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Payne" userId="S::benpayne@umbc.edu::b61ff11c-ba68-49af-b001-f9f234a6aca3" providerId="AD" clId="Web-{A2B69D57-5429-296D-ED19-D0052D6DD743}"/>
    <pc:docChg chg="modSld">
      <pc:chgData name="Benjamin Payne" userId="S::benpayne@umbc.edu::b61ff11c-ba68-49af-b001-f9f234a6aca3" providerId="AD" clId="Web-{A2B69D57-5429-296D-ED19-D0052D6DD743}" dt="2018-08-17T11:27:50.844" v="10" actId="20577"/>
      <pc:docMkLst>
        <pc:docMk/>
      </pc:docMkLst>
      <pc:sldChg chg="modSp">
        <pc:chgData name="Benjamin Payne" userId="S::benpayne@umbc.edu::b61ff11c-ba68-49af-b001-f9f234a6aca3" providerId="AD" clId="Web-{A2B69D57-5429-296D-ED19-D0052D6DD743}" dt="2018-08-17T11:26:58.242" v="8" actId="20577"/>
        <pc:sldMkLst>
          <pc:docMk/>
          <pc:sldMk cId="2246514933" sldId="259"/>
        </pc:sldMkLst>
        <pc:spChg chg="mod">
          <ac:chgData name="Benjamin Payne" userId="S::benpayne@umbc.edu::b61ff11c-ba68-49af-b001-f9f234a6aca3" providerId="AD" clId="Web-{A2B69D57-5429-296D-ED19-D0052D6DD743}" dt="2018-08-17T11:26:58.242" v="8" actId="20577"/>
          <ac:spMkLst>
            <pc:docMk/>
            <pc:sldMk cId="2246514933" sldId="259"/>
            <ac:spMk id="5" creationId="{6C603436-C19B-4689-8222-36CA5FC3766F}"/>
          </ac:spMkLst>
        </pc:spChg>
      </pc:sldChg>
      <pc:sldChg chg="modSp">
        <pc:chgData name="Benjamin Payne" userId="S::benpayne@umbc.edu::b61ff11c-ba68-49af-b001-f9f234a6aca3" providerId="AD" clId="Web-{A2B69D57-5429-296D-ED19-D0052D6DD743}" dt="2018-08-17T11:26:44.263" v="4" actId="20577"/>
        <pc:sldMkLst>
          <pc:docMk/>
          <pc:sldMk cId="2948393829" sldId="261"/>
        </pc:sldMkLst>
        <pc:spChg chg="mod">
          <ac:chgData name="Benjamin Payne" userId="S::benpayne@umbc.edu::b61ff11c-ba68-49af-b001-f9f234a6aca3" providerId="AD" clId="Web-{A2B69D57-5429-296D-ED19-D0052D6DD743}" dt="2018-08-17T11:26:44.263" v="4" actId="20577"/>
          <ac:spMkLst>
            <pc:docMk/>
            <pc:sldMk cId="2948393829" sldId="261"/>
            <ac:spMk id="5" creationId="{6C603436-C19B-4689-8222-36CA5FC376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CSV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Data 601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3F655-18E3-4D26-B823-1A554B872A66}"/>
              </a:ext>
            </a:extLst>
          </p:cNvPr>
          <p:cNvSpPr txBox="1"/>
          <p:nvPr/>
        </p:nvSpPr>
        <p:spPr>
          <a:xfrm>
            <a:off x="1690778" y="677174"/>
            <a:ext cx="4425351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Name,</a:t>
            </a:r>
            <a:r>
              <a:rPr lang="en-US" sz="2800" dirty="0">
                <a:cs typeface="Calibri"/>
              </a:rPr>
              <a:t> year, class, grade</a:t>
            </a:r>
          </a:p>
          <a:p>
            <a:pPr algn="ctr"/>
            <a:r>
              <a:rPr lang="en-US" sz="2800" dirty="0">
                <a:cs typeface="Calibri"/>
              </a:rPr>
              <a:t>Ming, 2013, Data 601, B</a:t>
            </a:r>
          </a:p>
          <a:p>
            <a:pPr algn="ctr"/>
            <a:r>
              <a:rPr lang="en-US" sz="2800" dirty="0" err="1">
                <a:cs typeface="Calibri"/>
              </a:rPr>
              <a:t>Imgb</a:t>
            </a:r>
            <a:r>
              <a:rPr lang="en-US" sz="2800" dirty="0">
                <a:cs typeface="Calibri"/>
              </a:rPr>
              <a:t>, 2015, Data 601, B</a:t>
            </a:r>
          </a:p>
          <a:p>
            <a:pPr algn="ctr"/>
            <a:r>
              <a:rPr lang="en-US" sz="2800" dirty="0" err="1">
                <a:cs typeface="Calibri"/>
              </a:rPr>
              <a:t>Rimgw</a:t>
            </a:r>
            <a:r>
              <a:rPr lang="en-US" sz="2800" dirty="0">
                <a:cs typeface="Calibri"/>
              </a:rPr>
              <a:t>, 2012, Data 601, A</a:t>
            </a:r>
          </a:p>
          <a:p>
            <a:pPr algn="ctr"/>
            <a:r>
              <a:rPr lang="en-US" sz="2800" dirty="0" err="1">
                <a:cs typeface="Calibri"/>
              </a:rPr>
              <a:t>Wemf</a:t>
            </a:r>
            <a:r>
              <a:rPr lang="en-US" sz="2800" dirty="0">
                <a:cs typeface="Calibri"/>
              </a:rPr>
              <a:t>, 2014, Data 602, C</a:t>
            </a:r>
          </a:p>
        </p:txBody>
      </p:sp>
    </p:spTree>
    <p:extLst>
      <p:ext uri="{BB962C8B-B14F-4D97-AF65-F5344CB8AC3E}">
        <p14:creationId xmlns:p14="http://schemas.microsoft.com/office/powerpoint/2010/main" val="197062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3F655-18E3-4D26-B823-1A554B872A66}"/>
              </a:ext>
            </a:extLst>
          </p:cNvPr>
          <p:cNvSpPr txBox="1"/>
          <p:nvPr/>
        </p:nvSpPr>
        <p:spPr>
          <a:xfrm>
            <a:off x="1690778" y="677174"/>
            <a:ext cx="4425351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Name,</a:t>
            </a:r>
            <a:r>
              <a:rPr lang="en-US" sz="2800" dirty="0">
                <a:cs typeface="Calibri"/>
              </a:rPr>
              <a:t> year, class, grade</a:t>
            </a:r>
          </a:p>
          <a:p>
            <a:pPr algn="ctr"/>
            <a:r>
              <a:rPr lang="en-US" sz="2800" dirty="0">
                <a:cs typeface="Calibri"/>
              </a:rPr>
              <a:t>Ming, 2013, Data 601, B</a:t>
            </a:r>
          </a:p>
          <a:p>
            <a:pPr algn="ctr"/>
            <a:r>
              <a:rPr lang="en-US" sz="2800" dirty="0" err="1">
                <a:cs typeface="Calibri"/>
              </a:rPr>
              <a:t>Imgb</a:t>
            </a:r>
            <a:r>
              <a:rPr lang="en-US" sz="2800" dirty="0">
                <a:cs typeface="Calibri"/>
              </a:rPr>
              <a:t>, 2015, Data 601, B</a:t>
            </a:r>
          </a:p>
          <a:p>
            <a:pPr algn="ctr"/>
            <a:r>
              <a:rPr lang="en-US" sz="2800" dirty="0" err="1">
                <a:cs typeface="Calibri"/>
              </a:rPr>
              <a:t>Rimgw</a:t>
            </a:r>
            <a:r>
              <a:rPr lang="en-US" sz="2800" dirty="0">
                <a:cs typeface="Calibri"/>
              </a:rPr>
              <a:t>, 2012, Data 601, A</a:t>
            </a:r>
          </a:p>
          <a:p>
            <a:pPr algn="ctr"/>
            <a:r>
              <a:rPr lang="en-US" sz="2800" dirty="0" err="1">
                <a:cs typeface="Calibri"/>
              </a:rPr>
              <a:t>Wemf</a:t>
            </a:r>
            <a:r>
              <a:rPr lang="en-US" sz="2800" dirty="0">
                <a:cs typeface="Calibri"/>
              </a:rPr>
              <a:t>, 2014, Data 602,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03436-C19B-4689-8222-36CA5FC3766F}"/>
              </a:ext>
            </a:extLst>
          </p:cNvPr>
          <p:cNvSpPr txBox="1"/>
          <p:nvPr/>
        </p:nvSpPr>
        <p:spPr>
          <a:xfrm>
            <a:off x="4738778" y="3667663"/>
            <a:ext cx="563304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Does this CSV have a header</a:t>
            </a:r>
            <a:r>
              <a:rPr lang="en-US" sz="2800" dirty="0">
                <a:cs typeface="Calibri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3F655-18E3-4D26-B823-1A554B872A66}"/>
              </a:ext>
            </a:extLst>
          </p:cNvPr>
          <p:cNvSpPr txBox="1"/>
          <p:nvPr/>
        </p:nvSpPr>
        <p:spPr>
          <a:xfrm>
            <a:off x="1690778" y="677174"/>
            <a:ext cx="4425351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Name,</a:t>
            </a:r>
            <a:r>
              <a:rPr lang="en-US" sz="2800" dirty="0">
                <a:cs typeface="Calibri"/>
              </a:rPr>
              <a:t> year, class, grade</a:t>
            </a:r>
          </a:p>
          <a:p>
            <a:pPr algn="ctr"/>
            <a:r>
              <a:rPr lang="en-US" sz="2800" dirty="0">
                <a:cs typeface="Calibri"/>
              </a:rPr>
              <a:t>Ming, 2013, Data 601, B</a:t>
            </a:r>
          </a:p>
          <a:p>
            <a:pPr algn="ctr"/>
            <a:r>
              <a:rPr lang="en-US" sz="2800" dirty="0" err="1">
                <a:cs typeface="Calibri"/>
              </a:rPr>
              <a:t>Imgb</a:t>
            </a:r>
            <a:r>
              <a:rPr lang="en-US" sz="2800" dirty="0">
                <a:cs typeface="Calibri"/>
              </a:rPr>
              <a:t>, 2015, Data 601, B</a:t>
            </a:r>
          </a:p>
          <a:p>
            <a:pPr algn="ctr"/>
            <a:r>
              <a:rPr lang="en-US" sz="2800" dirty="0" err="1">
                <a:cs typeface="Calibri"/>
              </a:rPr>
              <a:t>Rimgw</a:t>
            </a:r>
            <a:r>
              <a:rPr lang="en-US" sz="2800" dirty="0">
                <a:cs typeface="Calibri"/>
              </a:rPr>
              <a:t>, 2012, Data 601, A</a:t>
            </a:r>
          </a:p>
          <a:p>
            <a:pPr algn="ctr"/>
            <a:r>
              <a:rPr lang="en-US" sz="2800" dirty="0" err="1">
                <a:cs typeface="Calibri"/>
              </a:rPr>
              <a:t>Wemf</a:t>
            </a:r>
            <a:r>
              <a:rPr lang="en-US" sz="2800" dirty="0">
                <a:cs typeface="Calibri"/>
              </a:rPr>
              <a:t>, 2014, Data 602,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03436-C19B-4689-8222-36CA5FC3766F}"/>
              </a:ext>
            </a:extLst>
          </p:cNvPr>
          <p:cNvSpPr txBox="1"/>
          <p:nvPr/>
        </p:nvSpPr>
        <p:spPr>
          <a:xfrm>
            <a:off x="4738778" y="3667663"/>
            <a:ext cx="5633048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Does this CSV have a header</a:t>
            </a:r>
            <a:r>
              <a:rPr lang="en-US" sz="2800" dirty="0">
                <a:cs typeface="Calibri"/>
              </a:rPr>
              <a:t>?</a:t>
            </a:r>
            <a:endParaRPr lang="en-US" dirty="0"/>
          </a:p>
          <a:p>
            <a:pPr algn="ctr"/>
            <a:endParaRPr lang="en-US" sz="2800" dirty="0">
              <a:cs typeface="Calibri"/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  <a:cs typeface="Calibri"/>
              </a:rPr>
              <a:t>YES: vote with red card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  <a:cs typeface="Calibri"/>
              </a:rPr>
              <a:t>NO: vote with green card</a:t>
            </a:r>
          </a:p>
        </p:txBody>
      </p:sp>
    </p:spTree>
    <p:extLst>
      <p:ext uri="{BB962C8B-B14F-4D97-AF65-F5344CB8AC3E}">
        <p14:creationId xmlns:p14="http://schemas.microsoft.com/office/powerpoint/2010/main" val="294839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3F655-18E3-4D26-B823-1A554B872A66}"/>
              </a:ext>
            </a:extLst>
          </p:cNvPr>
          <p:cNvSpPr txBox="1"/>
          <p:nvPr/>
        </p:nvSpPr>
        <p:spPr>
          <a:xfrm>
            <a:off x="1690778" y="677174"/>
            <a:ext cx="4425351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Name,</a:t>
            </a:r>
            <a:r>
              <a:rPr lang="en-US" sz="2800" dirty="0">
                <a:cs typeface="Calibri"/>
              </a:rPr>
              <a:t> year, class, grade</a:t>
            </a:r>
          </a:p>
          <a:p>
            <a:pPr algn="ctr"/>
            <a:r>
              <a:rPr lang="en-US" sz="2800" dirty="0">
                <a:cs typeface="Calibri"/>
              </a:rPr>
              <a:t>Ming, 2013, Data 601, B</a:t>
            </a:r>
          </a:p>
          <a:p>
            <a:pPr algn="ctr"/>
            <a:r>
              <a:rPr lang="en-US" sz="2800" dirty="0" err="1">
                <a:cs typeface="Calibri"/>
              </a:rPr>
              <a:t>Imgb</a:t>
            </a:r>
            <a:r>
              <a:rPr lang="en-US" sz="2800" dirty="0">
                <a:cs typeface="Calibri"/>
              </a:rPr>
              <a:t>, 2015, Data 601, B</a:t>
            </a:r>
          </a:p>
          <a:p>
            <a:pPr algn="ctr"/>
            <a:r>
              <a:rPr lang="en-US" sz="2800" dirty="0" err="1">
                <a:cs typeface="Calibri"/>
              </a:rPr>
              <a:t>Rimgw</a:t>
            </a:r>
            <a:r>
              <a:rPr lang="en-US" sz="2800" dirty="0">
                <a:cs typeface="Calibri"/>
              </a:rPr>
              <a:t>, 2012, Data 601, A</a:t>
            </a:r>
          </a:p>
          <a:p>
            <a:pPr algn="ctr"/>
            <a:r>
              <a:rPr lang="en-US" sz="2800" dirty="0" err="1">
                <a:cs typeface="Calibri"/>
              </a:rPr>
              <a:t>Wemf</a:t>
            </a:r>
            <a:r>
              <a:rPr lang="en-US" sz="2800" dirty="0">
                <a:cs typeface="Calibri"/>
              </a:rPr>
              <a:t>, 2014, Data 602,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03436-C19B-4689-8222-36CA5FC3766F}"/>
              </a:ext>
            </a:extLst>
          </p:cNvPr>
          <p:cNvSpPr txBox="1"/>
          <p:nvPr/>
        </p:nvSpPr>
        <p:spPr>
          <a:xfrm>
            <a:off x="4738778" y="3667663"/>
            <a:ext cx="563304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How many rows does this CSV have?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58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3F655-18E3-4D26-B823-1A554B872A66}"/>
              </a:ext>
            </a:extLst>
          </p:cNvPr>
          <p:cNvSpPr txBox="1"/>
          <p:nvPr/>
        </p:nvSpPr>
        <p:spPr>
          <a:xfrm>
            <a:off x="1690778" y="677174"/>
            <a:ext cx="4425351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Name,</a:t>
            </a:r>
            <a:r>
              <a:rPr lang="en-US" sz="2800" dirty="0">
                <a:cs typeface="Calibri"/>
              </a:rPr>
              <a:t> year, class, grade</a:t>
            </a:r>
          </a:p>
          <a:p>
            <a:pPr algn="ctr"/>
            <a:r>
              <a:rPr lang="en-US" sz="2800" dirty="0">
                <a:cs typeface="Calibri"/>
              </a:rPr>
              <a:t>Ming, 2013, Data 601, B</a:t>
            </a:r>
          </a:p>
          <a:p>
            <a:pPr algn="ctr"/>
            <a:r>
              <a:rPr lang="en-US" sz="2800" dirty="0" err="1">
                <a:cs typeface="Calibri"/>
              </a:rPr>
              <a:t>Imgb</a:t>
            </a:r>
            <a:r>
              <a:rPr lang="en-US" sz="2800" dirty="0">
                <a:cs typeface="Calibri"/>
              </a:rPr>
              <a:t>, 2015, Data 601, B</a:t>
            </a:r>
          </a:p>
          <a:p>
            <a:pPr algn="ctr"/>
            <a:r>
              <a:rPr lang="en-US" sz="2800" dirty="0" err="1">
                <a:cs typeface="Calibri"/>
              </a:rPr>
              <a:t>Rimgw</a:t>
            </a:r>
            <a:r>
              <a:rPr lang="en-US" sz="2800" dirty="0">
                <a:cs typeface="Calibri"/>
              </a:rPr>
              <a:t>, 2012, Data 601, A</a:t>
            </a:r>
          </a:p>
          <a:p>
            <a:pPr algn="ctr"/>
            <a:r>
              <a:rPr lang="en-US" sz="2800" dirty="0" err="1">
                <a:cs typeface="Calibri"/>
              </a:rPr>
              <a:t>Wemf</a:t>
            </a:r>
            <a:r>
              <a:rPr lang="en-US" sz="2800" dirty="0">
                <a:cs typeface="Calibri"/>
              </a:rPr>
              <a:t>, 2014, Data 602,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03436-C19B-4689-8222-36CA5FC3766F}"/>
              </a:ext>
            </a:extLst>
          </p:cNvPr>
          <p:cNvSpPr txBox="1"/>
          <p:nvPr/>
        </p:nvSpPr>
        <p:spPr>
          <a:xfrm>
            <a:off x="4738778" y="3667663"/>
            <a:ext cx="5633048" cy="18158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How many rows does this CSV have?</a:t>
            </a:r>
            <a:endParaRPr lang="en-US" sz="2800" dirty="0">
              <a:cs typeface="Calibri"/>
            </a:endParaRPr>
          </a:p>
          <a:p>
            <a:pPr algn="ctr"/>
            <a:endParaRPr lang="en-US" sz="2800" dirty="0">
              <a:cs typeface="Calibri"/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  <a:cs typeface="Calibri"/>
              </a:rPr>
              <a:t>5 rows: vote with red card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  <a:cs typeface="Calibri"/>
              </a:rPr>
              <a:t>4 rows: vote with green card</a:t>
            </a:r>
          </a:p>
        </p:txBody>
      </p:sp>
    </p:spTree>
    <p:extLst>
      <p:ext uri="{BB962C8B-B14F-4D97-AF65-F5344CB8AC3E}">
        <p14:creationId xmlns:p14="http://schemas.microsoft.com/office/powerpoint/2010/main" val="224651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CSV quiz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72</cp:revision>
  <dcterms:created xsi:type="dcterms:W3CDTF">2013-07-15T20:26:40Z</dcterms:created>
  <dcterms:modified xsi:type="dcterms:W3CDTF">2018-08-17T11:28:13Z</dcterms:modified>
</cp:coreProperties>
</file>