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10" d="100"/>
          <a:sy n="110" d="100"/>
        </p:scale>
        <p:origin x="-466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49FD-6130-4CC9-BD0C-30E6C2B80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1D2C-5D76-4F1F-95B2-8C0FFA9B9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41D4-8620-4F58-9666-E093D5CB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3FC9-F223-42E3-8D12-74D94E0D5C3D}" type="datetimeFigureOut">
              <a:rPr lang="en-CA" smtClean="0"/>
              <a:t>2022-01-20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1FB42-26DD-464C-81BE-5FFC556F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AC3C0-C37A-4F98-BA79-0086258E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912D-1591-42F3-85C2-2B8DEEF4E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46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79B7-05B2-4D66-A773-50F3C163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2662F-DF27-4014-97C9-74A004BAF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3EA-C620-4321-84DE-62255BDB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3FC9-F223-42E3-8D12-74D94E0D5C3D}" type="datetimeFigureOut">
              <a:rPr lang="en-CA" smtClean="0"/>
              <a:t>2022-01-20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D47E9-E389-4156-A9A8-AB26C197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3240D-BBE9-46EA-999D-5198E2C1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912D-1591-42F3-85C2-2B8DEEF4E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7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E04DC-3F40-4FFB-85A9-7206A54A1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F6073-00CC-490E-8D23-76D2C8F18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0DA24-3A63-4B9D-9D38-1C654B7D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3FC9-F223-42E3-8D12-74D94E0D5C3D}" type="datetimeFigureOut">
              <a:rPr lang="en-CA" smtClean="0"/>
              <a:t>2022-01-20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1F88-C083-4318-9896-A2B43BC7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B3AA-5F75-483D-82C8-8D0E641A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912D-1591-42F3-85C2-2B8DEEF4E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47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427E-3880-4DC9-9F59-809730F8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22D5-0B40-40A1-BC58-0F4ED573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EDA7-F25E-462F-912D-6BBB70A6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3FC9-F223-42E3-8D12-74D94E0D5C3D}" type="datetimeFigureOut">
              <a:rPr lang="en-CA" smtClean="0"/>
              <a:t>2022-01-20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B437-355C-4F7A-85F6-2F10257E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95F0-FE6A-4958-9285-C21F054B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912D-1591-42F3-85C2-2B8DEEF4E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9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07BC-FC6A-4557-BE48-6F920013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18E4B-D49D-4CC8-BF81-1CBC9E4C3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5108-9A73-49C6-925C-F406C57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3FC9-F223-42E3-8D12-74D94E0D5C3D}" type="datetimeFigureOut">
              <a:rPr lang="en-CA" smtClean="0"/>
              <a:t>2022-01-20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17987-5115-4721-A528-8B331596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9D24A-E9EB-44E3-A971-AD30ABB4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912D-1591-42F3-85C2-2B8DEEF4E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04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1E98-8FC9-433A-9E77-12712A71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9D65-39D2-4EE5-A28C-ED031392E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D62F4-CA38-4589-9E54-3850726CF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34220-D564-49CC-BE7A-91C535C4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3FC9-F223-42E3-8D12-74D94E0D5C3D}" type="datetimeFigureOut">
              <a:rPr lang="en-CA" smtClean="0"/>
              <a:t>2022-01-20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9F16A-DB49-48FA-B21F-BCC9E0B9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D52AA-B433-40A4-96FF-B39EAB90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912D-1591-42F3-85C2-2B8DEEF4E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7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4A1A-6A57-4A0A-8DE4-F3DFEEF7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9E80-986F-4B35-B900-9D721F49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EDA6-153C-4E9C-90B4-19E35E010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8A619-4442-47CD-8228-182FD835E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292BF-7224-4C52-85DF-9FD0AF2CD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8A3A9-CD3B-4C5C-83F9-21512983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3FC9-F223-42E3-8D12-74D94E0D5C3D}" type="datetimeFigureOut">
              <a:rPr lang="en-CA" smtClean="0"/>
              <a:t>2022-01-20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39201-654F-461C-81A8-E7FC98AA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0A1E3-F65F-43C2-9A2B-8C243F9D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912D-1591-42F3-85C2-2B8DEEF4E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8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2888-81BD-4641-AEA6-8D32667B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68EFF-5778-49C1-9B09-5C7EBF3D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3FC9-F223-42E3-8D12-74D94E0D5C3D}" type="datetimeFigureOut">
              <a:rPr lang="en-CA" smtClean="0"/>
              <a:t>2022-01-20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8AADB-A80E-4676-B587-A47FBAA6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12A10-E3F9-456A-BB89-1A9E9069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912D-1591-42F3-85C2-2B8DEEF4E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2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629EA-9428-4796-9A9D-7878B17B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3FC9-F223-42E3-8D12-74D94E0D5C3D}" type="datetimeFigureOut">
              <a:rPr lang="en-CA" smtClean="0"/>
              <a:t>2022-01-20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45C69-E24A-4E1D-98F5-3FCBA83C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B49E3-8301-45FF-AF7E-347C6562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912D-1591-42F3-85C2-2B8DEEF4E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84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49FD-76C8-4D49-AC78-338C9A5D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DD6A-A8D3-4C2E-80B5-29DD62251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DC83A-3062-4DCE-88F9-CB77F8490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B9BA-805F-406A-B616-8A7BE1FF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3FC9-F223-42E3-8D12-74D94E0D5C3D}" type="datetimeFigureOut">
              <a:rPr lang="en-CA" smtClean="0"/>
              <a:t>2022-01-20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E88B0-1690-413F-B740-B50F200D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E81A-4A61-4B04-ACD1-76F30E43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912D-1591-42F3-85C2-2B8DEEF4E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39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54A0-B885-45C0-A0EC-7DC49D9F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813A9-26FC-47C2-8523-B108D3F3E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9F4DF-BC21-423F-9DB5-EFA2AB661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CD37D-F013-41A0-BB44-1482F5A3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3FC9-F223-42E3-8D12-74D94E0D5C3D}" type="datetimeFigureOut">
              <a:rPr lang="en-CA" smtClean="0"/>
              <a:t>2022-01-20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4A9D-C882-4538-A455-7CFD4EBE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0ED3C-E86E-4739-B3A6-E61726AD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912D-1591-42F3-85C2-2B8DEEF4E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52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0A62B-18CB-4DE1-9E92-880295AF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E47B0-5889-4047-A8FA-E05E3B4A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E78D-42F5-4919-8819-11876681C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3FC9-F223-42E3-8D12-74D94E0D5C3D}" type="datetimeFigureOut">
              <a:rPr lang="en-CA" smtClean="0"/>
              <a:t>2022-01-20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C038-844F-407D-B0B0-6F5FB8EC6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9EED-B413-48DA-920B-AD3E911EB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912D-1591-42F3-85C2-2B8DEEF4E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15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age of a book&#10;&#10;Description automatically generated">
            <a:extLst>
              <a:ext uri="{FF2B5EF4-FFF2-40B4-BE49-F238E27FC236}">
                <a16:creationId xmlns:a16="http://schemas.microsoft.com/office/drawing/2014/main" id="{00FD1ED5-D7BA-4635-93E8-9F7D18BB8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90587"/>
            <a:ext cx="7620000" cy="507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A9720-478D-4493-AB82-42B8DB9F9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840" y="2988673"/>
            <a:ext cx="11124000" cy="2978739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44609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Lougheed</dc:creator>
  <cp:lastModifiedBy>James Lougheed</cp:lastModifiedBy>
  <cp:revision>1</cp:revision>
  <dcterms:created xsi:type="dcterms:W3CDTF">2022-01-20T22:00:03Z</dcterms:created>
  <dcterms:modified xsi:type="dcterms:W3CDTF">2022-01-20T22:17:38Z</dcterms:modified>
</cp:coreProperties>
</file>