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142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rik Elvhede" initials="FE" lastIdx="1" clrIdx="0">
    <p:extLst>
      <p:ext uri="{19B8F6BF-5375-455C-9EA6-DF929625EA0E}">
        <p15:presenceInfo xmlns:p15="http://schemas.microsoft.com/office/powerpoint/2012/main" userId="S::Fredrik@humanaedge.com::206e0826-e25d-4957-8865-698b10cc51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42B0A-C849-4323-9E40-7C6C199A3963}" v="17" dt="2021-06-18T13:28:2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outhworth" userId="5a8e0e61-fae6-4341-8618-eef5e5bdf5e2" providerId="ADAL" clId="{BF46370F-B775-4D26-92CA-479D2870FC6A}"/>
    <pc:docChg chg="undo custSel modSld">
      <pc:chgData name="Charles Southworth" userId="5a8e0e61-fae6-4341-8618-eef5e5bdf5e2" providerId="ADAL" clId="{BF46370F-B775-4D26-92CA-479D2870FC6A}" dt="2021-04-28T16:57:04.927" v="142" actId="20577"/>
      <pc:docMkLst>
        <pc:docMk/>
      </pc:docMkLst>
      <pc:sldChg chg="addSp modSp mod">
        <pc:chgData name="Charles Southworth" userId="5a8e0e61-fae6-4341-8618-eef5e5bdf5e2" providerId="ADAL" clId="{BF46370F-B775-4D26-92CA-479D2870FC6A}" dt="2021-04-28T16:57:04.927" v="142" actId="20577"/>
        <pc:sldMkLst>
          <pc:docMk/>
          <pc:sldMk cId="2492212395" sldId="261"/>
        </pc:sldMkLst>
        <pc:spChg chg="add mod">
          <ac:chgData name="Charles Southworth" userId="5a8e0e61-fae6-4341-8618-eef5e5bdf5e2" providerId="ADAL" clId="{BF46370F-B775-4D26-92CA-479D2870FC6A}" dt="2021-04-09T20:53:11.224" v="98" actId="14100"/>
          <ac:spMkLst>
            <pc:docMk/>
            <pc:sldMk cId="2492212395" sldId="261"/>
            <ac:spMk id="2" creationId="{CD4F3CBE-4113-4439-B495-E34246834DE2}"/>
          </ac:spMkLst>
        </pc:spChg>
        <pc:spChg chg="mod">
          <ac:chgData name="Charles Southworth" userId="5a8e0e61-fae6-4341-8618-eef5e5bdf5e2" providerId="ADAL" clId="{BF46370F-B775-4D26-92CA-479D2870FC6A}" dt="2021-04-28T16:57:04.056" v="141" actId="20577"/>
          <ac:spMkLst>
            <pc:docMk/>
            <pc:sldMk cId="2492212395" sldId="261"/>
            <ac:spMk id="11" creationId="{9FB83174-F519-4ACA-A2A7-DB3BEAA92319}"/>
          </ac:spMkLst>
        </pc:spChg>
        <pc:spChg chg="add mod">
          <ac:chgData name="Charles Southworth" userId="5a8e0e61-fae6-4341-8618-eef5e5bdf5e2" providerId="ADAL" clId="{BF46370F-B775-4D26-92CA-479D2870FC6A}" dt="2021-04-09T20:52:55.693" v="94" actId="20577"/>
          <ac:spMkLst>
            <pc:docMk/>
            <pc:sldMk cId="2492212395" sldId="261"/>
            <ac:spMk id="12" creationId="{72F6A76F-5FA5-4352-8999-12984E54AB21}"/>
          </ac:spMkLst>
        </pc:spChg>
        <pc:spChg chg="add mod">
          <ac:chgData name="Charles Southworth" userId="5a8e0e61-fae6-4341-8618-eef5e5bdf5e2" providerId="ADAL" clId="{BF46370F-B775-4D26-92CA-479D2870FC6A}" dt="2021-04-09T20:58:23.406" v="131" actId="1038"/>
          <ac:spMkLst>
            <pc:docMk/>
            <pc:sldMk cId="2492212395" sldId="261"/>
            <ac:spMk id="15" creationId="{A77BEFB9-73A0-48C0-A71E-40338A2DBD2A}"/>
          </ac:spMkLst>
        </pc:spChg>
        <pc:graphicFrameChg chg="modGraphic">
          <ac:chgData name="Charles Southworth" userId="5a8e0e61-fae6-4341-8618-eef5e5bdf5e2" providerId="ADAL" clId="{BF46370F-B775-4D26-92CA-479D2870FC6A}" dt="2021-04-28T16:57:04.927" v="142" actId="20577"/>
          <ac:graphicFrameMkLst>
            <pc:docMk/>
            <pc:sldMk cId="2492212395" sldId="261"/>
            <ac:graphicFrameMk id="4" creationId="{23A310E6-647F-4434-AB53-7287DF8C194A}"/>
          </ac:graphicFrameMkLst>
        </pc:graphicFrameChg>
      </pc:sldChg>
    </pc:docChg>
  </pc:docChgLst>
  <pc:docChgLst>
    <pc:chgData name="Fredrik Elvhede" userId="206e0826-e25d-4957-8865-698b10cc5106" providerId="ADAL" clId="{E4F42B0A-C849-4323-9E40-7C6C199A3963}"/>
    <pc:docChg chg="undo custSel modSld">
      <pc:chgData name="Fredrik Elvhede" userId="206e0826-e25d-4957-8865-698b10cc5106" providerId="ADAL" clId="{E4F42B0A-C849-4323-9E40-7C6C199A3963}" dt="2021-06-18T13:29:42.066" v="1167" actId="113"/>
      <pc:docMkLst>
        <pc:docMk/>
      </pc:docMkLst>
      <pc:sldChg chg="addSp delSp modSp mod">
        <pc:chgData name="Fredrik Elvhede" userId="206e0826-e25d-4957-8865-698b10cc5106" providerId="ADAL" clId="{E4F42B0A-C849-4323-9E40-7C6C199A3963}" dt="2021-06-18T13:29:42.066" v="1167" actId="113"/>
        <pc:sldMkLst>
          <pc:docMk/>
          <pc:sldMk cId="2492212395" sldId="261"/>
        </pc:sldMkLst>
        <pc:spChg chg="add mod">
          <ac:chgData name="Fredrik Elvhede" userId="206e0826-e25d-4957-8865-698b10cc5106" providerId="ADAL" clId="{E4F42B0A-C849-4323-9E40-7C6C199A3963}" dt="2021-06-17T14:49:49.048" v="863" actId="1036"/>
          <ac:spMkLst>
            <pc:docMk/>
            <pc:sldMk cId="2492212395" sldId="261"/>
            <ac:spMk id="2" creationId="{A3C9B8F4-89FF-468C-918E-972C78F3F484}"/>
          </ac:spMkLst>
        </pc:spChg>
        <pc:spChg chg="del mod">
          <ac:chgData name="Fredrik Elvhede" userId="206e0826-e25d-4957-8865-698b10cc5106" providerId="ADAL" clId="{E4F42B0A-C849-4323-9E40-7C6C199A3963}" dt="2021-06-17T14:16:25.488" v="131" actId="478"/>
          <ac:spMkLst>
            <pc:docMk/>
            <pc:sldMk cId="2492212395" sldId="261"/>
            <ac:spMk id="2" creationId="{CD4F3CBE-4113-4439-B495-E34246834DE2}"/>
          </ac:spMkLst>
        </pc:spChg>
        <pc:spChg chg="mod">
          <ac:chgData name="Fredrik Elvhede" userId="206e0826-e25d-4957-8865-698b10cc5106" providerId="ADAL" clId="{E4F42B0A-C849-4323-9E40-7C6C199A3963}" dt="2021-06-17T14:40:27.826" v="556" actId="14100"/>
          <ac:spMkLst>
            <pc:docMk/>
            <pc:sldMk cId="2492212395" sldId="261"/>
            <ac:spMk id="6" creationId="{FAC333D3-FF4F-4A21-A488-8D9D41D9A175}"/>
          </ac:spMkLst>
        </pc:spChg>
        <pc:spChg chg="mod">
          <ac:chgData name="Fredrik Elvhede" userId="206e0826-e25d-4957-8865-698b10cc5106" providerId="ADAL" clId="{E4F42B0A-C849-4323-9E40-7C6C199A3963}" dt="2021-06-17T14:49:30.412" v="839" actId="1036"/>
          <ac:spMkLst>
            <pc:docMk/>
            <pc:sldMk cId="2492212395" sldId="261"/>
            <ac:spMk id="8" creationId="{560A9AE1-B596-4640-8CAB-434D73EA78F3}"/>
          </ac:spMkLst>
        </pc:spChg>
        <pc:spChg chg="mod">
          <ac:chgData name="Fredrik Elvhede" userId="206e0826-e25d-4957-8865-698b10cc5106" providerId="ADAL" clId="{E4F42B0A-C849-4323-9E40-7C6C199A3963}" dt="2021-06-18T13:00:16.505" v="909" actId="20577"/>
          <ac:spMkLst>
            <pc:docMk/>
            <pc:sldMk cId="2492212395" sldId="261"/>
            <ac:spMk id="9" creationId="{2FEA1966-ADBF-4E26-992C-E848862CA358}"/>
          </ac:spMkLst>
        </pc:spChg>
        <pc:spChg chg="add del mod">
          <ac:chgData name="Fredrik Elvhede" userId="206e0826-e25d-4957-8865-698b10cc5106" providerId="ADAL" clId="{E4F42B0A-C849-4323-9E40-7C6C199A3963}" dt="2021-06-17T14:46:47.217" v="649"/>
          <ac:spMkLst>
            <pc:docMk/>
            <pc:sldMk cId="2492212395" sldId="261"/>
            <ac:spMk id="10" creationId="{47564371-4430-4173-9633-56CF074FDDB5}"/>
          </ac:spMkLst>
        </pc:spChg>
        <pc:spChg chg="add mod">
          <ac:chgData name="Fredrik Elvhede" userId="206e0826-e25d-4957-8865-698b10cc5106" providerId="ADAL" clId="{E4F42B0A-C849-4323-9E40-7C6C199A3963}" dt="2021-06-18T13:29:42.066" v="1167" actId="113"/>
          <ac:spMkLst>
            <pc:docMk/>
            <pc:sldMk cId="2492212395" sldId="261"/>
            <ac:spMk id="10" creationId="{670895D9-EA2F-4813-8406-D45E64B07908}"/>
          </ac:spMkLst>
        </pc:spChg>
        <pc:spChg chg="del">
          <ac:chgData name="Fredrik Elvhede" userId="206e0826-e25d-4957-8865-698b10cc5106" providerId="ADAL" clId="{E4F42B0A-C849-4323-9E40-7C6C199A3963}" dt="2021-06-17T14:23:44.255" v="276" actId="478"/>
          <ac:spMkLst>
            <pc:docMk/>
            <pc:sldMk cId="2492212395" sldId="261"/>
            <ac:spMk id="10" creationId="{B9BD8E9D-3A8A-48B1-90C6-48E2701F5C9D}"/>
          </ac:spMkLst>
        </pc:spChg>
        <pc:spChg chg="mod">
          <ac:chgData name="Fredrik Elvhede" userId="206e0826-e25d-4957-8865-698b10cc5106" providerId="ADAL" clId="{E4F42B0A-C849-4323-9E40-7C6C199A3963}" dt="2021-06-17T14:12:08.515" v="1" actId="20577"/>
          <ac:spMkLst>
            <pc:docMk/>
            <pc:sldMk cId="2492212395" sldId="261"/>
            <ac:spMk id="11" creationId="{9FB83174-F519-4ACA-A2A7-DB3BEAA92319}"/>
          </ac:spMkLst>
        </pc:spChg>
        <pc:spChg chg="del mod">
          <ac:chgData name="Fredrik Elvhede" userId="206e0826-e25d-4957-8865-698b10cc5106" providerId="ADAL" clId="{E4F42B0A-C849-4323-9E40-7C6C199A3963}" dt="2021-06-17T14:16:17.021" v="125" actId="478"/>
          <ac:spMkLst>
            <pc:docMk/>
            <pc:sldMk cId="2492212395" sldId="261"/>
            <ac:spMk id="12" creationId="{72F6A76F-5FA5-4352-8999-12984E54AB21}"/>
          </ac:spMkLst>
        </pc:spChg>
        <pc:spChg chg="mod">
          <ac:chgData name="Fredrik Elvhede" userId="206e0826-e25d-4957-8865-698b10cc5106" providerId="ADAL" clId="{E4F42B0A-C849-4323-9E40-7C6C199A3963}" dt="2021-06-18T13:28:09.896" v="1062" actId="14100"/>
          <ac:spMkLst>
            <pc:docMk/>
            <pc:sldMk cId="2492212395" sldId="261"/>
            <ac:spMk id="13" creationId="{8480507C-0927-43DC-BED4-137B21FC3ABE}"/>
          </ac:spMkLst>
        </pc:spChg>
        <pc:spChg chg="mod">
          <ac:chgData name="Fredrik Elvhede" userId="206e0826-e25d-4957-8865-698b10cc5106" providerId="ADAL" clId="{E4F42B0A-C849-4323-9E40-7C6C199A3963}" dt="2021-06-18T13:28:23.215" v="1102" actId="1037"/>
          <ac:spMkLst>
            <pc:docMk/>
            <pc:sldMk cId="2492212395" sldId="261"/>
            <ac:spMk id="14" creationId="{4620F953-C581-4F60-8A81-8D6A113CA642}"/>
          </ac:spMkLst>
        </pc:spChg>
        <pc:spChg chg="del">
          <ac:chgData name="Fredrik Elvhede" userId="206e0826-e25d-4957-8865-698b10cc5106" providerId="ADAL" clId="{E4F42B0A-C849-4323-9E40-7C6C199A3963}" dt="2021-06-17T14:43:33.322" v="636" actId="478"/>
          <ac:spMkLst>
            <pc:docMk/>
            <pc:sldMk cId="2492212395" sldId="261"/>
            <ac:spMk id="15" creationId="{A77BEFB9-73A0-48C0-A71E-40338A2DBD2A}"/>
          </ac:spMkLst>
        </pc:spChg>
        <pc:graphicFrameChg chg="mod modGraphic">
          <ac:chgData name="Fredrik Elvhede" userId="206e0826-e25d-4957-8865-698b10cc5106" providerId="ADAL" clId="{E4F42B0A-C849-4323-9E40-7C6C199A3963}" dt="2021-06-17T14:49:19.247" v="806" actId="20577"/>
          <ac:graphicFrameMkLst>
            <pc:docMk/>
            <pc:sldMk cId="2492212395" sldId="261"/>
            <ac:graphicFrameMk id="4" creationId="{23A310E6-647F-4434-AB53-7287DF8C194A}"/>
          </ac:graphicFrameMkLst>
        </pc:graphicFrameChg>
      </pc:sldChg>
      <pc:sldChg chg="modSp mod">
        <pc:chgData name="Fredrik Elvhede" userId="206e0826-e25d-4957-8865-698b10cc5106" providerId="ADAL" clId="{E4F42B0A-C849-4323-9E40-7C6C199A3963}" dt="2021-06-18T13:26:03.930" v="990" actId="14734"/>
        <pc:sldMkLst>
          <pc:docMk/>
          <pc:sldMk cId="711862638" sldId="14213"/>
        </pc:sldMkLst>
        <pc:graphicFrameChg chg="modGraphic">
          <ac:chgData name="Fredrik Elvhede" userId="206e0826-e25d-4957-8865-698b10cc5106" providerId="ADAL" clId="{E4F42B0A-C849-4323-9E40-7C6C199A3963}" dt="2021-06-18T13:26:03.930" v="990" actId="14734"/>
          <ac:graphicFrameMkLst>
            <pc:docMk/>
            <pc:sldMk cId="711862638" sldId="14213"/>
            <ac:graphicFrameMk id="2" creationId="{C2A71BC7-E244-4815-BE13-A3496EB0741C}"/>
          </ac:graphicFrameMkLst>
        </pc:graphicFrameChg>
      </pc:sldChg>
    </pc:docChg>
  </pc:docChgLst>
  <pc:docChgLst>
    <pc:chgData name="Fredrik Elvhede" userId="206e0826-e25d-4957-8865-698b10cc5106" providerId="ADAL" clId="{3C16E04C-F2F0-41B4-88B2-BB27952E9C57}"/>
    <pc:docChg chg="undo custSel addSld delSld modSld sldOrd">
      <pc:chgData name="Fredrik Elvhede" userId="206e0826-e25d-4957-8865-698b10cc5106" providerId="ADAL" clId="{3C16E04C-F2F0-41B4-88B2-BB27952E9C57}" dt="2020-07-16T02:17:13.264" v="1468" actId="1035"/>
      <pc:docMkLst>
        <pc:docMk/>
      </pc:docMkLst>
      <pc:sldChg chg="addSp delSp modSp mod">
        <pc:chgData name="Fredrik Elvhede" userId="206e0826-e25d-4957-8865-698b10cc5106" providerId="ADAL" clId="{3C16E04C-F2F0-41B4-88B2-BB27952E9C57}" dt="2020-07-16T02:04:00.193" v="1434" actId="20577"/>
        <pc:sldMkLst>
          <pc:docMk/>
          <pc:sldMk cId="3616046039" sldId="256"/>
        </pc:sldMkLst>
        <pc:spChg chg="mod">
          <ac:chgData name="Fredrik Elvhede" userId="206e0826-e25d-4957-8865-698b10cc5106" providerId="ADAL" clId="{3C16E04C-F2F0-41B4-88B2-BB27952E9C57}" dt="2020-06-12T18:29:22.423" v="961" actId="20577"/>
          <ac:spMkLst>
            <pc:docMk/>
            <pc:sldMk cId="3616046039" sldId="256"/>
            <ac:spMk id="2" creationId="{7F15810B-72F0-416C-B53A-8F4C59D2D2B9}"/>
          </ac:spMkLst>
        </pc:spChg>
        <pc:spChg chg="mod">
          <ac:chgData name="Fredrik Elvhede" userId="206e0826-e25d-4957-8865-698b10cc5106" providerId="ADAL" clId="{3C16E04C-F2F0-41B4-88B2-BB27952E9C57}" dt="2020-07-15T18:50:21.634" v="1397" actId="1037"/>
          <ac:spMkLst>
            <pc:docMk/>
            <pc:sldMk cId="3616046039" sldId="256"/>
            <ac:spMk id="3" creationId="{CFC61788-AC87-4912-B4F1-E8D2F9F68ADC}"/>
          </ac:spMkLst>
        </pc:spChg>
        <pc:spChg chg="del mod">
          <ac:chgData name="Fredrik Elvhede" userId="206e0826-e25d-4957-8865-698b10cc5106" providerId="ADAL" clId="{3C16E04C-F2F0-41B4-88B2-BB27952E9C57}" dt="2020-06-12T15:57:21.325" v="418" actId="478"/>
          <ac:spMkLst>
            <pc:docMk/>
            <pc:sldMk cId="3616046039" sldId="256"/>
            <ac:spMk id="5" creationId="{E2586A35-0DB6-46D9-B9DE-8156D9527CAC}"/>
          </ac:spMkLst>
        </pc:spChg>
        <pc:spChg chg="add del mod">
          <ac:chgData name="Fredrik Elvhede" userId="206e0826-e25d-4957-8865-698b10cc5106" providerId="ADAL" clId="{3C16E04C-F2F0-41B4-88B2-BB27952E9C57}" dt="2020-06-12T16:17:57.269" v="767" actId="478"/>
          <ac:spMkLst>
            <pc:docMk/>
            <pc:sldMk cId="3616046039" sldId="256"/>
            <ac:spMk id="6" creationId="{51C73D57-C8F0-426C-A5A6-4F0BA90E60C9}"/>
          </ac:spMkLst>
        </pc:spChg>
        <pc:spChg chg="add mod">
          <ac:chgData name="Fredrik Elvhede" userId="206e0826-e25d-4957-8865-698b10cc5106" providerId="ADAL" clId="{3C16E04C-F2F0-41B4-88B2-BB27952E9C57}" dt="2020-06-24T21:38:37.301" v="1161" actId="1036"/>
          <ac:spMkLst>
            <pc:docMk/>
            <pc:sldMk cId="3616046039" sldId="256"/>
            <ac:spMk id="7" creationId="{CBC428BD-4F1F-4740-83FD-828968D3AF5F}"/>
          </ac:spMkLst>
        </pc:spChg>
        <pc:grpChg chg="add mod">
          <ac:chgData name="Fredrik Elvhede" userId="206e0826-e25d-4957-8865-698b10cc5106" providerId="ADAL" clId="{3C16E04C-F2F0-41B4-88B2-BB27952E9C57}" dt="2020-06-24T21:34:27.748" v="1093" actId="1037"/>
          <ac:grpSpMkLst>
            <pc:docMk/>
            <pc:sldMk cId="3616046039" sldId="256"/>
            <ac:grpSpMk id="5" creationId="{52DBDC6B-8C21-4A36-AB1F-9D9235B1EAF2}"/>
          </ac:grpSpMkLst>
        </pc:grpChg>
        <pc:graphicFrameChg chg="mod modGraphic">
          <ac:chgData name="Fredrik Elvhede" userId="206e0826-e25d-4957-8865-698b10cc5106" providerId="ADAL" clId="{3C16E04C-F2F0-41B4-88B2-BB27952E9C57}" dt="2020-07-16T02:04:00.193" v="1434" actId="20577"/>
          <ac:graphicFrameMkLst>
            <pc:docMk/>
            <pc:sldMk cId="3616046039" sldId="256"/>
            <ac:graphicFrameMk id="4" creationId="{23A310E6-647F-4434-AB53-7287DF8C194A}"/>
          </ac:graphicFrameMkLst>
        </pc:graphicFrameChg>
      </pc:sldChg>
      <pc:sldChg chg="delSp new del mod ord">
        <pc:chgData name="Fredrik Elvhede" userId="206e0826-e25d-4957-8865-698b10cc5106" providerId="ADAL" clId="{3C16E04C-F2F0-41B4-88B2-BB27952E9C57}" dt="2020-06-19T17:58:50.505" v="971" actId="47"/>
        <pc:sldMkLst>
          <pc:docMk/>
          <pc:sldMk cId="1680389308" sldId="257"/>
        </pc:sldMkLst>
        <pc:spChg chg="del">
          <ac:chgData name="Fredrik Elvhede" userId="206e0826-e25d-4957-8865-698b10cc5106" providerId="ADAL" clId="{3C16E04C-F2F0-41B4-88B2-BB27952E9C57}" dt="2020-06-12T17:33:43.869" v="958" actId="478"/>
          <ac:spMkLst>
            <pc:docMk/>
            <pc:sldMk cId="1680389308" sldId="257"/>
            <ac:spMk id="2" creationId="{8A7AFC5C-69AB-412C-8526-F92B9AE0F0B9}"/>
          </ac:spMkLst>
        </pc:spChg>
        <pc:spChg chg="del">
          <ac:chgData name="Fredrik Elvhede" userId="206e0826-e25d-4957-8865-698b10cc5106" providerId="ADAL" clId="{3C16E04C-F2F0-41B4-88B2-BB27952E9C57}" dt="2020-06-12T17:33:46.412" v="959" actId="478"/>
          <ac:spMkLst>
            <pc:docMk/>
            <pc:sldMk cId="1680389308" sldId="257"/>
            <ac:spMk id="3" creationId="{D1360B31-69D3-41B7-9FB9-8E52EFCEA594}"/>
          </ac:spMkLst>
        </pc:spChg>
      </pc:sldChg>
      <pc:sldChg chg="modSp add mod">
        <pc:chgData name="Fredrik Elvhede" userId="206e0826-e25d-4957-8865-698b10cc5106" providerId="ADAL" clId="{3C16E04C-F2F0-41B4-88B2-BB27952E9C57}" dt="2020-07-16T02:17:13.264" v="1468" actId="1035"/>
        <pc:sldMkLst>
          <pc:docMk/>
          <pc:sldMk cId="3307183504" sldId="257"/>
        </pc:sldMkLst>
        <pc:spChg chg="mod">
          <ac:chgData name="Fredrik Elvhede" userId="206e0826-e25d-4957-8865-698b10cc5106" providerId="ADAL" clId="{3C16E04C-F2F0-41B4-88B2-BB27952E9C57}" dt="2020-07-16T02:06:10.313" v="1461" actId="1076"/>
          <ac:spMkLst>
            <pc:docMk/>
            <pc:sldMk cId="3307183504" sldId="257"/>
            <ac:spMk id="3" creationId="{CFC61788-AC87-4912-B4F1-E8D2F9F68ADC}"/>
          </ac:spMkLst>
        </pc:spChg>
        <pc:spChg chg="mod">
          <ac:chgData name="Fredrik Elvhede" userId="206e0826-e25d-4957-8865-698b10cc5106" providerId="ADAL" clId="{3C16E04C-F2F0-41B4-88B2-BB27952E9C57}" dt="2020-07-16T02:06:15.780" v="1464" actId="20577"/>
          <ac:spMkLst>
            <pc:docMk/>
            <pc:sldMk cId="3307183504" sldId="257"/>
            <ac:spMk id="7" creationId="{CBC428BD-4F1F-4740-83FD-828968D3AF5F}"/>
          </ac:spMkLst>
        </pc:spChg>
        <pc:grpChg chg="mod">
          <ac:chgData name="Fredrik Elvhede" userId="206e0826-e25d-4957-8865-698b10cc5106" providerId="ADAL" clId="{3C16E04C-F2F0-41B4-88B2-BB27952E9C57}" dt="2020-07-16T02:17:13.264" v="1468" actId="1035"/>
          <ac:grpSpMkLst>
            <pc:docMk/>
            <pc:sldMk cId="3307183504" sldId="257"/>
            <ac:grpSpMk id="5" creationId="{52DBDC6B-8C21-4A36-AB1F-9D9235B1EAF2}"/>
          </ac:grpSpMkLst>
        </pc:grpChg>
        <pc:graphicFrameChg chg="modGraphic">
          <ac:chgData name="Fredrik Elvhede" userId="206e0826-e25d-4957-8865-698b10cc5106" providerId="ADAL" clId="{3C16E04C-F2F0-41B4-88B2-BB27952E9C57}" dt="2020-07-16T02:04:58.349" v="1439" actId="20577"/>
          <ac:graphicFrameMkLst>
            <pc:docMk/>
            <pc:sldMk cId="3307183504" sldId="257"/>
            <ac:graphicFrameMk id="4" creationId="{23A310E6-647F-4434-AB53-7287DF8C194A}"/>
          </ac:graphicFrameMkLst>
        </pc:graphicFrameChg>
      </pc:sldChg>
      <pc:sldChg chg="del">
        <pc:chgData name="Fredrik Elvhede" userId="206e0826-e25d-4957-8865-698b10cc5106" providerId="ADAL" clId="{3C16E04C-F2F0-41B4-88B2-BB27952E9C57}" dt="2020-06-11T23:57:58.977" v="0" actId="47"/>
        <pc:sldMkLst>
          <pc:docMk/>
          <pc:sldMk cId="4084139930" sldId="257"/>
        </pc:sldMkLst>
      </pc:sldChg>
    </pc:docChg>
  </pc:docChgLst>
  <pc:docChgLst>
    <pc:chgData name="Fredrik Elvhede" userId="206e0826-e25d-4957-8865-698b10cc5106" providerId="ADAL" clId="{586CEE41-00C5-4EC8-9984-DD1471234C11}"/>
    <pc:docChg chg="undo redo custSel addSld delSld modSld">
      <pc:chgData name="Fredrik Elvhede" userId="206e0826-e25d-4957-8865-698b10cc5106" providerId="ADAL" clId="{586CEE41-00C5-4EC8-9984-DD1471234C11}" dt="2021-04-05T23:18:40.453" v="722" actId="20577"/>
      <pc:docMkLst>
        <pc:docMk/>
      </pc:docMkLst>
      <pc:sldChg chg="del">
        <pc:chgData name="Fredrik Elvhede" userId="206e0826-e25d-4957-8865-698b10cc5106" providerId="ADAL" clId="{586CEE41-00C5-4EC8-9984-DD1471234C11}" dt="2021-04-05T16:32:26.443" v="474" actId="47"/>
        <pc:sldMkLst>
          <pc:docMk/>
          <pc:sldMk cId="3616046039" sldId="256"/>
        </pc:sldMkLst>
      </pc:sldChg>
      <pc:sldChg chg="addSp delSp modSp add mod">
        <pc:chgData name="Fredrik Elvhede" userId="206e0826-e25d-4957-8865-698b10cc5106" providerId="ADAL" clId="{586CEE41-00C5-4EC8-9984-DD1471234C11}" dt="2021-04-05T23:18:40.453" v="722" actId="20577"/>
        <pc:sldMkLst>
          <pc:docMk/>
          <pc:sldMk cId="635733933" sldId="260"/>
        </pc:sldMkLst>
        <pc:spChg chg="mod">
          <ac:chgData name="Fredrik Elvhede" userId="206e0826-e25d-4957-8865-698b10cc5106" providerId="ADAL" clId="{586CEE41-00C5-4EC8-9984-DD1471234C11}" dt="2021-04-05T23:18:40.453" v="722" actId="20577"/>
          <ac:spMkLst>
            <pc:docMk/>
            <pc:sldMk cId="635733933" sldId="260"/>
            <ac:spMk id="2" creationId="{7F15810B-72F0-416C-B53A-8F4C59D2D2B9}"/>
          </ac:spMkLst>
        </pc:spChg>
        <pc:spChg chg="mod">
          <ac:chgData name="Fredrik Elvhede" userId="206e0826-e25d-4957-8865-698b10cc5106" providerId="ADAL" clId="{586CEE41-00C5-4EC8-9984-DD1471234C11}" dt="2021-04-05T16:23:39.326" v="431" actId="20577"/>
          <ac:spMkLst>
            <pc:docMk/>
            <pc:sldMk cId="635733933" sldId="260"/>
            <ac:spMk id="6" creationId="{FAC333D3-FF4F-4A21-A488-8D9D41D9A175}"/>
          </ac:spMkLst>
        </pc:spChg>
        <pc:spChg chg="add del mod">
          <ac:chgData name="Fredrik Elvhede" userId="206e0826-e25d-4957-8865-698b10cc5106" providerId="ADAL" clId="{586CEE41-00C5-4EC8-9984-DD1471234C11}" dt="2021-04-05T16:26:10.037" v="449"/>
          <ac:spMkLst>
            <pc:docMk/>
            <pc:sldMk cId="635733933" sldId="260"/>
            <ac:spMk id="10" creationId="{E9544628-980D-40F7-B4BA-32D95BEE3D7B}"/>
          </ac:spMkLst>
        </pc:spChg>
        <pc:spChg chg="mod">
          <ac:chgData name="Fredrik Elvhede" userId="206e0826-e25d-4957-8865-698b10cc5106" providerId="ADAL" clId="{586CEE41-00C5-4EC8-9984-DD1471234C11}" dt="2021-04-05T16:24:24.170" v="440" actId="20577"/>
          <ac:spMkLst>
            <pc:docMk/>
            <pc:sldMk cId="635733933" sldId="260"/>
            <ac:spMk id="11" creationId="{9FB83174-F519-4ACA-A2A7-DB3BEAA92319}"/>
          </ac:spMkLst>
        </pc:spChg>
        <pc:spChg chg="add del mod">
          <ac:chgData name="Fredrik Elvhede" userId="206e0826-e25d-4957-8865-698b10cc5106" providerId="ADAL" clId="{586CEE41-00C5-4EC8-9984-DD1471234C11}" dt="2021-04-05T16:27:29.860" v="473" actId="20577"/>
          <ac:spMkLst>
            <pc:docMk/>
            <pc:sldMk cId="635733933" sldId="260"/>
            <ac:spMk id="12" creationId="{CC32D18F-2DB3-44FA-98DD-73E50F3ED522}"/>
          </ac:spMkLst>
        </pc:spChg>
        <pc:spChg chg="add mod">
          <ac:chgData name="Fredrik Elvhede" userId="206e0826-e25d-4957-8865-698b10cc5106" providerId="ADAL" clId="{586CEE41-00C5-4EC8-9984-DD1471234C11}" dt="2021-04-05T17:30:39.792" v="719" actId="14100"/>
          <ac:spMkLst>
            <pc:docMk/>
            <pc:sldMk cId="635733933" sldId="260"/>
            <ac:spMk id="13" creationId="{8480507C-0927-43DC-BED4-137B21FC3ABE}"/>
          </ac:spMkLst>
        </pc:spChg>
        <pc:graphicFrameChg chg="add del mod">
          <ac:chgData name="Fredrik Elvhede" userId="206e0826-e25d-4957-8865-698b10cc5106" providerId="ADAL" clId="{586CEE41-00C5-4EC8-9984-DD1471234C11}" dt="2021-04-05T16:18:39.288" v="249"/>
          <ac:graphicFrameMkLst>
            <pc:docMk/>
            <pc:sldMk cId="635733933" sldId="260"/>
            <ac:graphicFrameMk id="3" creationId="{92DDD063-6694-4846-A4F5-B35E150B153C}"/>
          </ac:graphicFrameMkLst>
        </pc:graphicFrameChg>
        <pc:graphicFrameChg chg="mod modGraphic">
          <ac:chgData name="Fredrik Elvhede" userId="206e0826-e25d-4957-8865-698b10cc5106" providerId="ADAL" clId="{586CEE41-00C5-4EC8-9984-DD1471234C11}" dt="2021-04-05T16:24:14.457" v="438" actId="20577"/>
          <ac:graphicFrameMkLst>
            <pc:docMk/>
            <pc:sldMk cId="635733933" sldId="260"/>
            <ac:graphicFrameMk id="4" creationId="{23A310E6-647F-4434-AB53-7287DF8C194A}"/>
          </ac:graphicFrameMkLst>
        </pc:graphicFrameChg>
        <pc:graphicFrameChg chg="add del mod">
          <ac:chgData name="Fredrik Elvhede" userId="206e0826-e25d-4957-8865-698b10cc5106" providerId="ADAL" clId="{586CEE41-00C5-4EC8-9984-DD1471234C11}" dt="2021-04-05T16:19:45.131" v="276"/>
          <ac:graphicFrameMkLst>
            <pc:docMk/>
            <pc:sldMk cId="635733933" sldId="260"/>
            <ac:graphicFrameMk id="5" creationId="{D0C1086B-C74D-4C3D-AF62-5EB88D1199E8}"/>
          </ac:graphicFrameMkLst>
        </pc:graphicFrameChg>
        <pc:graphicFrameChg chg="add del mod">
          <ac:chgData name="Fredrik Elvhede" userId="206e0826-e25d-4957-8865-698b10cc5106" providerId="ADAL" clId="{586CEE41-00C5-4EC8-9984-DD1471234C11}" dt="2021-04-05T16:20:31.425" v="296"/>
          <ac:graphicFrameMkLst>
            <pc:docMk/>
            <pc:sldMk cId="635733933" sldId="260"/>
            <ac:graphicFrameMk id="7" creationId="{9B4962E0-B5C6-40B3-A26B-CDE2B3793C04}"/>
          </ac:graphicFrameMkLst>
        </pc:graphicFrameChg>
      </pc:sldChg>
    </pc:docChg>
  </pc:docChgLst>
  <pc:docChgLst>
    <pc:chgData name="Fredrik Elvhede" userId="206e0826-e25d-4957-8865-698b10cc5106" providerId="ADAL" clId="{D37183AD-7FD1-4C28-9077-21289E4C3053}"/>
    <pc:docChg chg="undo redo custSel addSld delSld modSld">
      <pc:chgData name="Fredrik Elvhede" userId="206e0826-e25d-4957-8865-698b10cc5106" providerId="ADAL" clId="{D37183AD-7FD1-4C28-9077-21289E4C3053}" dt="2021-02-25T22:10:58.907" v="7356" actId="20577"/>
      <pc:docMkLst>
        <pc:docMk/>
      </pc:docMkLst>
      <pc:sldChg chg="addSp delSp modSp mod">
        <pc:chgData name="Fredrik Elvhede" userId="206e0826-e25d-4957-8865-698b10cc5106" providerId="ADAL" clId="{D37183AD-7FD1-4C28-9077-21289E4C3053}" dt="2021-02-24T23:48:37.143" v="4238" actId="478"/>
        <pc:sldMkLst>
          <pc:docMk/>
          <pc:sldMk cId="3616046039" sldId="256"/>
        </pc:sldMkLst>
        <pc:spChg chg="del mod">
          <ac:chgData name="Fredrik Elvhede" userId="206e0826-e25d-4957-8865-698b10cc5106" providerId="ADAL" clId="{D37183AD-7FD1-4C28-9077-21289E4C3053}" dt="2021-02-24T22:19:55.552" v="3347" actId="478"/>
          <ac:spMkLst>
            <pc:docMk/>
            <pc:sldMk cId="3616046039" sldId="256"/>
            <ac:spMk id="2" creationId="{7F15810B-72F0-416C-B53A-8F4C59D2D2B9}"/>
          </ac:spMkLst>
        </pc:spChg>
        <pc:spChg chg="add del mod">
          <ac:chgData name="Fredrik Elvhede" userId="206e0826-e25d-4957-8865-698b10cc5106" providerId="ADAL" clId="{D37183AD-7FD1-4C28-9077-21289E4C3053}" dt="2021-01-29T14:28:21.426" v="3280" actId="478"/>
          <ac:spMkLst>
            <pc:docMk/>
            <pc:sldMk cId="3616046039" sldId="256"/>
            <ac:spMk id="3" creationId="{68C673CE-F4EE-4ADC-A742-9284B0AD9476}"/>
          </ac:spMkLst>
        </pc:spChg>
        <pc:spChg chg="add del">
          <ac:chgData name="Fredrik Elvhede" userId="206e0826-e25d-4957-8865-698b10cc5106" providerId="ADAL" clId="{D37183AD-7FD1-4C28-9077-21289E4C3053}" dt="2021-02-24T23:42:47.065" v="4074" actId="478"/>
          <ac:spMkLst>
            <pc:docMk/>
            <pc:sldMk cId="3616046039" sldId="256"/>
            <ac:spMk id="5" creationId="{3A8D6899-3DC2-41C4-A029-0772BD9A5E7B}"/>
          </ac:spMkLst>
        </pc:spChg>
        <pc:spChg chg="add del mod">
          <ac:chgData name="Fredrik Elvhede" userId="206e0826-e25d-4957-8865-698b10cc5106" providerId="ADAL" clId="{D37183AD-7FD1-4C28-9077-21289E4C3053}" dt="2021-01-28T20:55:25.909" v="1129" actId="478"/>
          <ac:spMkLst>
            <pc:docMk/>
            <pc:sldMk cId="3616046039" sldId="256"/>
            <ac:spMk id="6" creationId="{8BAA7358-C137-4D95-9D4B-2CC9ACE492D5}"/>
          </ac:spMkLst>
        </pc:spChg>
        <pc:spChg chg="add del mod">
          <ac:chgData name="Fredrik Elvhede" userId="206e0826-e25d-4957-8865-698b10cc5106" providerId="ADAL" clId="{D37183AD-7FD1-4C28-9077-21289E4C3053}" dt="2021-02-24T22:44:21.019" v="3443" actId="478"/>
          <ac:spMkLst>
            <pc:docMk/>
            <pc:sldMk cId="3616046039" sldId="256"/>
            <ac:spMk id="6" creationId="{FAC333D3-FF4F-4A21-A488-8D9D41D9A175}"/>
          </ac:spMkLst>
        </pc:spChg>
        <pc:spChg chg="add del mod">
          <ac:chgData name="Fredrik Elvhede" userId="206e0826-e25d-4957-8865-698b10cc5106" providerId="ADAL" clId="{D37183AD-7FD1-4C28-9077-21289E4C3053}" dt="2021-01-28T20:53:53.120" v="1113" actId="478"/>
          <ac:spMkLst>
            <pc:docMk/>
            <pc:sldMk cId="3616046039" sldId="256"/>
            <ac:spMk id="8" creationId="{08BDF4A0-74AD-4C8D-A20E-0C5C5B5E4E42}"/>
          </ac:spMkLst>
        </pc:spChg>
        <pc:spChg chg="add del">
          <ac:chgData name="Fredrik Elvhede" userId="206e0826-e25d-4957-8865-698b10cc5106" providerId="ADAL" clId="{D37183AD-7FD1-4C28-9077-21289E4C3053}" dt="2021-01-28T20:55:31.019" v="1131" actId="478"/>
          <ac:spMkLst>
            <pc:docMk/>
            <pc:sldMk cId="3616046039" sldId="256"/>
            <ac:spMk id="10" creationId="{E5FAA412-41A0-4349-B0D9-3D1F130E126F}"/>
          </ac:spMkLst>
        </pc:spChg>
        <pc:spChg chg="add mod">
          <ac:chgData name="Fredrik Elvhede" userId="206e0826-e25d-4957-8865-698b10cc5106" providerId="ADAL" clId="{D37183AD-7FD1-4C28-9077-21289E4C3053}" dt="2021-02-24T22:44:19.180" v="3441" actId="20577"/>
          <ac:spMkLst>
            <pc:docMk/>
            <pc:sldMk cId="3616046039" sldId="256"/>
            <ac:spMk id="11" creationId="{9FB83174-F519-4ACA-A2A7-DB3BEAA92319}"/>
          </ac:spMkLst>
        </pc:spChg>
        <pc:spChg chg="add del mod ord">
          <ac:chgData name="Fredrik Elvhede" userId="206e0826-e25d-4957-8865-698b10cc5106" providerId="ADAL" clId="{D37183AD-7FD1-4C28-9077-21289E4C3053}" dt="2021-02-24T22:44:20.518" v="3442" actId="478"/>
          <ac:spMkLst>
            <pc:docMk/>
            <pc:sldMk cId="3616046039" sldId="256"/>
            <ac:spMk id="12" creationId="{CC32D18F-2DB3-44FA-98DD-73E50F3ED522}"/>
          </ac:spMkLst>
        </pc:spChg>
        <pc:grpChg chg="del">
          <ac:chgData name="Fredrik Elvhede" userId="206e0826-e25d-4957-8865-698b10cc5106" providerId="ADAL" clId="{D37183AD-7FD1-4C28-9077-21289E4C3053}" dt="2021-01-28T20:39:39.529" v="520" actId="478"/>
          <ac:grpSpMkLst>
            <pc:docMk/>
            <pc:sldMk cId="3616046039" sldId="256"/>
            <ac:grpSpMk id="5" creationId="{52DBDC6B-8C21-4A36-AB1F-9D9235B1EAF2}"/>
          </ac:grpSpMkLst>
        </pc:grpChg>
        <pc:graphicFrameChg chg="add del mod modGraphic">
          <ac:chgData name="Fredrik Elvhede" userId="206e0826-e25d-4957-8865-698b10cc5106" providerId="ADAL" clId="{D37183AD-7FD1-4C28-9077-21289E4C3053}" dt="2021-02-24T23:41:44.614" v="4072" actId="478"/>
          <ac:graphicFrameMkLst>
            <pc:docMk/>
            <pc:sldMk cId="3616046039" sldId="256"/>
            <ac:graphicFrameMk id="3" creationId="{F74B2A49-75E6-4BDA-AE7B-E7A71F7CCB3F}"/>
          </ac:graphicFrameMkLst>
        </pc:graphicFrameChg>
        <pc:graphicFrameChg chg="mod modGraphic">
          <ac:chgData name="Fredrik Elvhede" userId="206e0826-e25d-4957-8865-698b10cc5106" providerId="ADAL" clId="{D37183AD-7FD1-4C28-9077-21289E4C3053}" dt="2021-02-24T23:32:50.158" v="4026" actId="20577"/>
          <ac:graphicFrameMkLst>
            <pc:docMk/>
            <pc:sldMk cId="3616046039" sldId="256"/>
            <ac:graphicFrameMk id="4" creationId="{23A310E6-647F-4434-AB53-7287DF8C194A}"/>
          </ac:graphicFrameMkLst>
        </pc:graphicFrameChg>
        <pc:graphicFrameChg chg="add del mod modGraphic">
          <ac:chgData name="Fredrik Elvhede" userId="206e0826-e25d-4957-8865-698b10cc5106" providerId="ADAL" clId="{D37183AD-7FD1-4C28-9077-21289E4C3053}" dt="2021-02-24T23:48:37.143" v="4238" actId="478"/>
          <ac:graphicFrameMkLst>
            <pc:docMk/>
            <pc:sldMk cId="3616046039" sldId="256"/>
            <ac:graphicFrameMk id="7" creationId="{43735632-CF21-4A36-8FA3-59BF80ED57C6}"/>
          </ac:graphicFrameMkLst>
        </pc:graphicFrameChg>
        <pc:graphicFrameChg chg="add del mod">
          <ac:chgData name="Fredrik Elvhede" userId="206e0826-e25d-4957-8865-698b10cc5106" providerId="ADAL" clId="{D37183AD-7FD1-4C28-9077-21289E4C3053}" dt="2021-02-24T23:41:40.684" v="4071" actId="478"/>
          <ac:graphicFrameMkLst>
            <pc:docMk/>
            <pc:sldMk cId="3616046039" sldId="256"/>
            <ac:graphicFrameMk id="8" creationId="{8F6A9BB4-1031-4FFB-BB47-7197D407346D}"/>
          </ac:graphicFrameMkLst>
        </pc:graphicFrameChg>
      </pc:sldChg>
      <pc:sldChg chg="addSp delSp modSp new mod addCm delCm">
        <pc:chgData name="Fredrik Elvhede" userId="206e0826-e25d-4957-8865-698b10cc5106" providerId="ADAL" clId="{D37183AD-7FD1-4C28-9077-21289E4C3053}" dt="2021-02-25T00:42:09.850" v="4615" actId="20577"/>
        <pc:sldMkLst>
          <pc:docMk/>
          <pc:sldMk cId="491168776" sldId="257"/>
        </pc:sldMkLst>
        <pc:spChg chg="del">
          <ac:chgData name="Fredrik Elvhede" userId="206e0826-e25d-4957-8865-698b10cc5106" providerId="ADAL" clId="{D37183AD-7FD1-4C28-9077-21289E4C3053}" dt="2021-02-24T23:45:41.377" v="4170" actId="478"/>
          <ac:spMkLst>
            <pc:docMk/>
            <pc:sldMk cId="491168776" sldId="257"/>
            <ac:spMk id="2" creationId="{420269B6-C6BD-44F1-B43A-FE8CCDBE017D}"/>
          </ac:spMkLst>
        </pc:spChg>
        <pc:spChg chg="del">
          <ac:chgData name="Fredrik Elvhede" userId="206e0826-e25d-4957-8865-698b10cc5106" providerId="ADAL" clId="{D37183AD-7FD1-4C28-9077-21289E4C3053}" dt="2021-02-24T23:45:44.493" v="4171" actId="478"/>
          <ac:spMkLst>
            <pc:docMk/>
            <pc:sldMk cId="491168776" sldId="257"/>
            <ac:spMk id="3" creationId="{CAFF8CA6-40D7-4C71-9716-BCB748803454}"/>
          </ac:spMkLst>
        </pc:spChg>
        <pc:spChg chg="add mod">
          <ac:chgData name="Fredrik Elvhede" userId="206e0826-e25d-4957-8865-698b10cc5106" providerId="ADAL" clId="{D37183AD-7FD1-4C28-9077-21289E4C3053}" dt="2021-02-25T00:03:47.796" v="4609" actId="1036"/>
          <ac:spMkLst>
            <pc:docMk/>
            <pc:sldMk cId="491168776" sldId="257"/>
            <ac:spMk id="5" creationId="{520E0322-D594-4C31-8646-2748BF570F7E}"/>
          </ac:spMkLst>
        </pc:spChg>
        <pc:spChg chg="add del">
          <ac:chgData name="Fredrik Elvhede" userId="206e0826-e25d-4957-8865-698b10cc5106" providerId="ADAL" clId="{D37183AD-7FD1-4C28-9077-21289E4C3053}" dt="2021-02-09T17:24:24.166" v="3344" actId="22"/>
          <ac:spMkLst>
            <pc:docMk/>
            <pc:sldMk cId="491168776" sldId="257"/>
            <ac:spMk id="5" creationId="{A4226DF9-1A65-42AC-B67B-DE27C284EDB8}"/>
          </ac:spMkLst>
        </pc:spChg>
        <pc:spChg chg="add mod">
          <ac:chgData name="Fredrik Elvhede" userId="206e0826-e25d-4957-8865-698b10cc5106" providerId="ADAL" clId="{D37183AD-7FD1-4C28-9077-21289E4C3053}" dt="2021-02-25T00:03:47.796" v="4609" actId="1036"/>
          <ac:spMkLst>
            <pc:docMk/>
            <pc:sldMk cId="491168776" sldId="257"/>
            <ac:spMk id="6" creationId="{4B4A4609-E457-422A-9010-F7D8767FD07B}"/>
          </ac:spMkLst>
        </pc:spChg>
        <pc:spChg chg="add mod">
          <ac:chgData name="Fredrik Elvhede" userId="206e0826-e25d-4957-8865-698b10cc5106" providerId="ADAL" clId="{D37183AD-7FD1-4C28-9077-21289E4C3053}" dt="2021-02-25T00:42:09.850" v="4615" actId="20577"/>
          <ac:spMkLst>
            <pc:docMk/>
            <pc:sldMk cId="491168776" sldId="257"/>
            <ac:spMk id="7" creationId="{E36644FB-27C9-4A6B-B59D-B95F06FDB910}"/>
          </ac:spMkLst>
        </pc:spChg>
        <pc:spChg chg="add mod">
          <ac:chgData name="Fredrik Elvhede" userId="206e0826-e25d-4957-8865-698b10cc5106" providerId="ADAL" clId="{D37183AD-7FD1-4C28-9077-21289E4C3053}" dt="2021-02-25T00:03:47.796" v="4609" actId="1036"/>
          <ac:spMkLst>
            <pc:docMk/>
            <pc:sldMk cId="491168776" sldId="257"/>
            <ac:spMk id="8" creationId="{AD24C3CB-4CF9-4125-A598-345599A5F763}"/>
          </ac:spMkLst>
        </pc:spChg>
        <pc:spChg chg="add del mod">
          <ac:chgData name="Fredrik Elvhede" userId="206e0826-e25d-4957-8865-698b10cc5106" providerId="ADAL" clId="{D37183AD-7FD1-4C28-9077-21289E4C3053}" dt="2021-02-24T23:57:47.179" v="4551" actId="478"/>
          <ac:spMkLst>
            <pc:docMk/>
            <pc:sldMk cId="491168776" sldId="257"/>
            <ac:spMk id="9" creationId="{56D746C0-E8AC-4089-9EE8-4625FE80A92C}"/>
          </ac:spMkLst>
        </pc:spChg>
        <pc:spChg chg="add del mod">
          <ac:chgData name="Fredrik Elvhede" userId="206e0826-e25d-4957-8865-698b10cc5106" providerId="ADAL" clId="{D37183AD-7FD1-4C28-9077-21289E4C3053}" dt="2021-02-24T23:58:46.902" v="4563" actId="478"/>
          <ac:spMkLst>
            <pc:docMk/>
            <pc:sldMk cId="491168776" sldId="257"/>
            <ac:spMk id="10" creationId="{C3E7D6DC-B5DA-4C0D-9D35-ACF8E9C1289B}"/>
          </ac:spMkLst>
        </pc:spChg>
        <pc:spChg chg="add del">
          <ac:chgData name="Fredrik Elvhede" userId="206e0826-e25d-4957-8865-698b10cc5106" providerId="ADAL" clId="{D37183AD-7FD1-4C28-9077-21289E4C3053}" dt="2021-02-24T23:59:57.002" v="4565" actId="11529"/>
          <ac:spMkLst>
            <pc:docMk/>
            <pc:sldMk cId="491168776" sldId="257"/>
            <ac:spMk id="11" creationId="{F3C7BF9C-9CC2-42E2-A7F8-557DC2B8759C}"/>
          </ac:spMkLst>
        </pc:spChg>
        <pc:graphicFrameChg chg="add mod">
          <ac:chgData name="Fredrik Elvhede" userId="206e0826-e25d-4957-8865-698b10cc5106" providerId="ADAL" clId="{D37183AD-7FD1-4C28-9077-21289E4C3053}" dt="2021-02-25T00:03:47.796" v="4609" actId="1036"/>
          <ac:graphicFrameMkLst>
            <pc:docMk/>
            <pc:sldMk cId="491168776" sldId="257"/>
            <ac:graphicFrameMk id="4" creationId="{F0E40250-0CF3-4E0D-BBE3-C971B342D7D5}"/>
          </ac:graphicFrameMkLst>
        </pc:graphicFrameChg>
        <pc:inkChg chg="add del">
          <ac:chgData name="Fredrik Elvhede" userId="206e0826-e25d-4957-8865-698b10cc5106" providerId="ADAL" clId="{D37183AD-7FD1-4C28-9077-21289E4C3053}" dt="2021-02-25T00:01:41.412" v="4574" actId="9405"/>
          <ac:inkMkLst>
            <pc:docMk/>
            <pc:sldMk cId="491168776" sldId="257"/>
            <ac:inkMk id="12" creationId="{9634905F-C823-4117-AC95-90502611AD51}"/>
          </ac:inkMkLst>
        </pc:inkChg>
        <pc:inkChg chg="add del">
          <ac:chgData name="Fredrik Elvhede" userId="206e0826-e25d-4957-8865-698b10cc5106" providerId="ADAL" clId="{D37183AD-7FD1-4C28-9077-21289E4C3053}" dt="2021-02-25T00:01:53.166" v="4576" actId="9405"/>
          <ac:inkMkLst>
            <pc:docMk/>
            <pc:sldMk cId="491168776" sldId="257"/>
            <ac:inkMk id="13" creationId="{591F0340-BC5F-4A4F-AA8D-C1B86C804B4E}"/>
          </ac:inkMkLst>
        </pc:inkChg>
        <pc:inkChg chg="add del">
          <ac:chgData name="Fredrik Elvhede" userId="206e0826-e25d-4957-8865-698b10cc5106" providerId="ADAL" clId="{D37183AD-7FD1-4C28-9077-21289E4C3053}" dt="2021-02-25T00:03:13.612" v="4578" actId="9405"/>
          <ac:inkMkLst>
            <pc:docMk/>
            <pc:sldMk cId="491168776" sldId="257"/>
            <ac:inkMk id="14" creationId="{15F5972A-A205-49E4-BE7C-9B3DAF75C17E}"/>
          </ac:inkMkLst>
        </pc:inkChg>
        <pc:inkChg chg="add del">
          <ac:chgData name="Fredrik Elvhede" userId="206e0826-e25d-4957-8865-698b10cc5106" providerId="ADAL" clId="{D37183AD-7FD1-4C28-9077-21289E4C3053}" dt="2021-02-25T00:03:17.624" v="4580" actId="9405"/>
          <ac:inkMkLst>
            <pc:docMk/>
            <pc:sldMk cId="491168776" sldId="257"/>
            <ac:inkMk id="15" creationId="{2087EFF7-E004-4E06-B0D9-78251C90EA9B}"/>
          </ac:inkMkLst>
        </pc:inkChg>
        <pc:inkChg chg="add del">
          <ac:chgData name="Fredrik Elvhede" userId="206e0826-e25d-4957-8865-698b10cc5106" providerId="ADAL" clId="{D37183AD-7FD1-4C28-9077-21289E4C3053}" dt="2021-02-25T00:03:20.042" v="4582" actId="9405"/>
          <ac:inkMkLst>
            <pc:docMk/>
            <pc:sldMk cId="491168776" sldId="257"/>
            <ac:inkMk id="16" creationId="{6DA41159-B23D-4718-BB0B-94226EAA133E}"/>
          </ac:inkMkLst>
        </pc:inkChg>
      </pc:sldChg>
      <pc:sldChg chg="del">
        <pc:chgData name="Fredrik Elvhede" userId="206e0826-e25d-4957-8865-698b10cc5106" providerId="ADAL" clId="{D37183AD-7FD1-4C28-9077-21289E4C3053}" dt="2021-01-28T20:33:46.116" v="0" actId="47"/>
        <pc:sldMkLst>
          <pc:docMk/>
          <pc:sldMk cId="3307183504" sldId="257"/>
        </pc:sldMkLst>
      </pc:sldChg>
      <pc:sldChg chg="addSp delSp modSp new mod">
        <pc:chgData name="Fredrik Elvhede" userId="206e0826-e25d-4957-8865-698b10cc5106" providerId="ADAL" clId="{D37183AD-7FD1-4C28-9077-21289E4C3053}" dt="2021-02-25T22:10:58.907" v="7356" actId="20577"/>
        <pc:sldMkLst>
          <pc:docMk/>
          <pc:sldMk cId="3612166535" sldId="258"/>
        </pc:sldMkLst>
        <pc:spChg chg="del">
          <ac:chgData name="Fredrik Elvhede" userId="206e0826-e25d-4957-8865-698b10cc5106" providerId="ADAL" clId="{D37183AD-7FD1-4C28-9077-21289E4C3053}" dt="2021-02-25T20:56:05.664" v="4617" actId="478"/>
          <ac:spMkLst>
            <pc:docMk/>
            <pc:sldMk cId="3612166535" sldId="258"/>
            <ac:spMk id="2" creationId="{76F8DF5F-3A69-44AF-AE2B-9B9367F46F8C}"/>
          </ac:spMkLst>
        </pc:spChg>
        <pc:spChg chg="del">
          <ac:chgData name="Fredrik Elvhede" userId="206e0826-e25d-4957-8865-698b10cc5106" providerId="ADAL" clId="{D37183AD-7FD1-4C28-9077-21289E4C3053}" dt="2021-02-25T20:56:06.441" v="4618" actId="478"/>
          <ac:spMkLst>
            <pc:docMk/>
            <pc:sldMk cId="3612166535" sldId="258"/>
            <ac:spMk id="3" creationId="{DF1BF8CA-3278-4782-AB77-58E24BC484AF}"/>
          </ac:spMkLst>
        </pc:spChg>
        <pc:spChg chg="add mod">
          <ac:chgData name="Fredrik Elvhede" userId="206e0826-e25d-4957-8865-698b10cc5106" providerId="ADAL" clId="{D37183AD-7FD1-4C28-9077-21289E4C3053}" dt="2021-02-25T22:10:58.907" v="7356" actId="20577"/>
          <ac:spMkLst>
            <pc:docMk/>
            <pc:sldMk cId="3612166535" sldId="258"/>
            <ac:spMk id="5" creationId="{E0A82B22-D41B-42B2-AE87-293A0CC6BD76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6" creationId="{5A9B1331-54A3-4B9E-97DC-1AC7DE5DB17E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7" creationId="{E6F903BC-128F-4ADD-AED0-BF9235D40ECF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14" creationId="{1B8A2B5F-AB72-48B5-98A7-27717477282B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15" creationId="{00B428A5-5F1D-4F56-8475-73E017EE50FD}"/>
          </ac:spMkLst>
        </pc:spChg>
        <pc:spChg chg="add mod">
          <ac:chgData name="Fredrik Elvhede" userId="206e0826-e25d-4957-8865-698b10cc5106" providerId="ADAL" clId="{D37183AD-7FD1-4C28-9077-21289E4C3053}" dt="2021-02-25T21:57:06.470" v="7248" actId="1035"/>
          <ac:spMkLst>
            <pc:docMk/>
            <pc:sldMk cId="3612166535" sldId="258"/>
            <ac:spMk id="22" creationId="{B2496B83-B402-4603-B8D9-C19537FC44B3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25" creationId="{826F13E4-A8AA-4A3D-8F28-7A89FC40EDD5}"/>
          </ac:spMkLst>
        </pc:spChg>
        <pc:spChg chg="add mod">
          <ac:chgData name="Fredrik Elvhede" userId="206e0826-e25d-4957-8865-698b10cc5106" providerId="ADAL" clId="{D37183AD-7FD1-4C28-9077-21289E4C3053}" dt="2021-02-25T21:57:10.642" v="7257" actId="20577"/>
          <ac:spMkLst>
            <pc:docMk/>
            <pc:sldMk cId="3612166535" sldId="258"/>
            <ac:spMk id="26" creationId="{4FDA36B4-7ABA-4E38-98E1-17BC9F5A6DB6}"/>
          </ac:spMkLst>
        </pc:spChg>
        <pc:spChg chg="add mod">
          <ac:chgData name="Fredrik Elvhede" userId="206e0826-e25d-4957-8865-698b10cc5106" providerId="ADAL" clId="{D37183AD-7FD1-4C28-9077-21289E4C3053}" dt="2021-02-25T21:21:33.636" v="6118" actId="1038"/>
          <ac:spMkLst>
            <pc:docMk/>
            <pc:sldMk cId="3612166535" sldId="258"/>
            <ac:spMk id="32" creationId="{21F91604-A5B2-4A2B-A735-596FB57450C1}"/>
          </ac:spMkLst>
        </pc:spChg>
        <pc:spChg chg="add mod">
          <ac:chgData name="Fredrik Elvhede" userId="206e0826-e25d-4957-8865-698b10cc5106" providerId="ADAL" clId="{D37183AD-7FD1-4C28-9077-21289E4C3053}" dt="2021-02-25T22:01:03.257" v="7327" actId="1037"/>
          <ac:spMkLst>
            <pc:docMk/>
            <pc:sldMk cId="3612166535" sldId="258"/>
            <ac:spMk id="33" creationId="{5151CCB7-878A-44A9-B3FE-2A11C63FE659}"/>
          </ac:spMkLst>
        </pc:spChg>
        <pc:spChg chg="add mod">
          <ac:chgData name="Fredrik Elvhede" userId="206e0826-e25d-4957-8865-698b10cc5106" providerId="ADAL" clId="{D37183AD-7FD1-4C28-9077-21289E4C3053}" dt="2021-02-25T22:01:08.889" v="7346" actId="1037"/>
          <ac:spMkLst>
            <pc:docMk/>
            <pc:sldMk cId="3612166535" sldId="258"/>
            <ac:spMk id="34" creationId="{08EF569B-8DBC-44D1-B67C-7F285B54284F}"/>
          </ac:spMkLst>
        </pc:spChg>
        <pc:spChg chg="add mod">
          <ac:chgData name="Fredrik Elvhede" userId="206e0826-e25d-4957-8865-698b10cc5106" providerId="ADAL" clId="{D37183AD-7FD1-4C28-9077-21289E4C3053}" dt="2021-02-25T22:00:48.333" v="7311" actId="1037"/>
          <ac:spMkLst>
            <pc:docMk/>
            <pc:sldMk cId="3612166535" sldId="258"/>
            <ac:spMk id="42" creationId="{0D92F58A-BE07-4FFE-AB91-622D45E20D45}"/>
          </ac:spMkLst>
        </pc:spChg>
        <pc:spChg chg="add mod">
          <ac:chgData name="Fredrik Elvhede" userId="206e0826-e25d-4957-8865-698b10cc5106" providerId="ADAL" clId="{D37183AD-7FD1-4C28-9077-21289E4C3053}" dt="2021-02-25T21:54:56.493" v="7153" actId="1037"/>
          <ac:spMkLst>
            <pc:docMk/>
            <pc:sldMk cId="3612166535" sldId="258"/>
            <ac:spMk id="43" creationId="{7BE7DE06-437A-4DB0-81DA-C512B60F3CD2}"/>
          </ac:spMkLst>
        </pc:spChg>
        <pc:spChg chg="add mod">
          <ac:chgData name="Fredrik Elvhede" userId="206e0826-e25d-4957-8865-698b10cc5106" providerId="ADAL" clId="{D37183AD-7FD1-4C28-9077-21289E4C3053}" dt="2021-02-25T21:55:01.563" v="7180" actId="1037"/>
          <ac:spMkLst>
            <pc:docMk/>
            <pc:sldMk cId="3612166535" sldId="258"/>
            <ac:spMk id="44" creationId="{E778002A-9D0E-40CA-BB75-471816DE851B}"/>
          </ac:spMkLst>
        </pc:spChg>
        <pc:spChg chg="add mod">
          <ac:chgData name="Fredrik Elvhede" userId="206e0826-e25d-4957-8865-698b10cc5106" providerId="ADAL" clId="{D37183AD-7FD1-4C28-9077-21289E4C3053}" dt="2021-02-25T21:25:52.203" v="6404" actId="1076"/>
          <ac:spMkLst>
            <pc:docMk/>
            <pc:sldMk cId="3612166535" sldId="258"/>
            <ac:spMk id="46" creationId="{4CE867E2-ED3E-4640-8BFD-07E9BCD3C449}"/>
          </ac:spMkLst>
        </pc:spChg>
        <pc:spChg chg="add mod">
          <ac:chgData name="Fredrik Elvhede" userId="206e0826-e25d-4957-8865-698b10cc5106" providerId="ADAL" clId="{D37183AD-7FD1-4C28-9077-21289E4C3053}" dt="2021-02-25T21:26:28.442" v="6431" actId="1035"/>
          <ac:spMkLst>
            <pc:docMk/>
            <pc:sldMk cId="3612166535" sldId="258"/>
            <ac:spMk id="47" creationId="{D1A4A178-E261-4AC2-84C6-ABEF2A849CE1}"/>
          </ac:spMkLst>
        </pc:spChg>
        <pc:spChg chg="add mod">
          <ac:chgData name="Fredrik Elvhede" userId="206e0826-e25d-4957-8865-698b10cc5106" providerId="ADAL" clId="{D37183AD-7FD1-4C28-9077-21289E4C3053}" dt="2021-02-25T21:54:03.559" v="7018" actId="1035"/>
          <ac:spMkLst>
            <pc:docMk/>
            <pc:sldMk cId="3612166535" sldId="258"/>
            <ac:spMk id="52" creationId="{9A7D3911-3263-40A0-AA49-7364C18FEEF0}"/>
          </ac:spMkLst>
        </pc:spChg>
        <pc:spChg chg="add mod">
          <ac:chgData name="Fredrik Elvhede" userId="206e0826-e25d-4957-8865-698b10cc5106" providerId="ADAL" clId="{D37183AD-7FD1-4C28-9077-21289E4C3053}" dt="2021-02-25T21:53:56.974" v="6992" actId="1035"/>
          <ac:spMkLst>
            <pc:docMk/>
            <pc:sldMk cId="3612166535" sldId="258"/>
            <ac:spMk id="53" creationId="{95CEB669-8A1B-4B3C-A036-F0F92A24B7C4}"/>
          </ac:spMkLst>
        </pc:spChg>
        <pc:spChg chg="add mod">
          <ac:chgData name="Fredrik Elvhede" userId="206e0826-e25d-4957-8865-698b10cc5106" providerId="ADAL" clId="{D37183AD-7FD1-4C28-9077-21289E4C3053}" dt="2021-02-25T21:27:56.258" v="6583" actId="1038"/>
          <ac:spMkLst>
            <pc:docMk/>
            <pc:sldMk cId="3612166535" sldId="258"/>
            <ac:spMk id="54" creationId="{C239B43B-ED9A-4BE6-B8D6-87C7D594BAFE}"/>
          </ac:spMkLst>
        </pc:spChg>
        <pc:spChg chg="add mod">
          <ac:chgData name="Fredrik Elvhede" userId="206e0826-e25d-4957-8865-698b10cc5106" providerId="ADAL" clId="{D37183AD-7FD1-4C28-9077-21289E4C3053}" dt="2021-02-25T21:29:43.898" v="6836" actId="20577"/>
          <ac:spMkLst>
            <pc:docMk/>
            <pc:sldMk cId="3612166535" sldId="258"/>
            <ac:spMk id="58" creationId="{33E4CD3A-3B77-43B1-905B-82A0A969E5E8}"/>
          </ac:spMkLst>
        </pc:spChg>
        <pc:spChg chg="add mod">
          <ac:chgData name="Fredrik Elvhede" userId="206e0826-e25d-4957-8865-698b10cc5106" providerId="ADAL" clId="{D37183AD-7FD1-4C28-9077-21289E4C3053}" dt="2021-02-25T21:29:47.261" v="6841" actId="20577"/>
          <ac:spMkLst>
            <pc:docMk/>
            <pc:sldMk cId="3612166535" sldId="258"/>
            <ac:spMk id="59" creationId="{C17196CB-0CF8-4EF5-BA1B-451B67ACDFF5}"/>
          </ac:spMkLst>
        </pc:spChg>
        <pc:spChg chg="add mod">
          <ac:chgData name="Fredrik Elvhede" userId="206e0826-e25d-4957-8865-698b10cc5106" providerId="ADAL" clId="{D37183AD-7FD1-4C28-9077-21289E4C3053}" dt="2021-02-25T21:53:21.596" v="6969" actId="207"/>
          <ac:spMkLst>
            <pc:docMk/>
            <pc:sldMk cId="3612166535" sldId="258"/>
            <ac:spMk id="69" creationId="{B83DA9D4-7003-4CB1-B69A-F8171F9568F3}"/>
          </ac:spMkLst>
        </pc:spChg>
        <pc:spChg chg="add mod">
          <ac:chgData name="Fredrik Elvhede" userId="206e0826-e25d-4957-8865-698b10cc5106" providerId="ADAL" clId="{D37183AD-7FD1-4C28-9077-21289E4C3053}" dt="2021-02-25T21:54:40.906" v="7127" actId="20577"/>
          <ac:spMkLst>
            <pc:docMk/>
            <pc:sldMk cId="3612166535" sldId="258"/>
            <ac:spMk id="76" creationId="{6091B271-F707-4632-9AD1-60D0661052F8}"/>
          </ac:spMkLst>
        </pc:spChg>
        <pc:picChg chg="add mod modCrop">
          <ac:chgData name="Fredrik Elvhede" userId="206e0826-e25d-4957-8865-698b10cc5106" providerId="ADAL" clId="{D37183AD-7FD1-4C28-9077-21289E4C3053}" dt="2021-02-25T21:55:56.840" v="7214" actId="1037"/>
          <ac:picMkLst>
            <pc:docMk/>
            <pc:sldMk cId="3612166535" sldId="258"/>
            <ac:picMk id="4" creationId="{FFF1A490-C427-40C0-9D6A-8ECE50F6D8BE}"/>
          </ac:picMkLst>
        </pc:picChg>
        <pc:picChg chg="add mod">
          <ac:chgData name="Fredrik Elvhede" userId="206e0826-e25d-4957-8865-698b10cc5106" providerId="ADAL" clId="{D37183AD-7FD1-4C28-9077-21289E4C3053}" dt="2021-02-25T21:21:33.636" v="6118" actId="1038"/>
          <ac:picMkLst>
            <pc:docMk/>
            <pc:sldMk cId="3612166535" sldId="258"/>
            <ac:picMk id="31" creationId="{B5836198-C78C-4BCA-99BE-E0D0C84F628D}"/>
          </ac:picMkLst>
        </pc:picChg>
        <pc:picChg chg="add mod">
          <ac:chgData name="Fredrik Elvhede" userId="206e0826-e25d-4957-8865-698b10cc5106" providerId="ADAL" clId="{D37183AD-7FD1-4C28-9077-21289E4C3053}" dt="2021-02-25T21:25:35.372" v="6400" actId="1038"/>
          <ac:picMkLst>
            <pc:docMk/>
            <pc:sldMk cId="3612166535" sldId="258"/>
            <ac:picMk id="45" creationId="{D8FF8D88-6DA4-4A92-968D-8F85F2527EE7}"/>
          </ac:picMkLst>
        </pc:picChg>
        <pc:cxnChg chg="add del mod">
          <ac:chgData name="Fredrik Elvhede" userId="206e0826-e25d-4957-8865-698b10cc5106" providerId="ADAL" clId="{D37183AD-7FD1-4C28-9077-21289E4C3053}" dt="2021-02-25T21:55:56.840" v="7214" actId="1037"/>
          <ac:cxnSpMkLst>
            <pc:docMk/>
            <pc:sldMk cId="3612166535" sldId="258"/>
            <ac:cxnSpMk id="9" creationId="{737C23EC-EC91-487D-8EB4-DF7C85E546D2}"/>
          </ac:cxnSpMkLst>
        </pc:cxnChg>
        <pc:cxnChg chg="add del mod">
          <ac:chgData name="Fredrik Elvhede" userId="206e0826-e25d-4957-8865-698b10cc5106" providerId="ADAL" clId="{D37183AD-7FD1-4C28-9077-21289E4C3053}" dt="2021-02-25T21:01:27.379" v="4861"/>
          <ac:cxnSpMkLst>
            <pc:docMk/>
            <pc:sldMk cId="3612166535" sldId="258"/>
            <ac:cxnSpMk id="10" creationId="{20AC2E15-556C-4D4F-84DA-E5E39038CEF8}"/>
          </ac:cxnSpMkLst>
        </pc:cxnChg>
        <pc:cxnChg chg="add mod">
          <ac:chgData name="Fredrik Elvhede" userId="206e0826-e25d-4957-8865-698b10cc5106" providerId="ADAL" clId="{D37183AD-7FD1-4C28-9077-21289E4C3053}" dt="2021-02-25T21:55:56.840" v="7214" actId="1037"/>
          <ac:cxnSpMkLst>
            <pc:docMk/>
            <pc:sldMk cId="3612166535" sldId="258"/>
            <ac:cxnSpMk id="11" creationId="{DCFB31DF-54B6-4686-988B-CDBAB0F45287}"/>
          </ac:cxnSpMkLst>
        </pc:cxnChg>
        <pc:cxnChg chg="add mod">
          <ac:chgData name="Fredrik Elvhede" userId="206e0826-e25d-4957-8865-698b10cc5106" providerId="ADAL" clId="{D37183AD-7FD1-4C28-9077-21289E4C3053}" dt="2021-02-25T21:21:33.636" v="6118" actId="1038"/>
          <ac:cxnSpMkLst>
            <pc:docMk/>
            <pc:sldMk cId="3612166535" sldId="258"/>
            <ac:cxnSpMk id="16" creationId="{7E2A5551-F19B-49C6-8DB8-0D9D6C2E9563}"/>
          </ac:cxnSpMkLst>
        </pc:cxnChg>
        <pc:cxnChg chg="add mod">
          <ac:chgData name="Fredrik Elvhede" userId="206e0826-e25d-4957-8865-698b10cc5106" providerId="ADAL" clId="{D37183AD-7FD1-4C28-9077-21289E4C3053}" dt="2021-02-25T21:21:33.636" v="6118" actId="1038"/>
          <ac:cxnSpMkLst>
            <pc:docMk/>
            <pc:sldMk cId="3612166535" sldId="258"/>
            <ac:cxnSpMk id="19" creationId="{AD5A137D-56BD-4794-BA0A-1EE7A470D3DD}"/>
          </ac:cxnSpMkLst>
        </pc:cxnChg>
        <pc:cxnChg chg="add mod">
          <ac:chgData name="Fredrik Elvhede" userId="206e0826-e25d-4957-8865-698b10cc5106" providerId="ADAL" clId="{D37183AD-7FD1-4C28-9077-21289E4C3053}" dt="2021-02-25T21:21:33.636" v="6118" actId="1038"/>
          <ac:cxnSpMkLst>
            <pc:docMk/>
            <pc:sldMk cId="3612166535" sldId="258"/>
            <ac:cxnSpMk id="27" creationId="{DB4555AE-221C-45DD-B8D4-D1B696F49450}"/>
          </ac:cxnSpMkLst>
        </pc:cxnChg>
        <pc:cxnChg chg="add mod">
          <ac:chgData name="Fredrik Elvhede" userId="206e0826-e25d-4957-8865-698b10cc5106" providerId="ADAL" clId="{D37183AD-7FD1-4C28-9077-21289E4C3053}" dt="2021-02-25T22:01:03.257" v="7327" actId="1037"/>
          <ac:cxnSpMkLst>
            <pc:docMk/>
            <pc:sldMk cId="3612166535" sldId="258"/>
            <ac:cxnSpMk id="35" creationId="{FB866281-5132-4DE4-A208-562173535BBC}"/>
          </ac:cxnSpMkLst>
        </pc:cxnChg>
        <pc:cxnChg chg="add mod">
          <ac:chgData name="Fredrik Elvhede" userId="206e0826-e25d-4957-8865-698b10cc5106" providerId="ADAL" clId="{D37183AD-7FD1-4C28-9077-21289E4C3053}" dt="2021-02-25T22:01:03.257" v="7327" actId="1037"/>
          <ac:cxnSpMkLst>
            <pc:docMk/>
            <pc:sldMk cId="3612166535" sldId="258"/>
            <ac:cxnSpMk id="38" creationId="{0F15FAD5-8FF5-4F79-AF45-FA63A38F8A9F}"/>
          </ac:cxnSpMkLst>
        </pc:cxnChg>
        <pc:cxnChg chg="add mod">
          <ac:chgData name="Fredrik Elvhede" userId="206e0826-e25d-4957-8865-698b10cc5106" providerId="ADAL" clId="{D37183AD-7FD1-4C28-9077-21289E4C3053}" dt="2021-02-25T21:26:28.442" v="6431" actId="1035"/>
          <ac:cxnSpMkLst>
            <pc:docMk/>
            <pc:sldMk cId="3612166535" sldId="258"/>
            <ac:cxnSpMk id="48" creationId="{BD049222-5780-44CA-8958-2FA9F148A203}"/>
          </ac:cxnSpMkLst>
        </pc:cxnChg>
        <pc:cxnChg chg="add mod">
          <ac:chgData name="Fredrik Elvhede" userId="206e0826-e25d-4957-8865-698b10cc5106" providerId="ADAL" clId="{D37183AD-7FD1-4C28-9077-21289E4C3053}" dt="2021-02-25T21:27:56.258" v="6583" actId="1038"/>
          <ac:cxnSpMkLst>
            <pc:docMk/>
            <pc:sldMk cId="3612166535" sldId="258"/>
            <ac:cxnSpMk id="55" creationId="{C39CFA1A-41B1-4B6A-8743-7EB24FD6B830}"/>
          </ac:cxnSpMkLst>
        </pc:cxnChg>
        <pc:cxnChg chg="add mod">
          <ac:chgData name="Fredrik Elvhede" userId="206e0826-e25d-4957-8865-698b10cc5106" providerId="ADAL" clId="{D37183AD-7FD1-4C28-9077-21289E4C3053}" dt="2021-02-25T21:29:57.704" v="6845" actId="14100"/>
          <ac:cxnSpMkLst>
            <pc:docMk/>
            <pc:sldMk cId="3612166535" sldId="258"/>
            <ac:cxnSpMk id="60" creationId="{A141EA7E-F97B-4577-BF97-77D676530B0E}"/>
          </ac:cxnSpMkLst>
        </pc:cxnChg>
        <pc:cxnChg chg="add mod">
          <ac:chgData name="Fredrik Elvhede" userId="206e0826-e25d-4957-8865-698b10cc5106" providerId="ADAL" clId="{D37183AD-7FD1-4C28-9077-21289E4C3053}" dt="2021-02-25T21:30:05.467" v="6848" actId="14100"/>
          <ac:cxnSpMkLst>
            <pc:docMk/>
            <pc:sldMk cId="3612166535" sldId="258"/>
            <ac:cxnSpMk id="63" creationId="{4C364EF9-1EAE-4390-87CC-27E2403F13CB}"/>
          </ac:cxnSpMkLst>
        </pc:cxnChg>
        <pc:cxnChg chg="add mod">
          <ac:chgData name="Fredrik Elvhede" userId="206e0826-e25d-4957-8865-698b10cc5106" providerId="ADAL" clId="{D37183AD-7FD1-4C28-9077-21289E4C3053}" dt="2021-02-25T21:53:05.691" v="6965" actId="692"/>
          <ac:cxnSpMkLst>
            <pc:docMk/>
            <pc:sldMk cId="3612166535" sldId="258"/>
            <ac:cxnSpMk id="67" creationId="{92D63F58-2982-4958-838D-B9FCF3B3D43A}"/>
          </ac:cxnSpMkLst>
        </pc:cxnChg>
        <pc:cxnChg chg="add mod">
          <ac:chgData name="Fredrik Elvhede" userId="206e0826-e25d-4957-8865-698b10cc5106" providerId="ADAL" clId="{D37183AD-7FD1-4C28-9077-21289E4C3053}" dt="2021-02-25T21:54:12.877" v="7021" actId="14100"/>
          <ac:cxnSpMkLst>
            <pc:docMk/>
            <pc:sldMk cId="3612166535" sldId="258"/>
            <ac:cxnSpMk id="70" creationId="{2D2D39DA-836B-4E85-8580-4E5843E79D91}"/>
          </ac:cxnSpMkLst>
        </pc:cxnChg>
      </pc:sldChg>
      <pc:sldChg chg="addSp delSp modSp new mod">
        <pc:chgData name="Fredrik Elvhede" userId="206e0826-e25d-4957-8865-698b10cc5106" providerId="ADAL" clId="{D37183AD-7FD1-4C28-9077-21289E4C3053}" dt="2021-02-25T21:14:24.688" v="5662" actId="948"/>
        <pc:sldMkLst>
          <pc:docMk/>
          <pc:sldMk cId="266311562" sldId="259"/>
        </pc:sldMkLst>
        <pc:spChg chg="del">
          <ac:chgData name="Fredrik Elvhede" userId="206e0826-e25d-4957-8865-698b10cc5106" providerId="ADAL" clId="{D37183AD-7FD1-4C28-9077-21289E4C3053}" dt="2021-02-25T21:12:34.606" v="5619" actId="478"/>
          <ac:spMkLst>
            <pc:docMk/>
            <pc:sldMk cId="266311562" sldId="259"/>
            <ac:spMk id="2" creationId="{A4E54AC5-DCBB-4A75-A787-8122C35B8949}"/>
          </ac:spMkLst>
        </pc:spChg>
        <pc:spChg chg="del">
          <ac:chgData name="Fredrik Elvhede" userId="206e0826-e25d-4957-8865-698b10cc5106" providerId="ADAL" clId="{D37183AD-7FD1-4C28-9077-21289E4C3053}" dt="2021-02-25T21:12:36.571" v="5620" actId="478"/>
          <ac:spMkLst>
            <pc:docMk/>
            <pc:sldMk cId="266311562" sldId="259"/>
            <ac:spMk id="3" creationId="{98035ACF-7A1A-4650-9197-119940D423AE}"/>
          </ac:spMkLst>
        </pc:spChg>
        <pc:spChg chg="add del">
          <ac:chgData name="Fredrik Elvhede" userId="206e0826-e25d-4957-8865-698b10cc5106" providerId="ADAL" clId="{D37183AD-7FD1-4C28-9077-21289E4C3053}" dt="2021-02-25T21:13:11.405" v="5654" actId="22"/>
          <ac:spMkLst>
            <pc:docMk/>
            <pc:sldMk cId="266311562" sldId="259"/>
            <ac:spMk id="5" creationId="{296FB818-E270-4DA8-BEBB-6DFCD6B09C24}"/>
          </ac:spMkLst>
        </pc:spChg>
        <pc:spChg chg="add mod">
          <ac:chgData name="Fredrik Elvhede" userId="206e0826-e25d-4957-8865-698b10cc5106" providerId="ADAL" clId="{D37183AD-7FD1-4C28-9077-21289E4C3053}" dt="2021-02-25T21:14:24.688" v="5662" actId="948"/>
          <ac:spMkLst>
            <pc:docMk/>
            <pc:sldMk cId="266311562" sldId="259"/>
            <ac:spMk id="6" creationId="{46717FBC-47E5-419D-BDA8-B94A38B58CE9}"/>
          </ac:spMkLst>
        </pc:spChg>
      </pc:sldChg>
    </pc:docChg>
  </pc:docChgLst>
  <pc:docChgLst>
    <pc:chgData name="Fredrik Elvhede" userId="206e0826-e25d-4957-8865-698b10cc5106" providerId="ADAL" clId="{1C414FCF-3FCE-40ED-8788-C8F2B745666E}"/>
    <pc:docChg chg="undo custSel addSld delSld modSld">
      <pc:chgData name="Fredrik Elvhede" userId="206e0826-e25d-4957-8865-698b10cc5106" providerId="ADAL" clId="{1C414FCF-3FCE-40ED-8788-C8F2B745666E}" dt="2020-06-11T23:56:32.321" v="7416" actId="20577"/>
      <pc:docMkLst>
        <pc:docMk/>
      </pc:docMkLst>
      <pc:sldChg chg="addSp delSp modSp new mod">
        <pc:chgData name="Fredrik Elvhede" userId="206e0826-e25d-4957-8865-698b10cc5106" providerId="ADAL" clId="{1C414FCF-3FCE-40ED-8788-C8F2B745666E}" dt="2020-06-11T23:56:32.321" v="7416" actId="20577"/>
        <pc:sldMkLst>
          <pc:docMk/>
          <pc:sldMk cId="3616046039" sldId="256"/>
        </pc:sldMkLst>
        <pc:spChg chg="add mod">
          <ac:chgData name="Fredrik Elvhede" userId="206e0826-e25d-4957-8865-698b10cc5106" providerId="ADAL" clId="{1C414FCF-3FCE-40ED-8788-C8F2B745666E}" dt="2020-06-11T21:48:04.784" v="7109" actId="14100"/>
          <ac:spMkLst>
            <pc:docMk/>
            <pc:sldMk cId="3616046039" sldId="256"/>
            <ac:spMk id="2" creationId="{7F15810B-72F0-416C-B53A-8F4C59D2D2B9}"/>
          </ac:spMkLst>
        </pc:spChg>
        <pc:spChg chg="del">
          <ac:chgData name="Fredrik Elvhede" userId="206e0826-e25d-4957-8865-698b10cc5106" providerId="ADAL" clId="{1C414FCF-3FCE-40ED-8788-C8F2B745666E}" dt="2020-06-10T12:04:49.919" v="1" actId="478"/>
          <ac:spMkLst>
            <pc:docMk/>
            <pc:sldMk cId="3616046039" sldId="256"/>
            <ac:spMk id="2" creationId="{C77E8034-EEF9-44B8-A4F0-90D8046EA30D}"/>
          </ac:spMkLst>
        </pc:spChg>
        <pc:spChg chg="del">
          <ac:chgData name="Fredrik Elvhede" userId="206e0826-e25d-4957-8865-698b10cc5106" providerId="ADAL" clId="{1C414FCF-3FCE-40ED-8788-C8F2B745666E}" dt="2020-06-10T12:04:52.913" v="2" actId="478"/>
          <ac:spMkLst>
            <pc:docMk/>
            <pc:sldMk cId="3616046039" sldId="256"/>
            <ac:spMk id="3" creationId="{BAADAFBA-B7DE-442B-A056-BD4C60A176D4}"/>
          </ac:spMkLst>
        </pc:spChg>
        <pc:spChg chg="add mod">
          <ac:chgData name="Fredrik Elvhede" userId="206e0826-e25d-4957-8865-698b10cc5106" providerId="ADAL" clId="{1C414FCF-3FCE-40ED-8788-C8F2B745666E}" dt="2020-06-11T23:56:32.321" v="7416" actId="20577"/>
          <ac:spMkLst>
            <pc:docMk/>
            <pc:sldMk cId="3616046039" sldId="256"/>
            <ac:spMk id="3" creationId="{CFC61788-AC87-4912-B4F1-E8D2F9F68ADC}"/>
          </ac:spMkLst>
        </pc:spChg>
        <pc:spChg chg="add del mod">
          <ac:chgData name="Fredrik Elvhede" userId="206e0826-e25d-4957-8865-698b10cc5106" providerId="ADAL" clId="{1C414FCF-3FCE-40ED-8788-C8F2B745666E}" dt="2020-06-10T23:31:18.831" v="3814" actId="478"/>
          <ac:spMkLst>
            <pc:docMk/>
            <pc:sldMk cId="3616046039" sldId="256"/>
            <ac:spMk id="5" creationId="{7C7EDC04-1F0E-4BF3-B664-88F554AF8786}"/>
          </ac:spMkLst>
        </pc:spChg>
        <pc:spChg chg="add mod">
          <ac:chgData name="Fredrik Elvhede" userId="206e0826-e25d-4957-8865-698b10cc5106" providerId="ADAL" clId="{1C414FCF-3FCE-40ED-8788-C8F2B745666E}" dt="2020-06-11T23:55:35.685" v="7413" actId="1035"/>
          <ac:spMkLst>
            <pc:docMk/>
            <pc:sldMk cId="3616046039" sldId="256"/>
            <ac:spMk id="5" creationId="{E2586A35-0DB6-46D9-B9DE-8156D9527CAC}"/>
          </ac:spMkLst>
        </pc:spChg>
        <pc:graphicFrameChg chg="add mod modGraphic">
          <ac:chgData name="Fredrik Elvhede" userId="206e0826-e25d-4957-8865-698b10cc5106" providerId="ADAL" clId="{1C414FCF-3FCE-40ED-8788-C8F2B745666E}" dt="2020-06-11T23:56:15.441" v="7415" actId="113"/>
          <ac:graphicFrameMkLst>
            <pc:docMk/>
            <pc:sldMk cId="3616046039" sldId="256"/>
            <ac:graphicFrameMk id="4" creationId="{23A310E6-647F-4434-AB53-7287DF8C194A}"/>
          </ac:graphicFrameMkLst>
        </pc:graphicFrameChg>
        <pc:graphicFrameChg chg="add del mod">
          <ac:chgData name="Fredrik Elvhede" userId="206e0826-e25d-4957-8865-698b10cc5106" providerId="ADAL" clId="{1C414FCF-3FCE-40ED-8788-C8F2B745666E}" dt="2020-06-11T23:46:33.201" v="7158"/>
          <ac:graphicFrameMkLst>
            <pc:docMk/>
            <pc:sldMk cId="3616046039" sldId="256"/>
            <ac:graphicFrameMk id="6" creationId="{1CC838C5-6695-4F84-9041-03D228D4DB82}"/>
          </ac:graphicFrameMkLst>
        </pc:graphicFrameChg>
      </pc:sldChg>
      <pc:sldChg chg="add del">
        <pc:chgData name="Fredrik Elvhede" userId="206e0826-e25d-4957-8865-698b10cc5106" providerId="ADAL" clId="{1C414FCF-3FCE-40ED-8788-C8F2B745666E}" dt="2020-06-11T00:36:44.001" v="5305" actId="47"/>
        <pc:sldMkLst>
          <pc:docMk/>
          <pc:sldMk cId="1541445443" sldId="257"/>
        </pc:sldMkLst>
      </pc:sldChg>
      <pc:sldChg chg="add">
        <pc:chgData name="Fredrik Elvhede" userId="206e0826-e25d-4957-8865-698b10cc5106" providerId="ADAL" clId="{1C414FCF-3FCE-40ED-8788-C8F2B745666E}" dt="2020-06-11T18:14:16.844" v="6527"/>
        <pc:sldMkLst>
          <pc:docMk/>
          <pc:sldMk cId="4084139930" sldId="257"/>
        </pc:sldMkLst>
      </pc:sldChg>
    </pc:docChg>
  </pc:docChgLst>
  <pc:docChgLst>
    <pc:chgData name="James Minks" userId="96e44a99-31e0-4b8c-9280-b4fd02239202" providerId="ADAL" clId="{90F95259-ED41-494C-B536-557A5C99F14E}"/>
    <pc:docChg chg="undo custSel modSld">
      <pc:chgData name="James Minks" userId="96e44a99-31e0-4b8c-9280-b4fd02239202" providerId="ADAL" clId="{90F95259-ED41-494C-B536-557A5C99F14E}" dt="2021-06-18T17:30:28.193" v="1" actId="1076"/>
      <pc:docMkLst>
        <pc:docMk/>
      </pc:docMkLst>
      <pc:sldChg chg="modSp mod">
        <pc:chgData name="James Minks" userId="96e44a99-31e0-4b8c-9280-b4fd02239202" providerId="ADAL" clId="{90F95259-ED41-494C-B536-557A5C99F14E}" dt="2021-06-18T17:30:28.193" v="1" actId="1076"/>
        <pc:sldMkLst>
          <pc:docMk/>
          <pc:sldMk cId="2492212395" sldId="261"/>
        </pc:sldMkLst>
        <pc:spChg chg="mod">
          <ac:chgData name="James Minks" userId="96e44a99-31e0-4b8c-9280-b4fd02239202" providerId="ADAL" clId="{90F95259-ED41-494C-B536-557A5C99F14E}" dt="2021-06-18T17:30:28.193" v="1" actId="1076"/>
          <ac:spMkLst>
            <pc:docMk/>
            <pc:sldMk cId="2492212395" sldId="261"/>
            <ac:spMk id="6" creationId="{FAC333D3-FF4F-4A21-A488-8D9D41D9A175}"/>
          </ac:spMkLst>
        </pc:spChg>
      </pc:sldChg>
    </pc:docChg>
  </pc:docChgLst>
  <pc:docChgLst>
    <pc:chgData name="Fredrik Elvhede" userId="206e0826-e25d-4957-8865-698b10cc5106" providerId="ADAL" clId="{4DA29653-3D33-41F5-9029-E32463C7C7B3}"/>
    <pc:docChg chg="undo custSel addSld delSld modSld">
      <pc:chgData name="Fredrik Elvhede" userId="206e0826-e25d-4957-8865-698b10cc5106" providerId="ADAL" clId="{4DA29653-3D33-41F5-9029-E32463C7C7B3}" dt="2021-06-17T13:34:02.566" v="3115" actId="1036"/>
      <pc:docMkLst>
        <pc:docMk/>
      </pc:docMkLst>
      <pc:sldChg chg="del">
        <pc:chgData name="Fredrik Elvhede" userId="206e0826-e25d-4957-8865-698b10cc5106" providerId="ADAL" clId="{4DA29653-3D33-41F5-9029-E32463C7C7B3}" dt="2021-04-07T13:16:25.315" v="0" actId="47"/>
        <pc:sldMkLst>
          <pc:docMk/>
          <pc:sldMk cId="491168776" sldId="257"/>
        </pc:sldMkLst>
      </pc:sldChg>
      <pc:sldChg chg="del">
        <pc:chgData name="Fredrik Elvhede" userId="206e0826-e25d-4957-8865-698b10cc5106" providerId="ADAL" clId="{4DA29653-3D33-41F5-9029-E32463C7C7B3}" dt="2021-04-07T13:16:25.991" v="1" actId="47"/>
        <pc:sldMkLst>
          <pc:docMk/>
          <pc:sldMk cId="3612166535" sldId="258"/>
        </pc:sldMkLst>
      </pc:sldChg>
      <pc:sldChg chg="del">
        <pc:chgData name="Fredrik Elvhede" userId="206e0826-e25d-4957-8865-698b10cc5106" providerId="ADAL" clId="{4DA29653-3D33-41F5-9029-E32463C7C7B3}" dt="2021-04-07T13:16:26.702" v="2" actId="47"/>
        <pc:sldMkLst>
          <pc:docMk/>
          <pc:sldMk cId="266311562" sldId="259"/>
        </pc:sldMkLst>
      </pc:sldChg>
      <pc:sldChg chg="modSp del mod">
        <pc:chgData name="Fredrik Elvhede" userId="206e0826-e25d-4957-8865-698b10cc5106" providerId="ADAL" clId="{4DA29653-3D33-41F5-9029-E32463C7C7B3}" dt="2021-04-07T18:50:19.179" v="2030" actId="47"/>
        <pc:sldMkLst>
          <pc:docMk/>
          <pc:sldMk cId="635733933" sldId="260"/>
        </pc:sldMkLst>
        <pc:spChg chg="mod">
          <ac:chgData name="Fredrik Elvhede" userId="206e0826-e25d-4957-8865-698b10cc5106" providerId="ADAL" clId="{4DA29653-3D33-41F5-9029-E32463C7C7B3}" dt="2021-04-07T16:25:40.714" v="252" actId="20577"/>
          <ac:spMkLst>
            <pc:docMk/>
            <pc:sldMk cId="635733933" sldId="260"/>
            <ac:spMk id="2" creationId="{7F15810B-72F0-416C-B53A-8F4C59D2D2B9}"/>
          </ac:spMkLst>
        </pc:spChg>
        <pc:spChg chg="mod">
          <ac:chgData name="Fredrik Elvhede" userId="206e0826-e25d-4957-8865-698b10cc5106" providerId="ADAL" clId="{4DA29653-3D33-41F5-9029-E32463C7C7B3}" dt="2021-04-07T16:16:58.264" v="238" actId="14100"/>
          <ac:spMkLst>
            <pc:docMk/>
            <pc:sldMk cId="635733933" sldId="260"/>
            <ac:spMk id="6" creationId="{FAC333D3-FF4F-4A21-A488-8D9D41D9A175}"/>
          </ac:spMkLst>
        </pc:spChg>
        <pc:spChg chg="mod">
          <ac:chgData name="Fredrik Elvhede" userId="206e0826-e25d-4957-8865-698b10cc5106" providerId="ADAL" clId="{4DA29653-3D33-41F5-9029-E32463C7C7B3}" dt="2021-04-07T16:16:53.752" v="237" actId="14100"/>
          <ac:spMkLst>
            <pc:docMk/>
            <pc:sldMk cId="635733933" sldId="260"/>
            <ac:spMk id="13" creationId="{8480507C-0927-43DC-BED4-137B21FC3ABE}"/>
          </ac:spMkLst>
        </pc:spChg>
        <pc:graphicFrameChg chg="mod modGraphic">
          <ac:chgData name="Fredrik Elvhede" userId="206e0826-e25d-4957-8865-698b10cc5106" providerId="ADAL" clId="{4DA29653-3D33-41F5-9029-E32463C7C7B3}" dt="2021-04-07T13:59:30.382" v="93" actId="14100"/>
          <ac:graphicFrameMkLst>
            <pc:docMk/>
            <pc:sldMk cId="635733933" sldId="260"/>
            <ac:graphicFrameMk id="4" creationId="{23A310E6-647F-4434-AB53-7287DF8C194A}"/>
          </ac:graphicFrameMkLst>
        </pc:graphicFrameChg>
      </pc:sldChg>
      <pc:sldChg chg="addSp delSp modSp add mod">
        <pc:chgData name="Fredrik Elvhede" userId="206e0826-e25d-4957-8865-698b10cc5106" providerId="ADAL" clId="{4DA29653-3D33-41F5-9029-E32463C7C7B3}" dt="2021-05-12T18:49:33.536" v="2619" actId="114"/>
        <pc:sldMkLst>
          <pc:docMk/>
          <pc:sldMk cId="2492212395" sldId="261"/>
        </pc:sldMkLst>
        <pc:spChg chg="del mod">
          <ac:chgData name="Fredrik Elvhede" userId="206e0826-e25d-4957-8865-698b10cc5106" providerId="ADAL" clId="{4DA29653-3D33-41F5-9029-E32463C7C7B3}" dt="2021-04-07T18:14:34.102" v="993" actId="478"/>
          <ac:spMkLst>
            <pc:docMk/>
            <pc:sldMk cId="2492212395" sldId="261"/>
            <ac:spMk id="2" creationId="{7F15810B-72F0-416C-B53A-8F4C59D2D2B9}"/>
          </ac:spMkLst>
        </pc:spChg>
        <pc:spChg chg="mod">
          <ac:chgData name="Fredrik Elvhede" userId="206e0826-e25d-4957-8865-698b10cc5106" providerId="ADAL" clId="{4DA29653-3D33-41F5-9029-E32463C7C7B3}" dt="2021-04-08T16:01:36.962" v="2550" actId="14100"/>
          <ac:spMkLst>
            <pc:docMk/>
            <pc:sldMk cId="2492212395" sldId="261"/>
            <ac:spMk id="6" creationId="{FAC333D3-FF4F-4A21-A488-8D9D41D9A175}"/>
          </ac:spMkLst>
        </pc:spChg>
        <pc:spChg chg="add mod">
          <ac:chgData name="Fredrik Elvhede" userId="206e0826-e25d-4957-8865-698b10cc5106" providerId="ADAL" clId="{4DA29653-3D33-41F5-9029-E32463C7C7B3}" dt="2021-04-08T16:01:48.071" v="2551" actId="14100"/>
          <ac:spMkLst>
            <pc:docMk/>
            <pc:sldMk cId="2492212395" sldId="261"/>
            <ac:spMk id="8" creationId="{560A9AE1-B596-4640-8CAB-434D73EA78F3}"/>
          </ac:spMkLst>
        </pc:spChg>
        <pc:spChg chg="add mod">
          <ac:chgData name="Fredrik Elvhede" userId="206e0826-e25d-4957-8865-698b10cc5106" providerId="ADAL" clId="{4DA29653-3D33-41F5-9029-E32463C7C7B3}" dt="2021-04-08T15:15:44.177" v="2477" actId="14100"/>
          <ac:spMkLst>
            <pc:docMk/>
            <pc:sldMk cId="2492212395" sldId="261"/>
            <ac:spMk id="9" creationId="{2FEA1966-ADBF-4E26-992C-E848862CA358}"/>
          </ac:spMkLst>
        </pc:spChg>
        <pc:spChg chg="add mod">
          <ac:chgData name="Fredrik Elvhede" userId="206e0826-e25d-4957-8865-698b10cc5106" providerId="ADAL" clId="{4DA29653-3D33-41F5-9029-E32463C7C7B3}" dt="2021-04-08T15:07:08.909" v="2410" actId="114"/>
          <ac:spMkLst>
            <pc:docMk/>
            <pc:sldMk cId="2492212395" sldId="261"/>
            <ac:spMk id="10" creationId="{B9BD8E9D-3A8A-48B1-90C6-48E2701F5C9D}"/>
          </ac:spMkLst>
        </pc:spChg>
        <pc:spChg chg="del">
          <ac:chgData name="Fredrik Elvhede" userId="206e0826-e25d-4957-8865-698b10cc5106" providerId="ADAL" clId="{4DA29653-3D33-41F5-9029-E32463C7C7B3}" dt="2021-04-07T17:45:01.368" v="339" actId="478"/>
          <ac:spMkLst>
            <pc:docMk/>
            <pc:sldMk cId="2492212395" sldId="261"/>
            <ac:spMk id="12" creationId="{CC32D18F-2DB3-44FA-98DD-73E50F3ED522}"/>
          </ac:spMkLst>
        </pc:spChg>
        <pc:spChg chg="mod">
          <ac:chgData name="Fredrik Elvhede" userId="206e0826-e25d-4957-8865-698b10cc5106" providerId="ADAL" clId="{4DA29653-3D33-41F5-9029-E32463C7C7B3}" dt="2021-04-08T13:06:09.064" v="2062" actId="20577"/>
          <ac:spMkLst>
            <pc:docMk/>
            <pc:sldMk cId="2492212395" sldId="261"/>
            <ac:spMk id="13" creationId="{8480507C-0927-43DC-BED4-137B21FC3ABE}"/>
          </ac:spMkLst>
        </pc:spChg>
        <pc:spChg chg="add mod">
          <ac:chgData name="Fredrik Elvhede" userId="206e0826-e25d-4957-8865-698b10cc5106" providerId="ADAL" clId="{4DA29653-3D33-41F5-9029-E32463C7C7B3}" dt="2021-04-07T18:29:36.184" v="1991" actId="14100"/>
          <ac:spMkLst>
            <pc:docMk/>
            <pc:sldMk cId="2492212395" sldId="261"/>
            <ac:spMk id="14" creationId="{4620F953-C581-4F60-8A81-8D6A113CA642}"/>
          </ac:spMkLst>
        </pc:spChg>
        <pc:graphicFrameChg chg="mod modGraphic">
          <ac:chgData name="Fredrik Elvhede" userId="206e0826-e25d-4957-8865-698b10cc5106" providerId="ADAL" clId="{4DA29653-3D33-41F5-9029-E32463C7C7B3}" dt="2021-05-12T18:49:33.536" v="2619" actId="114"/>
          <ac:graphicFrameMkLst>
            <pc:docMk/>
            <pc:sldMk cId="2492212395" sldId="261"/>
            <ac:graphicFrameMk id="4" creationId="{23A310E6-647F-4434-AB53-7287DF8C194A}"/>
          </ac:graphicFrameMkLst>
        </pc:graphicFrameChg>
      </pc:sldChg>
      <pc:sldChg chg="addSp delSp modSp add mod">
        <pc:chgData name="Fredrik Elvhede" userId="206e0826-e25d-4957-8865-698b10cc5106" providerId="ADAL" clId="{4DA29653-3D33-41F5-9029-E32463C7C7B3}" dt="2021-06-17T13:34:02.566" v="3115" actId="1036"/>
        <pc:sldMkLst>
          <pc:docMk/>
          <pc:sldMk cId="711862638" sldId="14213"/>
        </pc:sldMkLst>
        <pc:spChg chg="mod">
          <ac:chgData name="Fredrik Elvhede" userId="206e0826-e25d-4957-8865-698b10cc5106" providerId="ADAL" clId="{4DA29653-3D33-41F5-9029-E32463C7C7B3}" dt="2021-06-17T13:11:59.081" v="2674" actId="1076"/>
          <ac:spMkLst>
            <pc:docMk/>
            <pc:sldMk cId="711862638" sldId="14213"/>
            <ac:spMk id="3" creationId="{7D3EBEBD-D773-4315-9E27-20CEA092928C}"/>
          </ac:spMkLst>
        </pc:spChg>
        <pc:spChg chg="del">
          <ac:chgData name="Fredrik Elvhede" userId="206e0826-e25d-4957-8865-698b10cc5106" providerId="ADAL" clId="{4DA29653-3D33-41F5-9029-E32463C7C7B3}" dt="2021-06-17T13:08:06.292" v="2623" actId="478"/>
          <ac:spMkLst>
            <pc:docMk/>
            <pc:sldMk cId="711862638" sldId="14213"/>
            <ac:spMk id="7" creationId="{65D72FF5-CC52-4429-AB51-7F9A6B305D78}"/>
          </ac:spMkLst>
        </pc:spChg>
        <pc:spChg chg="del">
          <ac:chgData name="Fredrik Elvhede" userId="206e0826-e25d-4957-8865-698b10cc5106" providerId="ADAL" clId="{4DA29653-3D33-41F5-9029-E32463C7C7B3}" dt="2021-06-17T13:08:04.364" v="2622" actId="478"/>
          <ac:spMkLst>
            <pc:docMk/>
            <pc:sldMk cId="711862638" sldId="14213"/>
            <ac:spMk id="8" creationId="{CA3F42A1-B65C-4AAD-A714-77D91975EE9B}"/>
          </ac:spMkLst>
        </pc:spChg>
        <pc:spChg chg="add mod">
          <ac:chgData name="Fredrik Elvhede" userId="206e0826-e25d-4957-8865-698b10cc5106" providerId="ADAL" clId="{4DA29653-3D33-41F5-9029-E32463C7C7B3}" dt="2021-06-17T13:33:05.778" v="3088" actId="14100"/>
          <ac:spMkLst>
            <pc:docMk/>
            <pc:sldMk cId="711862638" sldId="14213"/>
            <ac:spMk id="9" creationId="{BA67E340-5EA6-473E-B2A1-6D1AE2C15300}"/>
          </ac:spMkLst>
        </pc:spChg>
        <pc:spChg chg="add mod">
          <ac:chgData name="Fredrik Elvhede" userId="206e0826-e25d-4957-8865-698b10cc5106" providerId="ADAL" clId="{4DA29653-3D33-41F5-9029-E32463C7C7B3}" dt="2021-06-17T13:34:02.566" v="3115" actId="1036"/>
          <ac:spMkLst>
            <pc:docMk/>
            <pc:sldMk cId="711862638" sldId="14213"/>
            <ac:spMk id="10" creationId="{8563DC6D-FF56-4FE1-940D-34BCA5D69644}"/>
          </ac:spMkLst>
        </pc:spChg>
        <pc:spChg chg="add mod">
          <ac:chgData name="Fredrik Elvhede" userId="206e0826-e25d-4957-8865-698b10cc5106" providerId="ADAL" clId="{4DA29653-3D33-41F5-9029-E32463C7C7B3}" dt="2021-06-17T13:33:23.131" v="3091" actId="14100"/>
          <ac:spMkLst>
            <pc:docMk/>
            <pc:sldMk cId="711862638" sldId="14213"/>
            <ac:spMk id="11" creationId="{2819AB64-005E-46C9-8BD5-A160A8CFE214}"/>
          </ac:spMkLst>
        </pc:spChg>
        <pc:spChg chg="add mod">
          <ac:chgData name="Fredrik Elvhede" userId="206e0826-e25d-4957-8865-698b10cc5106" providerId="ADAL" clId="{4DA29653-3D33-41F5-9029-E32463C7C7B3}" dt="2021-06-17T13:23:18.339" v="3005" actId="1035"/>
          <ac:spMkLst>
            <pc:docMk/>
            <pc:sldMk cId="711862638" sldId="14213"/>
            <ac:spMk id="12" creationId="{F0CFCD19-DBA8-4B9A-B946-BA00B8C81F76}"/>
          </ac:spMkLst>
        </pc:spChg>
        <pc:spChg chg="add mod">
          <ac:chgData name="Fredrik Elvhede" userId="206e0826-e25d-4957-8865-698b10cc5106" providerId="ADAL" clId="{4DA29653-3D33-41F5-9029-E32463C7C7B3}" dt="2021-06-17T13:24:54.267" v="3080" actId="1076"/>
          <ac:spMkLst>
            <pc:docMk/>
            <pc:sldMk cId="711862638" sldId="14213"/>
            <ac:spMk id="13" creationId="{D267B66A-2455-4108-A584-B859C29ECD3A}"/>
          </ac:spMkLst>
        </pc:spChg>
        <pc:spChg chg="add mod">
          <ac:chgData name="Fredrik Elvhede" userId="206e0826-e25d-4957-8865-698b10cc5106" providerId="ADAL" clId="{4DA29653-3D33-41F5-9029-E32463C7C7B3}" dt="2021-06-17T13:24:34.555" v="3044" actId="14100"/>
          <ac:spMkLst>
            <pc:docMk/>
            <pc:sldMk cId="711862638" sldId="14213"/>
            <ac:spMk id="14" creationId="{DFAFC1FE-E482-4F25-8141-AA415CA7D444}"/>
          </ac:spMkLst>
        </pc:spChg>
        <pc:grpChg chg="del">
          <ac:chgData name="Fredrik Elvhede" userId="206e0826-e25d-4957-8865-698b10cc5106" providerId="ADAL" clId="{4DA29653-3D33-41F5-9029-E32463C7C7B3}" dt="2021-06-17T13:07:47.639" v="2621" actId="478"/>
          <ac:grpSpMkLst>
            <pc:docMk/>
            <pc:sldMk cId="711862638" sldId="14213"/>
            <ac:grpSpMk id="4" creationId="{D0974B8B-58CC-4487-BBE8-F550C08321B5}"/>
          </ac:grpSpMkLst>
        </pc:grpChg>
        <pc:graphicFrameChg chg="mod modGraphic">
          <ac:chgData name="Fredrik Elvhede" userId="206e0826-e25d-4957-8865-698b10cc5106" providerId="ADAL" clId="{4DA29653-3D33-41F5-9029-E32463C7C7B3}" dt="2021-06-17T13:32:59.201" v="3087" actId="3064"/>
          <ac:graphicFrameMkLst>
            <pc:docMk/>
            <pc:sldMk cId="711862638" sldId="14213"/>
            <ac:graphicFrameMk id="2" creationId="{C2A71BC7-E244-4815-BE13-A3496EB074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7325-5861-4FDB-A221-DB0A37BBFD2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A2E7E-7A56-4E95-9F08-0E307BCC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82688"/>
            <a:ext cx="5673725" cy="3190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14031-E823-4C05-A0B6-181ACC5B30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50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5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F8ED-8CB6-4F05-926F-9801B124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E02F-B999-404B-8FD5-6478F712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9583-0392-4E41-9324-AE24AD5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596A-842E-4AC4-B6D0-FB03872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B8C5-3CB0-403E-BFB8-C0E71CC3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076C-9E23-44B4-B152-A67BA3C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0F77-B3EC-496D-8ADD-47865D48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2811-8CAE-492B-884A-1983E931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09B7-1A8D-4918-83B4-847CD8BA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8A55-8F84-4A8C-9F29-29726627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ECFD1-D2A6-4B54-8160-39EC7CA89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4DB5-51C1-4B34-AD59-9485AE7B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74D-B01E-41C7-B32E-F5B5C5D9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6CE5-D23A-4FE9-A792-AA4EC49B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EF45-E3B9-4F22-B51B-20AB9A6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85800"/>
            <a:ext cx="11188700" cy="3341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499"/>
            <a:ext cx="111887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9717B-826A-4E09-8949-6AF0977C6A25}"/>
              </a:ext>
            </a:extLst>
          </p:cNvPr>
          <p:cNvSpPr txBox="1"/>
          <p:nvPr userDrawn="1"/>
        </p:nvSpPr>
        <p:spPr>
          <a:xfrm>
            <a:off x="10960608" y="6324195"/>
            <a:ext cx="107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accent1"/>
                </a:solidFill>
              </a:rPr>
              <a:t>|</a:t>
            </a:r>
            <a:r>
              <a:rPr lang="en-US" sz="1200"/>
              <a:t> </a:t>
            </a:r>
            <a:fld id="{37D409AB-2201-4E18-8A34-C31753AD9B06}" type="slidenum">
              <a:rPr lang="en-US" sz="1200" smtClean="0">
                <a:solidFill>
                  <a:srgbClr val="000000"/>
                </a:solidFill>
              </a:rPr>
              <a:pPr algn="r"/>
              <a:t>‹#›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409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9E87-3850-48B2-972C-A8A8B774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5F60-A452-4092-B0B5-9A52A1A5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E554-3190-43F8-B499-77C576A8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A5C3-162A-4A6B-BBE4-FEE1EA87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EB06-3638-401C-95B9-E27D0C0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0FAA-7DC0-49BA-89A5-0C6913EF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E84D-2B14-4E54-80FD-A3515174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AC22-932C-457A-B6DB-58FEEDCD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C88-02ED-4D0C-82DF-517E4D7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1DA2-424C-46E8-A521-DA2B4622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DF3-1885-4086-BD38-6D78C6D9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2EB8-EEEF-4D7E-AFC0-0CABDAE6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25541-984C-4D51-94F9-417C625B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7A89-1E64-4F3C-841A-BAF584F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C1D4-DA99-4743-9165-5CBD27BC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F306-0E23-459E-BC38-2BE7A866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D032-D2FC-4162-AE4D-8BDA72AD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8358-07D3-4D66-9758-E5DDA856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1B42-AB52-48EF-8205-CEEB6493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4AFB-3195-41D8-A6C7-83DED01E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02D0A-A22B-4B18-B0D1-19974BF33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1402C-9D9C-4E8D-8478-0F05E33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46490-71C5-45C1-A334-AB83856D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0C88E-58FB-4792-B5CB-D66AE40B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749C-2C58-416D-9FE1-3B18CBFC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BB6BE-88AC-40BD-9C10-85EBB6BC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159C8-749B-4658-BB37-553CF298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D462-44D7-41FA-BADC-ABE9D152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89589-4EA8-4F15-B130-8A839DAE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F5729-9BB3-4CCF-A3C4-C8713E8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5992-C447-4758-A993-F506E020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C187-ADEE-44E8-8B47-2B323238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CE22-21A4-4BBD-8C25-6EC88B03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32389-AB8C-439D-845D-19ABEC0C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DDC4-9AB9-4367-B63E-5B5F4312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DAEAD-AF76-4DBA-9486-2E9E4216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B095-A1BB-4298-98EF-0DBC5A76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95E0-45BC-461F-887B-F95A7CE3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ADA7A-D6DA-4186-BA19-17A57966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A53B-707A-4A1B-86E8-78272162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D516-F9A1-4563-99A7-C84F17A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2CC0-7D13-41DE-B239-09AF0C2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728E7-49F1-4987-AC83-A147D439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4FB46-EDCF-4A8D-BA35-C1FD7A94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3A0F-35D7-4A64-8160-616F3408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F15C-9815-4E5C-918C-8C9BE0C9A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8366-0B95-463A-A36C-D792AF12A26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8952-A524-4315-810D-5C1592C9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B9E9-4D66-4B45-BB33-1367E6C8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4F05-ED27-419D-9E46-21B63181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A310E6-647F-4434-AB53-7287DF8C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80333"/>
              </p:ext>
            </p:extLst>
          </p:nvPr>
        </p:nvGraphicFramePr>
        <p:xfrm>
          <a:off x="235625" y="182082"/>
          <a:ext cx="9698844" cy="443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356">
                  <a:extLst>
                    <a:ext uri="{9D8B030D-6E8A-4147-A177-3AD203B41FA5}">
                      <a16:colId xmlns:a16="http://schemas.microsoft.com/office/drawing/2014/main" val="963102727"/>
                    </a:ext>
                  </a:extLst>
                </a:gridCol>
                <a:gridCol w="1660749">
                  <a:extLst>
                    <a:ext uri="{9D8B030D-6E8A-4147-A177-3AD203B41FA5}">
                      <a16:colId xmlns:a16="http://schemas.microsoft.com/office/drawing/2014/main" val="993127997"/>
                    </a:ext>
                  </a:extLst>
                </a:gridCol>
                <a:gridCol w="1721153">
                  <a:extLst>
                    <a:ext uri="{9D8B030D-6E8A-4147-A177-3AD203B41FA5}">
                      <a16:colId xmlns:a16="http://schemas.microsoft.com/office/drawing/2014/main" val="4028792959"/>
                    </a:ext>
                  </a:extLst>
                </a:gridCol>
                <a:gridCol w="1794740">
                  <a:extLst>
                    <a:ext uri="{9D8B030D-6E8A-4147-A177-3AD203B41FA5}">
                      <a16:colId xmlns:a16="http://schemas.microsoft.com/office/drawing/2014/main" val="3398461234"/>
                    </a:ext>
                  </a:extLst>
                </a:gridCol>
                <a:gridCol w="1643904">
                  <a:extLst>
                    <a:ext uri="{9D8B030D-6E8A-4147-A177-3AD203B41FA5}">
                      <a16:colId xmlns:a16="http://schemas.microsoft.com/office/drawing/2014/main" val="2085477659"/>
                    </a:ext>
                  </a:extLst>
                </a:gridCol>
                <a:gridCol w="1892942">
                  <a:extLst>
                    <a:ext uri="{9D8B030D-6E8A-4147-A177-3AD203B41FA5}">
                      <a16:colId xmlns:a16="http://schemas.microsoft.com/office/drawing/2014/main" val="3051323315"/>
                    </a:ext>
                  </a:extLst>
                </a:gridCol>
              </a:tblGrid>
              <a:tr h="4210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Sprint 1 </a:t>
                      </a:r>
                    </a:p>
                    <a:p>
                      <a:pPr algn="ctr"/>
                      <a:r>
                        <a:rPr lang="en-US" sz="1000"/>
                        <a:t>(6/21 - 7/2)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Sprint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(7/5 – 7/16)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Sprint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(7/19 – 7/30)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Sprint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(8/2 – 8/13)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Sprint 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(8/16 – 8/27)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68628"/>
                  </a:ext>
                </a:extLst>
              </a:tr>
              <a:tr h="992484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Release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>
                          <a:solidFill>
                            <a:srgbClr val="C00000"/>
                          </a:solidFill>
                        </a:rPr>
                        <a:t>OCR21.06.29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ED-1247 (HPDI)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R21.07.20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ED-1266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00" b="0" i="0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R21.08.17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ED-1135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ED-1324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ED-1325 (no actual release, only testing for CXP)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ED-1179 will be released on 9/21 or an OCR due to core refresh</a:t>
                      </a:r>
                      <a:endParaRPr lang="en-US" sz="1000" b="1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6882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Team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EPI-2568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/>
                        <a:t>EPI-2588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i="0"/>
                        <a:t>EPI-2588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00" i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1890"/>
                  </a:ext>
                </a:extLst>
              </a:tr>
              <a:tr h="119487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CXP</a:t>
                      </a:r>
                    </a:p>
                    <a:p>
                      <a:pPr algn="ctr"/>
                      <a:r>
                        <a:rPr lang="en-US" sz="1200" b="1"/>
                        <a:t> 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/>
                        <a:t>ED-1247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Portal: FHIR Member Experience - Consent Revoke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ED-1135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Portal: Display medical authorization letters as PDFs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ED-1179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Portal: Medication Image on Medication List - Digital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ED-1179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Portal: Medication Image on Medication List - Digital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ED-1325 Provider Most Used Documents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7863"/>
                  </a:ext>
                </a:extLst>
              </a:tr>
              <a:tr h="949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CXP</a:t>
                      </a:r>
                    </a:p>
                    <a:p>
                      <a:pPr algn="ctr"/>
                      <a:r>
                        <a:rPr lang="en-US" sz="1200" b="1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ED-1266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Landing page Informational updates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ED-1324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Specialty Pages updates</a:t>
                      </a:r>
                    </a:p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ED-1324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Specialty Pages updates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ED-1324 </a:t>
                      </a: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Specialty Pages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291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FB83174-F519-4ACA-A2A7-DB3BEAA92319}"/>
              </a:ext>
            </a:extLst>
          </p:cNvPr>
          <p:cNvSpPr txBox="1"/>
          <p:nvPr/>
        </p:nvSpPr>
        <p:spPr>
          <a:xfrm>
            <a:off x="413548" y="19803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PI-8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33D3-FF4F-4A21-A488-8D9D41D9A175}"/>
              </a:ext>
            </a:extLst>
          </p:cNvPr>
          <p:cNvSpPr txBox="1"/>
          <p:nvPr/>
        </p:nvSpPr>
        <p:spPr>
          <a:xfrm rot="16200000">
            <a:off x="1155044" y="2385745"/>
            <a:ext cx="37678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                                  7/5 – Independence  Day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0507C-0927-43DC-BED4-137B21FC3ABE}"/>
              </a:ext>
            </a:extLst>
          </p:cNvPr>
          <p:cNvSpPr/>
          <p:nvPr/>
        </p:nvSpPr>
        <p:spPr>
          <a:xfrm>
            <a:off x="235626" y="4698817"/>
            <a:ext cx="3173400" cy="980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b="1">
                <a:solidFill>
                  <a:schemeClr val="tx1"/>
                </a:solidFill>
              </a:rPr>
              <a:t>Interop Dependencies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solidFill>
                  <a:schemeClr val="tx1"/>
                </a:solidFill>
              </a:rPr>
              <a:t>EPI–2568 – prerequisite for ED-1135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solidFill>
                  <a:schemeClr val="tx1"/>
                </a:solidFill>
              </a:rPr>
              <a:t>EPI-2588  - prerequisite for ED-1179 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A9AE1-B596-4640-8CAB-434D73EA78F3}"/>
              </a:ext>
            </a:extLst>
          </p:cNvPr>
          <p:cNvSpPr txBox="1"/>
          <p:nvPr/>
        </p:nvSpPr>
        <p:spPr>
          <a:xfrm>
            <a:off x="9110341" y="2109095"/>
            <a:ext cx="730432" cy="2384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000"/>
              <a:t>PI-9 Planning (8/25 – 8/27)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A1966-ADBF-4E26-992C-E848862CA358}"/>
              </a:ext>
            </a:extLst>
          </p:cNvPr>
          <p:cNvSpPr/>
          <p:nvPr/>
        </p:nvSpPr>
        <p:spPr>
          <a:xfrm>
            <a:off x="9958191" y="198030"/>
            <a:ext cx="2153650" cy="4430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tx1"/>
                </a:solidFill>
              </a:rPr>
              <a:t>Business Priority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ED-1247 Member Portal: FHIR Member Experience - Consent Revoke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ED-1135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 Portal: Display medical authorization letters as PDFs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ED-1179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Member Portal: Medication Image on Medication List - Digital 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ED-1266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Provider Landing page Informational updates 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ED-1324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Provider Specialty Pages updates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ED-1325 Provider Most Used Documents (No CXP engineering effort, only testing)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000" b="0" i="0" u="none" strike="noStrike">
              <a:solidFill>
                <a:schemeClr val="tx1">
                  <a:lumMod val="50000"/>
                </a:schemeClr>
              </a:solidFill>
              <a:effectLst/>
              <a:latin typeface="+mn-lt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0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000">
              <a:solidFill>
                <a:schemeClr val="tx1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0F953-C581-4F60-8A81-8D6A113CA642}"/>
              </a:ext>
            </a:extLst>
          </p:cNvPr>
          <p:cNvSpPr/>
          <p:nvPr/>
        </p:nvSpPr>
        <p:spPr>
          <a:xfrm>
            <a:off x="3532907" y="4698817"/>
            <a:ext cx="4243927" cy="980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b="1">
                <a:solidFill>
                  <a:schemeClr val="tx1"/>
                </a:solidFill>
              </a:rPr>
              <a:t>Features that didn’t make it into this PI with ready for big room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ED-263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Unified Care Finders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ED-1239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Provider site structure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ED-1386 (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Spike) Member Portal: Tracking User Page Visits for Call Drivers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50000"/>
                  </a:schemeClr>
                </a:solidFill>
              </a:rPr>
              <a:t>ED-1147 </a:t>
            </a:r>
            <a:r>
              <a:rPr lang="en-US" sz="1000" b="0" i="0" u="none" strike="noStrike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Website: Breadcrumbs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u="none" strike="noStrike">
              <a:solidFill>
                <a:schemeClr val="tx1">
                  <a:lumMod val="50000"/>
                </a:schemeClr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9B8F4-89FF-468C-918E-972C78F3F484}"/>
              </a:ext>
            </a:extLst>
          </p:cNvPr>
          <p:cNvSpPr/>
          <p:nvPr/>
        </p:nvSpPr>
        <p:spPr>
          <a:xfrm>
            <a:off x="3185817" y="1709332"/>
            <a:ext cx="3192007" cy="30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Core refresh – Impacts Dev &amp; Testing of features with interop dependencies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895D9-EA2F-4813-8406-D45E64B07908}"/>
              </a:ext>
            </a:extLst>
          </p:cNvPr>
          <p:cNvSpPr/>
          <p:nvPr/>
        </p:nvSpPr>
        <p:spPr>
          <a:xfrm>
            <a:off x="7867914" y="4698817"/>
            <a:ext cx="4243927" cy="980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b="1">
                <a:solidFill>
                  <a:schemeClr val="tx1"/>
                </a:solidFill>
              </a:rPr>
              <a:t>Other 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ED-1181 was not ready for big room </a:t>
            </a:r>
            <a:endParaRPr lang="en-US" sz="1000" i="0" u="none" strike="noStrike">
              <a:solidFill>
                <a:schemeClr val="tx1">
                  <a:lumMod val="50000"/>
                </a:schemeClr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u="none" strike="noStrike">
              <a:solidFill>
                <a:schemeClr val="tx1">
                  <a:lumMod val="50000"/>
                </a:schemeClr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A71BC7-E244-4815-BE13-A3496EB0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397"/>
              </p:ext>
            </p:extLst>
          </p:nvPr>
        </p:nvGraphicFramePr>
        <p:xfrm>
          <a:off x="318514" y="834540"/>
          <a:ext cx="10110772" cy="4415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8764">
                  <a:extLst>
                    <a:ext uri="{9D8B030D-6E8A-4147-A177-3AD203B41FA5}">
                      <a16:colId xmlns:a16="http://schemas.microsoft.com/office/drawing/2014/main" val="2566366845"/>
                    </a:ext>
                  </a:extLst>
                </a:gridCol>
                <a:gridCol w="3071203">
                  <a:extLst>
                    <a:ext uri="{9D8B030D-6E8A-4147-A177-3AD203B41FA5}">
                      <a16:colId xmlns:a16="http://schemas.microsoft.com/office/drawing/2014/main" val="2947825895"/>
                    </a:ext>
                  </a:extLst>
                </a:gridCol>
                <a:gridCol w="1067820">
                  <a:extLst>
                    <a:ext uri="{9D8B030D-6E8A-4147-A177-3AD203B41FA5}">
                      <a16:colId xmlns:a16="http://schemas.microsoft.com/office/drawing/2014/main" val="2680470434"/>
                    </a:ext>
                  </a:extLst>
                </a:gridCol>
                <a:gridCol w="854342">
                  <a:extLst>
                    <a:ext uri="{9D8B030D-6E8A-4147-A177-3AD203B41FA5}">
                      <a16:colId xmlns:a16="http://schemas.microsoft.com/office/drawing/2014/main" val="1374176542"/>
                    </a:ext>
                  </a:extLst>
                </a:gridCol>
                <a:gridCol w="824184">
                  <a:extLst>
                    <a:ext uri="{9D8B030D-6E8A-4147-A177-3AD203B41FA5}">
                      <a16:colId xmlns:a16="http://schemas.microsoft.com/office/drawing/2014/main" val="1844831709"/>
                    </a:ext>
                  </a:extLst>
                </a:gridCol>
                <a:gridCol w="1119627">
                  <a:extLst>
                    <a:ext uri="{9D8B030D-6E8A-4147-A177-3AD203B41FA5}">
                      <a16:colId xmlns:a16="http://schemas.microsoft.com/office/drawing/2014/main" val="2014377748"/>
                    </a:ext>
                  </a:extLst>
                </a:gridCol>
                <a:gridCol w="2584832">
                  <a:extLst>
                    <a:ext uri="{9D8B030D-6E8A-4147-A177-3AD203B41FA5}">
                      <a16:colId xmlns:a16="http://schemas.microsoft.com/office/drawing/2014/main" val="292232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Feature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Draft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Grooming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Risk/Issues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33093"/>
                  </a:ext>
                </a:extLst>
              </a:tr>
              <a:tr h="244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ED-1247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Portal: FHIR Member Experience - Consent Revoke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(UX part of ED-644)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Spill over from PI-7, waiting on InterOp to complete API’s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06294"/>
                  </a:ext>
                </a:extLst>
              </a:tr>
              <a:tr h="244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ED-1135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Portal: Display medical authorization letters as PDFs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Spill over from PI-7, waiting on </a:t>
                      </a:r>
                      <a:r>
                        <a:rPr lang="en-US" sz="100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InterOp</a:t>
                      </a:r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to complete API’s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79477"/>
                  </a:ext>
                </a:extLst>
              </a:tr>
              <a:tr h="244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ED-1179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Portal: Medication Image on Medication List - Digital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0161"/>
                  </a:ext>
                </a:extLst>
              </a:tr>
              <a:tr h="228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ED-1266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Landing page Informational updates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Enablement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78254"/>
                  </a:ext>
                </a:extLst>
              </a:tr>
              <a:tr h="277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ED-1324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Specialty Pages updates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Enablement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976218"/>
                  </a:ext>
                </a:extLst>
              </a:tr>
              <a:tr h="278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ED-1325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Most Used Documents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Enablement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No Engineering work, only testing needed for Team Undefined. Engineering work would be covered in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55402"/>
                  </a:ext>
                </a:extLst>
              </a:tr>
              <a:tr h="2787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ED-263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Unified Care Finders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2138280"/>
                  </a:ext>
                </a:extLst>
              </a:tr>
              <a:tr h="251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ED-1239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site structure changes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Provider Enablement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57249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ED-1386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(Spike) Member Portal: Tracking User Page Visits for Call Drivers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245"/>
                  </a:ext>
                </a:extLst>
              </a:tr>
              <a:tr h="3951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ED-1147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Website: Breadcrumbs Update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  <a:p>
                      <a:pPr algn="l" fontAlgn="t"/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Big Room</a:t>
                      </a: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44298"/>
                  </a:ext>
                </a:extLst>
              </a:tr>
              <a:tr h="3951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ED-1181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Portal: Programs and Drugs Pharmacy Benefits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Member Advocacy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highlight>
                            <a:srgbClr val="E9E9E9"/>
                          </a:highlight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highlight>
                            <a:srgbClr val="E9E9E9"/>
                          </a:highlight>
                          <a:latin typeface="+mn-lt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Ready for PI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highlight>
                            <a:srgbClr val="E9E9E9"/>
                          </a:highlight>
                          <a:latin typeface="+mn-lt"/>
                        </a:rPr>
                        <a:t>Won’t be ready for PI so we’ll have to pull this in when we have IMO approved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926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3EBEBD-D773-4315-9E27-20CEA092928C}"/>
              </a:ext>
            </a:extLst>
          </p:cNvPr>
          <p:cNvSpPr txBox="1"/>
          <p:nvPr/>
        </p:nvSpPr>
        <p:spPr>
          <a:xfrm>
            <a:off x="514636" y="5443626"/>
            <a:ext cx="527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43 story points available for PI-8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7E340-5EA6-473E-B2A1-6D1AE2C15300}"/>
              </a:ext>
            </a:extLst>
          </p:cNvPr>
          <p:cNvSpPr/>
          <p:nvPr/>
        </p:nvSpPr>
        <p:spPr>
          <a:xfrm>
            <a:off x="318514" y="1231453"/>
            <a:ext cx="10123032" cy="233639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3DC6D-FF56-4FE1-940D-34BCA5D69644}"/>
              </a:ext>
            </a:extLst>
          </p:cNvPr>
          <p:cNvSpPr txBox="1"/>
          <p:nvPr/>
        </p:nvSpPr>
        <p:spPr>
          <a:xfrm>
            <a:off x="10834112" y="1969611"/>
            <a:ext cx="13784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Planned load for this PI</a:t>
            </a:r>
          </a:p>
          <a:p>
            <a:r>
              <a:rPr lang="en-US" sz="1600"/>
              <a:t>41 Points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819AB64-005E-46C9-8BD5-A160A8CFE214}"/>
              </a:ext>
            </a:extLst>
          </p:cNvPr>
          <p:cNvSpPr/>
          <p:nvPr/>
        </p:nvSpPr>
        <p:spPr>
          <a:xfrm>
            <a:off x="10515374" y="3599597"/>
            <a:ext cx="148886" cy="128094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FCD19-DBA8-4B9A-B946-BA00B8C81F76}"/>
              </a:ext>
            </a:extLst>
          </p:cNvPr>
          <p:cNvSpPr txBox="1"/>
          <p:nvPr/>
        </p:nvSpPr>
        <p:spPr>
          <a:xfrm>
            <a:off x="10813540" y="3331894"/>
            <a:ext cx="1378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Not included in this PI based on capacity (49 points)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7B66A-2455-4108-A584-B859C29ECD3A}"/>
              </a:ext>
            </a:extLst>
          </p:cNvPr>
          <p:cNvSpPr txBox="1"/>
          <p:nvPr/>
        </p:nvSpPr>
        <p:spPr>
          <a:xfrm>
            <a:off x="10775440" y="4777610"/>
            <a:ext cx="137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Not ready for big room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FAFC1FE-E482-4F25-8141-AA415CA7D444}"/>
              </a:ext>
            </a:extLst>
          </p:cNvPr>
          <p:cNvSpPr/>
          <p:nvPr/>
        </p:nvSpPr>
        <p:spPr>
          <a:xfrm>
            <a:off x="10515374" y="4947996"/>
            <a:ext cx="127455" cy="302218"/>
          </a:xfrm>
          <a:prstGeom prst="rightBrace">
            <a:avLst>
              <a:gd name="adj1" fmla="val 8333"/>
              <a:gd name="adj2" fmla="val 4921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6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Elvhede</dc:creator>
  <cp:revision>1</cp:revision>
  <dcterms:created xsi:type="dcterms:W3CDTF">2020-06-10T12:04:33Z</dcterms:created>
  <dcterms:modified xsi:type="dcterms:W3CDTF">2021-06-18T18:08:32Z</dcterms:modified>
</cp:coreProperties>
</file>