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57" r:id="rId2"/>
    <p:sldId id="3498" r:id="rId3"/>
    <p:sldId id="3499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CDFE"/>
    <a:srgbClr val="9F151C"/>
    <a:srgbClr val="00BBE9"/>
    <a:srgbClr val="2950B2"/>
    <a:srgbClr val="B91820"/>
    <a:srgbClr val="2C354A"/>
    <a:srgbClr val="EFEFEF"/>
    <a:srgbClr val="5052BF"/>
    <a:srgbClr val="0C0F3A"/>
    <a:srgbClr val="C3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80141" autoAdjust="0"/>
  </p:normalViewPr>
  <p:slideViewPr>
    <p:cSldViewPr snapToGrid="0">
      <p:cViewPr varScale="1">
        <p:scale>
          <a:sx n="97" d="100"/>
          <a:sy n="97" d="100"/>
        </p:scale>
        <p:origin x="57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33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F9F178-E739-5C6B-5D74-F5F73EDC92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DE5F2-7D82-8BA4-F0B6-FEDFCA620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38EA-39F9-A84D-82B6-D60CA20B1BA6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E12B2-0534-1CEE-F213-77A6780FB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6B17C-E4EC-9A17-2ACC-BDFFA0D6C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E241-8414-9747-934B-5D97D7178C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66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0D89397-6850-4535-8DC5-D4F2FB6B5D9D}"/>
              </a:ext>
            </a:extLst>
          </p:cNvPr>
          <p:cNvSpPr/>
          <p:nvPr/>
        </p:nvSpPr>
        <p:spPr>
          <a:xfrm rot="5400000">
            <a:off x="4983454" y="-514494"/>
            <a:ext cx="6859906" cy="7894610"/>
          </a:xfrm>
          <a:custGeom>
            <a:avLst/>
            <a:gdLst>
              <a:gd name="connsiteX0" fmla="*/ 0 w 6859906"/>
              <a:gd name="connsiteY0" fmla="*/ 6883788 h 8018225"/>
              <a:gd name="connsiteX1" fmla="*/ 0 w 6859906"/>
              <a:gd name="connsiteY1" fmla="*/ 0 h 8018225"/>
              <a:gd name="connsiteX2" fmla="*/ 6859906 w 6859906"/>
              <a:gd name="connsiteY2" fmla="*/ 0 h 8018225"/>
              <a:gd name="connsiteX3" fmla="*/ 6859906 w 6859906"/>
              <a:gd name="connsiteY3" fmla="*/ 5784764 h 8018225"/>
              <a:gd name="connsiteX4" fmla="*/ 4794708 w 6859906"/>
              <a:gd name="connsiteY4" fmla="*/ 7889786 h 8018225"/>
              <a:gd name="connsiteX5" fmla="*/ 4188667 w 6859906"/>
              <a:gd name="connsiteY5" fmla="*/ 7889786 h 8018225"/>
              <a:gd name="connsiteX6" fmla="*/ 2475552 w 6859906"/>
              <a:gd name="connsiteY6" fmla="*/ 6143636 h 8018225"/>
              <a:gd name="connsiteX7" fmla="*/ 1830508 w 6859906"/>
              <a:gd name="connsiteY7" fmla="*/ 6143636 h 8018225"/>
              <a:gd name="connsiteX8" fmla="*/ 1158463 w 6859906"/>
              <a:gd name="connsiteY8" fmla="*/ 6828641 h 8018225"/>
              <a:gd name="connsiteX9" fmla="*/ 546422 w 6859906"/>
              <a:gd name="connsiteY9" fmla="*/ 7088576 h 8018225"/>
              <a:gd name="connsiteX10" fmla="*/ 67139 w 6859906"/>
              <a:gd name="connsiteY10" fmla="*/ 6940212 h 8018225"/>
              <a:gd name="connsiteX0" fmla="*/ 0 w 6859906"/>
              <a:gd name="connsiteY0" fmla="*/ 6883788 h 7974462"/>
              <a:gd name="connsiteX1" fmla="*/ 0 w 6859906"/>
              <a:gd name="connsiteY1" fmla="*/ 0 h 7974462"/>
              <a:gd name="connsiteX2" fmla="*/ 6859906 w 6859906"/>
              <a:gd name="connsiteY2" fmla="*/ 0 h 7974462"/>
              <a:gd name="connsiteX3" fmla="*/ 6859906 w 6859906"/>
              <a:gd name="connsiteY3" fmla="*/ 5784764 h 7974462"/>
              <a:gd name="connsiteX4" fmla="*/ 4794708 w 6859906"/>
              <a:gd name="connsiteY4" fmla="*/ 7889786 h 7974462"/>
              <a:gd name="connsiteX5" fmla="*/ 4093420 w 6859906"/>
              <a:gd name="connsiteY5" fmla="*/ 7775486 h 7974462"/>
              <a:gd name="connsiteX6" fmla="*/ 2475552 w 6859906"/>
              <a:gd name="connsiteY6" fmla="*/ 6143636 h 7974462"/>
              <a:gd name="connsiteX7" fmla="*/ 1830508 w 6859906"/>
              <a:gd name="connsiteY7" fmla="*/ 6143636 h 7974462"/>
              <a:gd name="connsiteX8" fmla="*/ 1158463 w 6859906"/>
              <a:gd name="connsiteY8" fmla="*/ 6828641 h 7974462"/>
              <a:gd name="connsiteX9" fmla="*/ 546422 w 6859906"/>
              <a:gd name="connsiteY9" fmla="*/ 7088576 h 7974462"/>
              <a:gd name="connsiteX10" fmla="*/ 67139 w 6859906"/>
              <a:gd name="connsiteY10" fmla="*/ 6940212 h 7974462"/>
              <a:gd name="connsiteX11" fmla="*/ 0 w 6859906"/>
              <a:gd name="connsiteY11" fmla="*/ 6883788 h 7974462"/>
              <a:gd name="connsiteX0" fmla="*/ 0 w 6859906"/>
              <a:gd name="connsiteY0" fmla="*/ 6883788 h 7886451"/>
              <a:gd name="connsiteX1" fmla="*/ 0 w 6859906"/>
              <a:gd name="connsiteY1" fmla="*/ 0 h 7886451"/>
              <a:gd name="connsiteX2" fmla="*/ 6859906 w 6859906"/>
              <a:gd name="connsiteY2" fmla="*/ 0 h 7886451"/>
              <a:gd name="connsiteX3" fmla="*/ 6859906 w 6859906"/>
              <a:gd name="connsiteY3" fmla="*/ 5784764 h 7886451"/>
              <a:gd name="connsiteX4" fmla="*/ 4918533 w 6859906"/>
              <a:gd name="connsiteY4" fmla="*/ 7737386 h 7886451"/>
              <a:gd name="connsiteX5" fmla="*/ 4093420 w 6859906"/>
              <a:gd name="connsiteY5" fmla="*/ 7775486 h 7886451"/>
              <a:gd name="connsiteX6" fmla="*/ 2475552 w 6859906"/>
              <a:gd name="connsiteY6" fmla="*/ 6143636 h 7886451"/>
              <a:gd name="connsiteX7" fmla="*/ 1830508 w 6859906"/>
              <a:gd name="connsiteY7" fmla="*/ 6143636 h 7886451"/>
              <a:gd name="connsiteX8" fmla="*/ 1158463 w 6859906"/>
              <a:gd name="connsiteY8" fmla="*/ 6828641 h 7886451"/>
              <a:gd name="connsiteX9" fmla="*/ 546422 w 6859906"/>
              <a:gd name="connsiteY9" fmla="*/ 7088576 h 7886451"/>
              <a:gd name="connsiteX10" fmla="*/ 67139 w 6859906"/>
              <a:gd name="connsiteY10" fmla="*/ 6940212 h 7886451"/>
              <a:gd name="connsiteX11" fmla="*/ 0 w 6859906"/>
              <a:gd name="connsiteY11" fmla="*/ 6883788 h 7886451"/>
              <a:gd name="connsiteX0" fmla="*/ 0 w 6859906"/>
              <a:gd name="connsiteY0" fmla="*/ 6883788 h 7903925"/>
              <a:gd name="connsiteX1" fmla="*/ 0 w 6859906"/>
              <a:gd name="connsiteY1" fmla="*/ 0 h 7903925"/>
              <a:gd name="connsiteX2" fmla="*/ 6859906 w 6859906"/>
              <a:gd name="connsiteY2" fmla="*/ 0 h 7903925"/>
              <a:gd name="connsiteX3" fmla="*/ 6859906 w 6859906"/>
              <a:gd name="connsiteY3" fmla="*/ 5784764 h 7903925"/>
              <a:gd name="connsiteX4" fmla="*/ 4889961 w 6859906"/>
              <a:gd name="connsiteY4" fmla="*/ 7775486 h 7903925"/>
              <a:gd name="connsiteX5" fmla="*/ 4093420 w 6859906"/>
              <a:gd name="connsiteY5" fmla="*/ 7775486 h 7903925"/>
              <a:gd name="connsiteX6" fmla="*/ 2475552 w 6859906"/>
              <a:gd name="connsiteY6" fmla="*/ 6143636 h 7903925"/>
              <a:gd name="connsiteX7" fmla="*/ 1830508 w 6859906"/>
              <a:gd name="connsiteY7" fmla="*/ 6143636 h 7903925"/>
              <a:gd name="connsiteX8" fmla="*/ 1158463 w 6859906"/>
              <a:gd name="connsiteY8" fmla="*/ 6828641 h 7903925"/>
              <a:gd name="connsiteX9" fmla="*/ 546422 w 6859906"/>
              <a:gd name="connsiteY9" fmla="*/ 7088576 h 7903925"/>
              <a:gd name="connsiteX10" fmla="*/ 67139 w 6859906"/>
              <a:gd name="connsiteY10" fmla="*/ 6940212 h 7903925"/>
              <a:gd name="connsiteX11" fmla="*/ 0 w 6859906"/>
              <a:gd name="connsiteY11" fmla="*/ 6883788 h 7903925"/>
              <a:gd name="connsiteX0" fmla="*/ 0 w 6859906"/>
              <a:gd name="connsiteY0" fmla="*/ 6883788 h 7903925"/>
              <a:gd name="connsiteX1" fmla="*/ 0 w 6859906"/>
              <a:gd name="connsiteY1" fmla="*/ 0 h 7903925"/>
              <a:gd name="connsiteX2" fmla="*/ 6859906 w 6859906"/>
              <a:gd name="connsiteY2" fmla="*/ 0 h 7903925"/>
              <a:gd name="connsiteX3" fmla="*/ 6850182 w 6859906"/>
              <a:gd name="connsiteY3" fmla="*/ 5668032 h 7903925"/>
              <a:gd name="connsiteX4" fmla="*/ 4889961 w 6859906"/>
              <a:gd name="connsiteY4" fmla="*/ 7775486 h 7903925"/>
              <a:gd name="connsiteX5" fmla="*/ 4093420 w 6859906"/>
              <a:gd name="connsiteY5" fmla="*/ 7775486 h 7903925"/>
              <a:gd name="connsiteX6" fmla="*/ 2475552 w 6859906"/>
              <a:gd name="connsiteY6" fmla="*/ 6143636 h 7903925"/>
              <a:gd name="connsiteX7" fmla="*/ 1830508 w 6859906"/>
              <a:gd name="connsiteY7" fmla="*/ 6143636 h 7903925"/>
              <a:gd name="connsiteX8" fmla="*/ 1158463 w 6859906"/>
              <a:gd name="connsiteY8" fmla="*/ 6828641 h 7903925"/>
              <a:gd name="connsiteX9" fmla="*/ 546422 w 6859906"/>
              <a:gd name="connsiteY9" fmla="*/ 7088576 h 7903925"/>
              <a:gd name="connsiteX10" fmla="*/ 67139 w 6859906"/>
              <a:gd name="connsiteY10" fmla="*/ 6940212 h 7903925"/>
              <a:gd name="connsiteX11" fmla="*/ 0 w 6859906"/>
              <a:gd name="connsiteY11" fmla="*/ 6883788 h 7903925"/>
              <a:gd name="connsiteX0" fmla="*/ 0 w 6859906"/>
              <a:gd name="connsiteY0" fmla="*/ 6883788 h 7874828"/>
              <a:gd name="connsiteX1" fmla="*/ 0 w 6859906"/>
              <a:gd name="connsiteY1" fmla="*/ 0 h 7874828"/>
              <a:gd name="connsiteX2" fmla="*/ 6859906 w 6859906"/>
              <a:gd name="connsiteY2" fmla="*/ 0 h 7874828"/>
              <a:gd name="connsiteX3" fmla="*/ 6850182 w 6859906"/>
              <a:gd name="connsiteY3" fmla="*/ 5668032 h 7874828"/>
              <a:gd name="connsiteX4" fmla="*/ 4870508 w 6859906"/>
              <a:gd name="connsiteY4" fmla="*/ 7707392 h 7874828"/>
              <a:gd name="connsiteX5" fmla="*/ 4093420 w 6859906"/>
              <a:gd name="connsiteY5" fmla="*/ 7775486 h 7874828"/>
              <a:gd name="connsiteX6" fmla="*/ 2475552 w 6859906"/>
              <a:gd name="connsiteY6" fmla="*/ 6143636 h 7874828"/>
              <a:gd name="connsiteX7" fmla="*/ 1830508 w 6859906"/>
              <a:gd name="connsiteY7" fmla="*/ 6143636 h 7874828"/>
              <a:gd name="connsiteX8" fmla="*/ 1158463 w 6859906"/>
              <a:gd name="connsiteY8" fmla="*/ 6828641 h 7874828"/>
              <a:gd name="connsiteX9" fmla="*/ 546422 w 6859906"/>
              <a:gd name="connsiteY9" fmla="*/ 7088576 h 7874828"/>
              <a:gd name="connsiteX10" fmla="*/ 67139 w 6859906"/>
              <a:gd name="connsiteY10" fmla="*/ 6940212 h 7874828"/>
              <a:gd name="connsiteX11" fmla="*/ 0 w 6859906"/>
              <a:gd name="connsiteY11" fmla="*/ 6883788 h 7874828"/>
              <a:gd name="connsiteX0" fmla="*/ 0 w 6859906"/>
              <a:gd name="connsiteY0" fmla="*/ 6883788 h 7894610"/>
              <a:gd name="connsiteX1" fmla="*/ 0 w 6859906"/>
              <a:gd name="connsiteY1" fmla="*/ 0 h 7894610"/>
              <a:gd name="connsiteX2" fmla="*/ 6859906 w 6859906"/>
              <a:gd name="connsiteY2" fmla="*/ 0 h 7894610"/>
              <a:gd name="connsiteX3" fmla="*/ 6850182 w 6859906"/>
              <a:gd name="connsiteY3" fmla="*/ 5668032 h 7894610"/>
              <a:gd name="connsiteX4" fmla="*/ 4812142 w 6859906"/>
              <a:gd name="connsiteY4" fmla="*/ 7756030 h 7894610"/>
              <a:gd name="connsiteX5" fmla="*/ 4093420 w 6859906"/>
              <a:gd name="connsiteY5" fmla="*/ 7775486 h 7894610"/>
              <a:gd name="connsiteX6" fmla="*/ 2475552 w 6859906"/>
              <a:gd name="connsiteY6" fmla="*/ 6143636 h 7894610"/>
              <a:gd name="connsiteX7" fmla="*/ 1830508 w 6859906"/>
              <a:gd name="connsiteY7" fmla="*/ 6143636 h 7894610"/>
              <a:gd name="connsiteX8" fmla="*/ 1158463 w 6859906"/>
              <a:gd name="connsiteY8" fmla="*/ 6828641 h 7894610"/>
              <a:gd name="connsiteX9" fmla="*/ 546422 w 6859906"/>
              <a:gd name="connsiteY9" fmla="*/ 7088576 h 7894610"/>
              <a:gd name="connsiteX10" fmla="*/ 67139 w 6859906"/>
              <a:gd name="connsiteY10" fmla="*/ 6940212 h 7894610"/>
              <a:gd name="connsiteX11" fmla="*/ 0 w 6859906"/>
              <a:gd name="connsiteY11" fmla="*/ 6883788 h 7894610"/>
              <a:gd name="connsiteX0" fmla="*/ 0 w 6859906"/>
              <a:gd name="connsiteY0" fmla="*/ 6883788 h 7894610"/>
              <a:gd name="connsiteX1" fmla="*/ 0 w 6859906"/>
              <a:gd name="connsiteY1" fmla="*/ 0 h 7894610"/>
              <a:gd name="connsiteX2" fmla="*/ 6859906 w 6859906"/>
              <a:gd name="connsiteY2" fmla="*/ 0 h 7894610"/>
              <a:gd name="connsiteX3" fmla="*/ 6850182 w 6859906"/>
              <a:gd name="connsiteY3" fmla="*/ 5668032 h 7894610"/>
              <a:gd name="connsiteX4" fmla="*/ 4812142 w 6859906"/>
              <a:gd name="connsiteY4" fmla="*/ 7756030 h 7894610"/>
              <a:gd name="connsiteX5" fmla="*/ 4132331 w 6859906"/>
              <a:gd name="connsiteY5" fmla="*/ 7775486 h 7894610"/>
              <a:gd name="connsiteX6" fmla="*/ 2475552 w 6859906"/>
              <a:gd name="connsiteY6" fmla="*/ 6143636 h 7894610"/>
              <a:gd name="connsiteX7" fmla="*/ 1830508 w 6859906"/>
              <a:gd name="connsiteY7" fmla="*/ 6143636 h 7894610"/>
              <a:gd name="connsiteX8" fmla="*/ 1158463 w 6859906"/>
              <a:gd name="connsiteY8" fmla="*/ 6828641 h 7894610"/>
              <a:gd name="connsiteX9" fmla="*/ 546422 w 6859906"/>
              <a:gd name="connsiteY9" fmla="*/ 7088576 h 7894610"/>
              <a:gd name="connsiteX10" fmla="*/ 67139 w 6859906"/>
              <a:gd name="connsiteY10" fmla="*/ 6940212 h 7894610"/>
              <a:gd name="connsiteX11" fmla="*/ 0 w 6859906"/>
              <a:gd name="connsiteY11" fmla="*/ 6883788 h 789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9906" h="7894610">
                <a:moveTo>
                  <a:pt x="0" y="6883788"/>
                </a:moveTo>
                <a:lnTo>
                  <a:pt x="0" y="0"/>
                </a:lnTo>
                <a:lnTo>
                  <a:pt x="6859906" y="0"/>
                </a:lnTo>
                <a:cubicBezTo>
                  <a:pt x="6856665" y="1889344"/>
                  <a:pt x="6853423" y="3778688"/>
                  <a:pt x="6850182" y="5668032"/>
                </a:cubicBezTo>
                <a:lnTo>
                  <a:pt x="4812142" y="7756030"/>
                </a:lnTo>
                <a:cubicBezTo>
                  <a:pt x="4644131" y="7927282"/>
                  <a:pt x="4300342" y="7946738"/>
                  <a:pt x="4132331" y="7775486"/>
                </a:cubicBezTo>
                <a:cubicBezTo>
                  <a:pt x="3561293" y="7193436"/>
                  <a:pt x="3046590" y="6725686"/>
                  <a:pt x="2475552" y="6143636"/>
                </a:cubicBezTo>
                <a:cubicBezTo>
                  <a:pt x="2298540" y="5963211"/>
                  <a:pt x="2007520" y="5963211"/>
                  <a:pt x="1830508" y="6143636"/>
                </a:cubicBezTo>
                <a:lnTo>
                  <a:pt x="1158463" y="6828641"/>
                </a:lnTo>
                <a:cubicBezTo>
                  <a:pt x="996452" y="6996834"/>
                  <a:pt x="777437" y="7088576"/>
                  <a:pt x="546422" y="7088576"/>
                </a:cubicBezTo>
                <a:cubicBezTo>
                  <a:pt x="373160" y="7088576"/>
                  <a:pt x="208336" y="7036971"/>
                  <a:pt x="67139" y="6940212"/>
                </a:cubicBezTo>
                <a:lnTo>
                  <a:pt x="0" y="6883788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  <a:effectLst>
            <a:outerShdw blurRad="812800" dist="114300" dir="10800000" algn="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AD84F09-6F20-41DC-81F5-7C36FEF9B76A}"/>
              </a:ext>
            </a:extLst>
          </p:cNvPr>
          <p:cNvSpPr/>
          <p:nvPr userDrawn="1"/>
        </p:nvSpPr>
        <p:spPr>
          <a:xfrm rot="5400000">
            <a:off x="1769577" y="-2583554"/>
            <a:ext cx="8610580" cy="12293387"/>
          </a:xfrm>
          <a:custGeom>
            <a:avLst/>
            <a:gdLst>
              <a:gd name="connsiteX0" fmla="*/ 51503 w 8610580"/>
              <a:gd name="connsiteY0" fmla="*/ 52497 h 12293386"/>
              <a:gd name="connsiteX1" fmla="*/ 8584079 w 8610580"/>
              <a:gd name="connsiteY1" fmla="*/ 52497 h 12293386"/>
              <a:gd name="connsiteX2" fmla="*/ 8584079 w 8610580"/>
              <a:gd name="connsiteY2" fmla="*/ 12254142 h 12293386"/>
              <a:gd name="connsiteX3" fmla="*/ 51504 w 8610580"/>
              <a:gd name="connsiteY3" fmla="*/ 12254142 h 1229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580" h="12293386">
                <a:moveTo>
                  <a:pt x="51503" y="52497"/>
                </a:moveTo>
                <a:lnTo>
                  <a:pt x="8584079" y="52497"/>
                </a:lnTo>
                <a:lnTo>
                  <a:pt x="8584079" y="12254142"/>
                </a:lnTo>
                <a:lnTo>
                  <a:pt x="51504" y="12254142"/>
                </a:lnTo>
                <a:close/>
              </a:path>
            </a:pathLst>
          </a:custGeom>
          <a:noFill/>
          <a:ln w="218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4CFBFB4-9480-4BDA-9A74-8495DBABED51}"/>
              </a:ext>
            </a:extLst>
          </p:cNvPr>
          <p:cNvSpPr/>
          <p:nvPr/>
        </p:nvSpPr>
        <p:spPr>
          <a:xfrm rot="5400000">
            <a:off x="509707" y="4164932"/>
            <a:ext cx="2155540" cy="3240121"/>
          </a:xfrm>
          <a:custGeom>
            <a:avLst/>
            <a:gdLst>
              <a:gd name="connsiteX0" fmla="*/ 204514 w 3180214"/>
              <a:gd name="connsiteY0" fmla="*/ 3813906 h 4311859"/>
              <a:gd name="connsiteX1" fmla="*/ 651544 w 3180214"/>
              <a:gd name="connsiteY1" fmla="*/ 4269557 h 4311859"/>
              <a:gd name="connsiteX2" fmla="*/ 3156713 w 3180214"/>
              <a:gd name="connsiteY2" fmla="*/ 4269557 h 4311859"/>
              <a:gd name="connsiteX3" fmla="*/ 3156713 w 3180214"/>
              <a:gd name="connsiteY3" fmla="*/ 52497 h 4311859"/>
              <a:gd name="connsiteX4" fmla="*/ 204514 w 3180214"/>
              <a:gd name="connsiteY4" fmla="*/ 3061624 h 4311859"/>
              <a:gd name="connsiteX5" fmla="*/ 204514 w 3180214"/>
              <a:gd name="connsiteY5" fmla="*/ 3813906 h 4311859"/>
              <a:gd name="connsiteX0" fmla="*/ 153011 w 3105210"/>
              <a:gd name="connsiteY0" fmla="*/ 3761409 h 4217060"/>
              <a:gd name="connsiteX1" fmla="*/ 600041 w 3105210"/>
              <a:gd name="connsiteY1" fmla="*/ 4217060 h 4217060"/>
              <a:gd name="connsiteX2" fmla="*/ 3105210 w 3105210"/>
              <a:gd name="connsiteY2" fmla="*/ 4217060 h 4217060"/>
              <a:gd name="connsiteX3" fmla="*/ 3105210 w 3105210"/>
              <a:gd name="connsiteY3" fmla="*/ 0 h 4217060"/>
              <a:gd name="connsiteX4" fmla="*/ 2146015 w 3105210"/>
              <a:gd name="connsiteY4" fmla="*/ 976940 h 4217060"/>
              <a:gd name="connsiteX5" fmla="*/ 153011 w 3105210"/>
              <a:gd name="connsiteY5" fmla="*/ 3009127 h 4217060"/>
              <a:gd name="connsiteX6" fmla="*/ 153011 w 3105210"/>
              <a:gd name="connsiteY6" fmla="*/ 3761409 h 4217060"/>
              <a:gd name="connsiteX0" fmla="*/ 153011 w 3105210"/>
              <a:gd name="connsiteY0" fmla="*/ 3761409 h 4217060"/>
              <a:gd name="connsiteX1" fmla="*/ 600041 w 3105210"/>
              <a:gd name="connsiteY1" fmla="*/ 4217060 h 4217060"/>
              <a:gd name="connsiteX2" fmla="*/ 2155540 w 3105210"/>
              <a:gd name="connsiteY2" fmla="*/ 4215439 h 4217060"/>
              <a:gd name="connsiteX3" fmla="*/ 3105210 w 3105210"/>
              <a:gd name="connsiteY3" fmla="*/ 4217060 h 4217060"/>
              <a:gd name="connsiteX4" fmla="*/ 3105210 w 3105210"/>
              <a:gd name="connsiteY4" fmla="*/ 0 h 4217060"/>
              <a:gd name="connsiteX5" fmla="*/ 2146015 w 3105210"/>
              <a:gd name="connsiteY5" fmla="*/ 976940 h 4217060"/>
              <a:gd name="connsiteX6" fmla="*/ 153011 w 3105210"/>
              <a:gd name="connsiteY6" fmla="*/ 3009127 h 4217060"/>
              <a:gd name="connsiteX7" fmla="*/ 153011 w 3105210"/>
              <a:gd name="connsiteY7" fmla="*/ 3761409 h 4217060"/>
              <a:gd name="connsiteX0" fmla="*/ 153011 w 3105210"/>
              <a:gd name="connsiteY0" fmla="*/ 3761409 h 4217060"/>
              <a:gd name="connsiteX1" fmla="*/ 600041 w 3105210"/>
              <a:gd name="connsiteY1" fmla="*/ 4217060 h 4217060"/>
              <a:gd name="connsiteX2" fmla="*/ 2155540 w 3105210"/>
              <a:gd name="connsiteY2" fmla="*/ 4215439 h 4217060"/>
              <a:gd name="connsiteX3" fmla="*/ 3105210 w 3105210"/>
              <a:gd name="connsiteY3" fmla="*/ 0 h 4217060"/>
              <a:gd name="connsiteX4" fmla="*/ 2146015 w 3105210"/>
              <a:gd name="connsiteY4" fmla="*/ 976940 h 4217060"/>
              <a:gd name="connsiteX5" fmla="*/ 153011 w 3105210"/>
              <a:gd name="connsiteY5" fmla="*/ 3009127 h 4217060"/>
              <a:gd name="connsiteX6" fmla="*/ 153011 w 3105210"/>
              <a:gd name="connsiteY6" fmla="*/ 3761409 h 4217060"/>
              <a:gd name="connsiteX0" fmla="*/ 153011 w 2155540"/>
              <a:gd name="connsiteY0" fmla="*/ 2784469 h 3240120"/>
              <a:gd name="connsiteX1" fmla="*/ 600041 w 2155540"/>
              <a:gd name="connsiteY1" fmla="*/ 3240120 h 3240120"/>
              <a:gd name="connsiteX2" fmla="*/ 2155540 w 2155540"/>
              <a:gd name="connsiteY2" fmla="*/ 3238499 h 3240120"/>
              <a:gd name="connsiteX3" fmla="*/ 2146015 w 2155540"/>
              <a:gd name="connsiteY3" fmla="*/ 0 h 3240120"/>
              <a:gd name="connsiteX4" fmla="*/ 153011 w 2155540"/>
              <a:gd name="connsiteY4" fmla="*/ 2032187 h 3240120"/>
              <a:gd name="connsiteX5" fmla="*/ 153011 w 2155540"/>
              <a:gd name="connsiteY5" fmla="*/ 2784469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5540" h="3240120">
                <a:moveTo>
                  <a:pt x="153011" y="2784469"/>
                </a:moveTo>
                <a:lnTo>
                  <a:pt x="600041" y="3240120"/>
                </a:lnTo>
                <a:lnTo>
                  <a:pt x="2155540" y="3238499"/>
                </a:lnTo>
                <a:lnTo>
                  <a:pt x="2146015" y="0"/>
                </a:lnTo>
                <a:lnTo>
                  <a:pt x="153011" y="2032187"/>
                </a:lnTo>
                <a:cubicBezTo>
                  <a:pt x="-51003" y="2240135"/>
                  <a:pt x="-51003" y="2576521"/>
                  <a:pt x="153011" y="2784469"/>
                </a:cubicBezTo>
                <a:close/>
              </a:path>
            </a:pathLst>
          </a:custGeom>
          <a:solidFill>
            <a:srgbClr val="A6D4ED"/>
          </a:solidFill>
          <a:ln w="218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A8033F8-13CC-4183-838C-2216A5BC7405}"/>
              </a:ext>
            </a:extLst>
          </p:cNvPr>
          <p:cNvSpPr/>
          <p:nvPr/>
        </p:nvSpPr>
        <p:spPr>
          <a:xfrm rot="5400000">
            <a:off x="510162" y="4164475"/>
            <a:ext cx="2155742" cy="3241235"/>
          </a:xfrm>
          <a:custGeom>
            <a:avLst/>
            <a:gdLst>
              <a:gd name="connsiteX0" fmla="*/ 204514 w 3180214"/>
              <a:gd name="connsiteY0" fmla="*/ 3061624 h 4311859"/>
              <a:gd name="connsiteX1" fmla="*/ 204514 w 3180214"/>
              <a:gd name="connsiteY1" fmla="*/ 3813906 h 4311859"/>
              <a:gd name="connsiteX2" fmla="*/ 651544 w 3180214"/>
              <a:gd name="connsiteY2" fmla="*/ 4269557 h 4311859"/>
              <a:gd name="connsiteX3" fmla="*/ 846557 w 3180214"/>
              <a:gd name="connsiteY3" fmla="*/ 4269557 h 4311859"/>
              <a:gd name="connsiteX4" fmla="*/ 432529 w 3180214"/>
              <a:gd name="connsiteY4" fmla="*/ 3847545 h 4311859"/>
              <a:gd name="connsiteX5" fmla="*/ 432529 w 3180214"/>
              <a:gd name="connsiteY5" fmla="*/ 3153366 h 4311859"/>
              <a:gd name="connsiteX6" fmla="*/ 3153713 w 3180214"/>
              <a:gd name="connsiteY6" fmla="*/ 379708 h 4311859"/>
              <a:gd name="connsiteX7" fmla="*/ 3153713 w 3180214"/>
              <a:gd name="connsiteY7" fmla="*/ 52497 h 4311859"/>
              <a:gd name="connsiteX8" fmla="*/ 204514 w 3180214"/>
              <a:gd name="connsiteY8" fmla="*/ 3061624 h 4311859"/>
              <a:gd name="connsiteX0" fmla="*/ 153011 w 3102210"/>
              <a:gd name="connsiteY0" fmla="*/ 3009127 h 4217060"/>
              <a:gd name="connsiteX1" fmla="*/ 153011 w 3102210"/>
              <a:gd name="connsiteY1" fmla="*/ 3761409 h 4217060"/>
              <a:gd name="connsiteX2" fmla="*/ 600041 w 3102210"/>
              <a:gd name="connsiteY2" fmla="*/ 4217060 h 4217060"/>
              <a:gd name="connsiteX3" fmla="*/ 795054 w 3102210"/>
              <a:gd name="connsiteY3" fmla="*/ 4217060 h 4217060"/>
              <a:gd name="connsiteX4" fmla="*/ 381026 w 3102210"/>
              <a:gd name="connsiteY4" fmla="*/ 3795048 h 4217060"/>
              <a:gd name="connsiteX5" fmla="*/ 381026 w 3102210"/>
              <a:gd name="connsiteY5" fmla="*/ 3100869 h 4217060"/>
              <a:gd name="connsiteX6" fmla="*/ 3102210 w 3102210"/>
              <a:gd name="connsiteY6" fmla="*/ 327211 h 4217060"/>
              <a:gd name="connsiteX7" fmla="*/ 3102210 w 3102210"/>
              <a:gd name="connsiteY7" fmla="*/ 0 h 4217060"/>
              <a:gd name="connsiteX8" fmla="*/ 2160505 w 3102210"/>
              <a:gd name="connsiteY8" fmla="*/ 975826 h 4217060"/>
              <a:gd name="connsiteX9" fmla="*/ 153011 w 3102210"/>
              <a:gd name="connsiteY9" fmla="*/ 3009127 h 4217060"/>
              <a:gd name="connsiteX0" fmla="*/ 153011 w 3102210"/>
              <a:gd name="connsiteY0" fmla="*/ 3009127 h 4217060"/>
              <a:gd name="connsiteX1" fmla="*/ 153011 w 3102210"/>
              <a:gd name="connsiteY1" fmla="*/ 3761409 h 4217060"/>
              <a:gd name="connsiteX2" fmla="*/ 600041 w 3102210"/>
              <a:gd name="connsiteY2" fmla="*/ 4217060 h 4217060"/>
              <a:gd name="connsiteX3" fmla="*/ 795054 w 3102210"/>
              <a:gd name="connsiteY3" fmla="*/ 4217060 h 4217060"/>
              <a:gd name="connsiteX4" fmla="*/ 381026 w 3102210"/>
              <a:gd name="connsiteY4" fmla="*/ 3795048 h 4217060"/>
              <a:gd name="connsiteX5" fmla="*/ 381026 w 3102210"/>
              <a:gd name="connsiteY5" fmla="*/ 3100869 h 4217060"/>
              <a:gd name="connsiteX6" fmla="*/ 2170233 w 3102210"/>
              <a:gd name="connsiteY6" fmla="*/ 1287111 h 4217060"/>
              <a:gd name="connsiteX7" fmla="*/ 3102210 w 3102210"/>
              <a:gd name="connsiteY7" fmla="*/ 327211 h 4217060"/>
              <a:gd name="connsiteX8" fmla="*/ 3102210 w 3102210"/>
              <a:gd name="connsiteY8" fmla="*/ 0 h 4217060"/>
              <a:gd name="connsiteX9" fmla="*/ 2160505 w 3102210"/>
              <a:gd name="connsiteY9" fmla="*/ 975826 h 4217060"/>
              <a:gd name="connsiteX10" fmla="*/ 153011 w 3102210"/>
              <a:gd name="connsiteY10" fmla="*/ 3009127 h 4217060"/>
              <a:gd name="connsiteX0" fmla="*/ 153011 w 3102210"/>
              <a:gd name="connsiteY0" fmla="*/ 2681916 h 3889849"/>
              <a:gd name="connsiteX1" fmla="*/ 153011 w 3102210"/>
              <a:gd name="connsiteY1" fmla="*/ 3434198 h 3889849"/>
              <a:gd name="connsiteX2" fmla="*/ 600041 w 3102210"/>
              <a:gd name="connsiteY2" fmla="*/ 3889849 h 3889849"/>
              <a:gd name="connsiteX3" fmla="*/ 795054 w 3102210"/>
              <a:gd name="connsiteY3" fmla="*/ 3889849 h 3889849"/>
              <a:gd name="connsiteX4" fmla="*/ 381026 w 3102210"/>
              <a:gd name="connsiteY4" fmla="*/ 3467837 h 3889849"/>
              <a:gd name="connsiteX5" fmla="*/ 381026 w 3102210"/>
              <a:gd name="connsiteY5" fmla="*/ 2773658 h 3889849"/>
              <a:gd name="connsiteX6" fmla="*/ 2170233 w 3102210"/>
              <a:gd name="connsiteY6" fmla="*/ 959900 h 3889849"/>
              <a:gd name="connsiteX7" fmla="*/ 3102210 w 3102210"/>
              <a:gd name="connsiteY7" fmla="*/ 0 h 3889849"/>
              <a:gd name="connsiteX8" fmla="*/ 2160505 w 3102210"/>
              <a:gd name="connsiteY8" fmla="*/ 648615 h 3889849"/>
              <a:gd name="connsiteX9" fmla="*/ 153011 w 3102210"/>
              <a:gd name="connsiteY9" fmla="*/ 2681916 h 3889849"/>
              <a:gd name="connsiteX0" fmla="*/ 153011 w 2170233"/>
              <a:gd name="connsiteY0" fmla="*/ 2033301 h 3241234"/>
              <a:gd name="connsiteX1" fmla="*/ 153011 w 2170233"/>
              <a:gd name="connsiteY1" fmla="*/ 2785583 h 3241234"/>
              <a:gd name="connsiteX2" fmla="*/ 600041 w 2170233"/>
              <a:gd name="connsiteY2" fmla="*/ 3241234 h 3241234"/>
              <a:gd name="connsiteX3" fmla="*/ 795054 w 2170233"/>
              <a:gd name="connsiteY3" fmla="*/ 3241234 h 3241234"/>
              <a:gd name="connsiteX4" fmla="*/ 381026 w 2170233"/>
              <a:gd name="connsiteY4" fmla="*/ 2819222 h 3241234"/>
              <a:gd name="connsiteX5" fmla="*/ 381026 w 2170233"/>
              <a:gd name="connsiteY5" fmla="*/ 2125043 h 3241234"/>
              <a:gd name="connsiteX6" fmla="*/ 2170233 w 2170233"/>
              <a:gd name="connsiteY6" fmla="*/ 311285 h 3241234"/>
              <a:gd name="connsiteX7" fmla="*/ 2160505 w 2170233"/>
              <a:gd name="connsiteY7" fmla="*/ 0 h 3241234"/>
              <a:gd name="connsiteX8" fmla="*/ 153011 w 2170233"/>
              <a:gd name="connsiteY8" fmla="*/ 2033301 h 3241234"/>
              <a:gd name="connsiteX0" fmla="*/ 153011 w 2160505"/>
              <a:gd name="connsiteY0" fmla="*/ 2033301 h 3241234"/>
              <a:gd name="connsiteX1" fmla="*/ 153011 w 2160505"/>
              <a:gd name="connsiteY1" fmla="*/ 2785583 h 3241234"/>
              <a:gd name="connsiteX2" fmla="*/ 600041 w 2160505"/>
              <a:gd name="connsiteY2" fmla="*/ 3241234 h 3241234"/>
              <a:gd name="connsiteX3" fmla="*/ 795054 w 2160505"/>
              <a:gd name="connsiteY3" fmla="*/ 3241234 h 3241234"/>
              <a:gd name="connsiteX4" fmla="*/ 381026 w 2160505"/>
              <a:gd name="connsiteY4" fmla="*/ 2819222 h 3241234"/>
              <a:gd name="connsiteX5" fmla="*/ 381026 w 2160505"/>
              <a:gd name="connsiteY5" fmla="*/ 2125043 h 3241234"/>
              <a:gd name="connsiteX6" fmla="*/ 2151183 w 2160505"/>
              <a:gd name="connsiteY6" fmla="*/ 339860 h 3241234"/>
              <a:gd name="connsiteX7" fmla="*/ 2160505 w 2160505"/>
              <a:gd name="connsiteY7" fmla="*/ 0 h 3241234"/>
              <a:gd name="connsiteX8" fmla="*/ 153011 w 2160505"/>
              <a:gd name="connsiteY8" fmla="*/ 2033301 h 3241234"/>
              <a:gd name="connsiteX0" fmla="*/ 153011 w 2155742"/>
              <a:gd name="connsiteY0" fmla="*/ 2033301 h 3241234"/>
              <a:gd name="connsiteX1" fmla="*/ 153011 w 2155742"/>
              <a:gd name="connsiteY1" fmla="*/ 2785583 h 3241234"/>
              <a:gd name="connsiteX2" fmla="*/ 600041 w 2155742"/>
              <a:gd name="connsiteY2" fmla="*/ 3241234 h 3241234"/>
              <a:gd name="connsiteX3" fmla="*/ 795054 w 2155742"/>
              <a:gd name="connsiteY3" fmla="*/ 3241234 h 3241234"/>
              <a:gd name="connsiteX4" fmla="*/ 381026 w 2155742"/>
              <a:gd name="connsiteY4" fmla="*/ 2819222 h 3241234"/>
              <a:gd name="connsiteX5" fmla="*/ 381026 w 2155742"/>
              <a:gd name="connsiteY5" fmla="*/ 2125043 h 3241234"/>
              <a:gd name="connsiteX6" fmla="*/ 2151183 w 2155742"/>
              <a:gd name="connsiteY6" fmla="*/ 339860 h 3241234"/>
              <a:gd name="connsiteX7" fmla="*/ 2155742 w 2155742"/>
              <a:gd name="connsiteY7" fmla="*/ 0 h 3241234"/>
              <a:gd name="connsiteX8" fmla="*/ 153011 w 2155742"/>
              <a:gd name="connsiteY8" fmla="*/ 2033301 h 32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742" h="3241234">
                <a:moveTo>
                  <a:pt x="153011" y="2033301"/>
                </a:moveTo>
                <a:cubicBezTo>
                  <a:pt x="-51003" y="2241249"/>
                  <a:pt x="-51003" y="2577635"/>
                  <a:pt x="153011" y="2785583"/>
                </a:cubicBezTo>
                <a:lnTo>
                  <a:pt x="600041" y="3241234"/>
                </a:lnTo>
                <a:lnTo>
                  <a:pt x="795054" y="3241234"/>
                </a:lnTo>
                <a:lnTo>
                  <a:pt x="381026" y="2819222"/>
                </a:lnTo>
                <a:cubicBezTo>
                  <a:pt x="192014" y="2626564"/>
                  <a:pt x="192014" y="2317700"/>
                  <a:pt x="381026" y="2125043"/>
                </a:cubicBezTo>
                <a:lnTo>
                  <a:pt x="2151183" y="339860"/>
                </a:lnTo>
                <a:cubicBezTo>
                  <a:pt x="2152703" y="226573"/>
                  <a:pt x="2154222" y="113287"/>
                  <a:pt x="2155742" y="0"/>
                </a:cubicBezTo>
                <a:lnTo>
                  <a:pt x="153011" y="2033301"/>
                </a:lnTo>
                <a:close/>
              </a:path>
            </a:pathLst>
          </a:custGeom>
          <a:solidFill>
            <a:srgbClr val="659FB1">
              <a:alpha val="48000"/>
            </a:srgbClr>
          </a:solidFill>
          <a:ln w="218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701FFAA-D4C8-4334-99F9-C4F1B6931DE7}"/>
              </a:ext>
            </a:extLst>
          </p:cNvPr>
          <p:cNvSpPr/>
          <p:nvPr/>
        </p:nvSpPr>
        <p:spPr>
          <a:xfrm rot="5400000">
            <a:off x="-172374" y="1874509"/>
            <a:ext cx="3891148" cy="61161"/>
          </a:xfrm>
          <a:custGeom>
            <a:avLst/>
            <a:gdLst>
              <a:gd name="connsiteX0" fmla="*/ 22502 w 4590309"/>
              <a:gd name="connsiteY0" fmla="*/ 22936 h 61161"/>
              <a:gd name="connsiteX1" fmla="*/ 4573809 w 4590309"/>
              <a:gd name="connsiteY1" fmla="*/ 22936 h 61161"/>
              <a:gd name="connsiteX2" fmla="*/ 4573809 w 4590309"/>
              <a:gd name="connsiteY2" fmla="*/ 38226 h 61161"/>
              <a:gd name="connsiteX3" fmla="*/ 22502 w 4590309"/>
              <a:gd name="connsiteY3" fmla="*/ 38226 h 6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0309" h="61161">
                <a:moveTo>
                  <a:pt x="22502" y="22936"/>
                </a:moveTo>
                <a:lnTo>
                  <a:pt x="4573809" y="22936"/>
                </a:lnTo>
                <a:lnTo>
                  <a:pt x="4573809" y="38226"/>
                </a:lnTo>
                <a:lnTo>
                  <a:pt x="22502" y="38226"/>
                </a:lnTo>
                <a:close/>
              </a:path>
            </a:pathLst>
          </a:custGeom>
          <a:solidFill>
            <a:srgbClr val="A6D4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3587442-9577-48F5-B4C4-9762FBD7C745}"/>
              </a:ext>
            </a:extLst>
          </p:cNvPr>
          <p:cNvSpPr/>
          <p:nvPr/>
        </p:nvSpPr>
        <p:spPr>
          <a:xfrm rot="5400000">
            <a:off x="3427" y="3168111"/>
            <a:ext cx="3649115" cy="3721139"/>
          </a:xfrm>
          <a:custGeom>
            <a:avLst/>
            <a:gdLst>
              <a:gd name="connsiteX0" fmla="*/ 69505 w 4710317"/>
              <a:gd name="connsiteY0" fmla="*/ 4749672 h 4801148"/>
              <a:gd name="connsiteX1" fmla="*/ 4659815 w 4710317"/>
              <a:gd name="connsiteY1" fmla="*/ 70845 h 4801148"/>
              <a:gd name="connsiteX2" fmla="*/ 4659815 w 4710317"/>
              <a:gd name="connsiteY2" fmla="*/ 52497 h 4801148"/>
              <a:gd name="connsiteX3" fmla="*/ 51503 w 4710317"/>
              <a:gd name="connsiteY3" fmla="*/ 4749672 h 4801148"/>
              <a:gd name="connsiteX0" fmla="*/ 18002 w 4608312"/>
              <a:gd name="connsiteY0" fmla="*/ 4697175 h 4697175"/>
              <a:gd name="connsiteX1" fmla="*/ 4608312 w 4608312"/>
              <a:gd name="connsiteY1" fmla="*/ 18348 h 4697175"/>
              <a:gd name="connsiteX2" fmla="*/ 4608312 w 4608312"/>
              <a:gd name="connsiteY2" fmla="*/ 0 h 4697175"/>
              <a:gd name="connsiteX3" fmla="*/ 3649114 w 4608312"/>
              <a:gd name="connsiteY3" fmla="*/ 976037 h 4697175"/>
              <a:gd name="connsiteX4" fmla="*/ 0 w 4608312"/>
              <a:gd name="connsiteY4" fmla="*/ 4697175 h 4697175"/>
              <a:gd name="connsiteX5" fmla="*/ 18002 w 4608312"/>
              <a:gd name="connsiteY5" fmla="*/ 4697175 h 4697175"/>
              <a:gd name="connsiteX0" fmla="*/ 18002 w 4608312"/>
              <a:gd name="connsiteY0" fmla="*/ 4697175 h 4697175"/>
              <a:gd name="connsiteX1" fmla="*/ 3649113 w 4608312"/>
              <a:gd name="connsiteY1" fmla="*/ 995086 h 4697175"/>
              <a:gd name="connsiteX2" fmla="*/ 4608312 w 4608312"/>
              <a:gd name="connsiteY2" fmla="*/ 18348 h 4697175"/>
              <a:gd name="connsiteX3" fmla="*/ 4608312 w 4608312"/>
              <a:gd name="connsiteY3" fmla="*/ 0 h 4697175"/>
              <a:gd name="connsiteX4" fmla="*/ 3649114 w 4608312"/>
              <a:gd name="connsiteY4" fmla="*/ 976037 h 4697175"/>
              <a:gd name="connsiteX5" fmla="*/ 0 w 4608312"/>
              <a:gd name="connsiteY5" fmla="*/ 4697175 h 4697175"/>
              <a:gd name="connsiteX6" fmla="*/ 18002 w 4608312"/>
              <a:gd name="connsiteY6" fmla="*/ 4697175 h 4697175"/>
              <a:gd name="connsiteX0" fmla="*/ 18002 w 4608312"/>
              <a:gd name="connsiteY0" fmla="*/ 4678827 h 4678827"/>
              <a:gd name="connsiteX1" fmla="*/ 3649113 w 4608312"/>
              <a:gd name="connsiteY1" fmla="*/ 976738 h 4678827"/>
              <a:gd name="connsiteX2" fmla="*/ 4608312 w 4608312"/>
              <a:gd name="connsiteY2" fmla="*/ 0 h 4678827"/>
              <a:gd name="connsiteX3" fmla="*/ 3649114 w 4608312"/>
              <a:gd name="connsiteY3" fmla="*/ 957689 h 4678827"/>
              <a:gd name="connsiteX4" fmla="*/ 0 w 4608312"/>
              <a:gd name="connsiteY4" fmla="*/ 4678827 h 4678827"/>
              <a:gd name="connsiteX5" fmla="*/ 18002 w 4608312"/>
              <a:gd name="connsiteY5" fmla="*/ 4678827 h 4678827"/>
              <a:gd name="connsiteX0" fmla="*/ 18002 w 3649114"/>
              <a:gd name="connsiteY0" fmla="*/ 3721138 h 3721138"/>
              <a:gd name="connsiteX1" fmla="*/ 3649113 w 3649114"/>
              <a:gd name="connsiteY1" fmla="*/ 19049 h 3721138"/>
              <a:gd name="connsiteX2" fmla="*/ 3649114 w 3649114"/>
              <a:gd name="connsiteY2" fmla="*/ 0 h 3721138"/>
              <a:gd name="connsiteX3" fmla="*/ 0 w 3649114"/>
              <a:gd name="connsiteY3" fmla="*/ 3721138 h 3721138"/>
              <a:gd name="connsiteX4" fmla="*/ 18002 w 3649114"/>
              <a:gd name="connsiteY4" fmla="*/ 3721138 h 372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114" h="3721138">
                <a:moveTo>
                  <a:pt x="18002" y="3721138"/>
                </a:moveTo>
                <a:lnTo>
                  <a:pt x="3649113" y="19049"/>
                </a:lnTo>
                <a:cubicBezTo>
                  <a:pt x="3649113" y="12699"/>
                  <a:pt x="3649114" y="6350"/>
                  <a:pt x="3649114" y="0"/>
                </a:cubicBezTo>
                <a:lnTo>
                  <a:pt x="0" y="3721138"/>
                </a:lnTo>
                <a:lnTo>
                  <a:pt x="18002" y="3721138"/>
                </a:lnTo>
                <a:close/>
              </a:path>
            </a:pathLst>
          </a:custGeom>
          <a:solidFill>
            <a:srgbClr val="A6D4ED"/>
          </a:solidFill>
          <a:ln w="218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70522" y="3113732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70522" y="3729775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70522" y="4026046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870522" y="1188058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41F840-BD2E-4172-A0C8-D215663B9415}"/>
              </a:ext>
            </a:extLst>
          </p:cNvPr>
          <p:cNvSpPr>
            <a:spLocks/>
          </p:cNvSpPr>
          <p:nvPr userDrawn="1"/>
        </p:nvSpPr>
        <p:spPr>
          <a:xfrm rot="2700000">
            <a:off x="4084949" y="-31702"/>
            <a:ext cx="8892824" cy="7101660"/>
          </a:xfrm>
          <a:custGeom>
            <a:avLst/>
            <a:gdLst>
              <a:gd name="connsiteX0" fmla="*/ 5762269 w 8892824"/>
              <a:gd name="connsiteY0" fmla="*/ 3971104 h 7101660"/>
              <a:gd name="connsiteX1" fmla="*/ 6096399 w 8892824"/>
              <a:gd name="connsiteY1" fmla="*/ 3832703 h 7101660"/>
              <a:gd name="connsiteX2" fmla="*/ 8892824 w 8892824"/>
              <a:gd name="connsiteY2" fmla="*/ 3832703 h 7101660"/>
              <a:gd name="connsiteX3" fmla="*/ 5623867 w 8892824"/>
              <a:gd name="connsiteY3" fmla="*/ 7101660 h 7101660"/>
              <a:gd name="connsiteX4" fmla="*/ 5623867 w 8892824"/>
              <a:gd name="connsiteY4" fmla="*/ 4305234 h 7101660"/>
              <a:gd name="connsiteX5" fmla="*/ 5762269 w 8892824"/>
              <a:gd name="connsiteY5" fmla="*/ 3971104 h 7101660"/>
              <a:gd name="connsiteX6" fmla="*/ 2431689 w 8892824"/>
              <a:gd name="connsiteY6" fmla="*/ 3967171 h 7101660"/>
              <a:gd name="connsiteX7" fmla="*/ 2770513 w 8892824"/>
              <a:gd name="connsiteY7" fmla="*/ 3826826 h 7101660"/>
              <a:gd name="connsiteX8" fmla="*/ 4994961 w 8892824"/>
              <a:gd name="connsiteY8" fmla="*/ 3826826 h 7101660"/>
              <a:gd name="connsiteX9" fmla="*/ 5474130 w 8892824"/>
              <a:gd name="connsiteY9" fmla="*/ 4305994 h 7101660"/>
              <a:gd name="connsiteX10" fmla="*/ 5474130 w 8892824"/>
              <a:gd name="connsiteY10" fmla="*/ 6530444 h 7101660"/>
              <a:gd name="connsiteX11" fmla="*/ 4994961 w 8892824"/>
              <a:gd name="connsiteY11" fmla="*/ 7009612 h 7101660"/>
              <a:gd name="connsiteX12" fmla="*/ 2770512 w 8892824"/>
              <a:gd name="connsiteY12" fmla="*/ 7009612 h 7101660"/>
              <a:gd name="connsiteX13" fmla="*/ 2291344 w 8892824"/>
              <a:gd name="connsiteY13" fmla="*/ 6530444 h 7101660"/>
              <a:gd name="connsiteX14" fmla="*/ 2291344 w 8892824"/>
              <a:gd name="connsiteY14" fmla="*/ 4305995 h 7101660"/>
              <a:gd name="connsiteX15" fmla="*/ 2431689 w 8892824"/>
              <a:gd name="connsiteY15" fmla="*/ 3967171 h 7101660"/>
              <a:gd name="connsiteX16" fmla="*/ 3983977 w 8892824"/>
              <a:gd name="connsiteY16" fmla="*/ 991245 h 7101660"/>
              <a:gd name="connsiteX17" fmla="*/ 4280016 w 8892824"/>
              <a:gd name="connsiteY17" fmla="*/ 868622 h 7101660"/>
              <a:gd name="connsiteX18" fmla="*/ 6223578 w 8892824"/>
              <a:gd name="connsiteY18" fmla="*/ 868623 h 7101660"/>
              <a:gd name="connsiteX19" fmla="*/ 6642240 w 8892824"/>
              <a:gd name="connsiteY19" fmla="*/ 1287286 h 7101660"/>
              <a:gd name="connsiteX20" fmla="*/ 6642241 w 8892824"/>
              <a:gd name="connsiteY20" fmla="*/ 3230847 h 7101660"/>
              <a:gd name="connsiteX21" fmla="*/ 6223579 w 8892824"/>
              <a:gd name="connsiteY21" fmla="*/ 3649509 h 7101660"/>
              <a:gd name="connsiteX22" fmla="*/ 4280016 w 8892824"/>
              <a:gd name="connsiteY22" fmla="*/ 3649510 h 7101660"/>
              <a:gd name="connsiteX23" fmla="*/ 3861353 w 8892824"/>
              <a:gd name="connsiteY23" fmla="*/ 3230847 h 7101660"/>
              <a:gd name="connsiteX24" fmla="*/ 3861355 w 8892824"/>
              <a:gd name="connsiteY24" fmla="*/ 1287285 h 7101660"/>
              <a:gd name="connsiteX25" fmla="*/ 3983977 w 8892824"/>
              <a:gd name="connsiteY25" fmla="*/ 991245 h 7101660"/>
              <a:gd name="connsiteX26" fmla="*/ 0 w 8892824"/>
              <a:gd name="connsiteY26" fmla="*/ 3026850 h 7101660"/>
              <a:gd name="connsiteX27" fmla="*/ 3026850 w 8892824"/>
              <a:gd name="connsiteY27" fmla="*/ 0 h 7101660"/>
              <a:gd name="connsiteX28" fmla="*/ 3135123 w 8892824"/>
              <a:gd name="connsiteY28" fmla="*/ 0 h 7101660"/>
              <a:gd name="connsiteX29" fmla="*/ 3688250 w 8892824"/>
              <a:gd name="connsiteY29" fmla="*/ 553127 h 7101660"/>
              <a:gd name="connsiteX30" fmla="*/ 3688250 w 8892824"/>
              <a:gd name="connsiteY30" fmla="*/ 3135122 h 7101660"/>
              <a:gd name="connsiteX31" fmla="*/ 3135122 w 8892824"/>
              <a:gd name="connsiteY31" fmla="*/ 3688250 h 7101660"/>
              <a:gd name="connsiteX32" fmla="*/ 553127 w 8892824"/>
              <a:gd name="connsiteY32" fmla="*/ 3688249 h 7101660"/>
              <a:gd name="connsiteX33" fmla="*/ 0 w 8892824"/>
              <a:gd name="connsiteY33" fmla="*/ 3135122 h 710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892824" h="7101660">
                <a:moveTo>
                  <a:pt x="5762269" y="3971104"/>
                </a:moveTo>
                <a:cubicBezTo>
                  <a:pt x="5847780" y="3885593"/>
                  <a:pt x="5965913" y="3832703"/>
                  <a:pt x="6096399" y="3832703"/>
                </a:cubicBezTo>
                <a:lnTo>
                  <a:pt x="8892824" y="3832703"/>
                </a:lnTo>
                <a:lnTo>
                  <a:pt x="5623867" y="7101660"/>
                </a:lnTo>
                <a:lnTo>
                  <a:pt x="5623867" y="4305234"/>
                </a:lnTo>
                <a:cubicBezTo>
                  <a:pt x="5623868" y="4174749"/>
                  <a:pt x="5676757" y="4056616"/>
                  <a:pt x="5762269" y="3971104"/>
                </a:cubicBezTo>
                <a:close/>
                <a:moveTo>
                  <a:pt x="2431689" y="3967171"/>
                </a:moveTo>
                <a:cubicBezTo>
                  <a:pt x="2518402" y="3880459"/>
                  <a:pt x="2638194" y="3826826"/>
                  <a:pt x="2770513" y="3826826"/>
                </a:cubicBezTo>
                <a:lnTo>
                  <a:pt x="4994961" y="3826826"/>
                </a:lnTo>
                <a:cubicBezTo>
                  <a:pt x="5259599" y="3826825"/>
                  <a:pt x="5474130" y="4041357"/>
                  <a:pt x="5474130" y="4305994"/>
                </a:cubicBezTo>
                <a:lnTo>
                  <a:pt x="5474130" y="6530444"/>
                </a:lnTo>
                <a:cubicBezTo>
                  <a:pt x="5474131" y="6795081"/>
                  <a:pt x="5259599" y="7009613"/>
                  <a:pt x="4994961" y="7009612"/>
                </a:cubicBezTo>
                <a:lnTo>
                  <a:pt x="2770512" y="7009612"/>
                </a:lnTo>
                <a:cubicBezTo>
                  <a:pt x="2505875" y="7009613"/>
                  <a:pt x="2291343" y="6795081"/>
                  <a:pt x="2291344" y="6530444"/>
                </a:cubicBezTo>
                <a:lnTo>
                  <a:pt x="2291344" y="4305995"/>
                </a:lnTo>
                <a:cubicBezTo>
                  <a:pt x="2291344" y="4173676"/>
                  <a:pt x="2344977" y="4053884"/>
                  <a:pt x="2431689" y="3967171"/>
                </a:cubicBezTo>
                <a:close/>
                <a:moveTo>
                  <a:pt x="3983977" y="991245"/>
                </a:moveTo>
                <a:cubicBezTo>
                  <a:pt x="4059740" y="915483"/>
                  <a:pt x="4164405" y="868623"/>
                  <a:pt x="4280016" y="868622"/>
                </a:cubicBezTo>
                <a:lnTo>
                  <a:pt x="6223578" y="868623"/>
                </a:lnTo>
                <a:cubicBezTo>
                  <a:pt x="6454799" y="868623"/>
                  <a:pt x="6642241" y="1056065"/>
                  <a:pt x="6642240" y="1287286"/>
                </a:cubicBezTo>
                <a:lnTo>
                  <a:pt x="6642241" y="3230847"/>
                </a:lnTo>
                <a:cubicBezTo>
                  <a:pt x="6642242" y="3462067"/>
                  <a:pt x="6454799" y="3649510"/>
                  <a:pt x="6223579" y="3649509"/>
                </a:cubicBezTo>
                <a:lnTo>
                  <a:pt x="4280016" y="3649510"/>
                </a:lnTo>
                <a:cubicBezTo>
                  <a:pt x="4048795" y="3649511"/>
                  <a:pt x="3861353" y="3462069"/>
                  <a:pt x="3861353" y="3230847"/>
                </a:cubicBezTo>
                <a:lnTo>
                  <a:pt x="3861355" y="1287285"/>
                </a:lnTo>
                <a:cubicBezTo>
                  <a:pt x="3861353" y="1171675"/>
                  <a:pt x="3908214" y="1067008"/>
                  <a:pt x="3983977" y="991245"/>
                </a:cubicBezTo>
                <a:close/>
                <a:moveTo>
                  <a:pt x="0" y="3026850"/>
                </a:moveTo>
                <a:lnTo>
                  <a:pt x="3026850" y="0"/>
                </a:lnTo>
                <a:lnTo>
                  <a:pt x="3135123" y="0"/>
                </a:lnTo>
                <a:cubicBezTo>
                  <a:pt x="3440606" y="1"/>
                  <a:pt x="3688249" y="247644"/>
                  <a:pt x="3688250" y="553127"/>
                </a:cubicBezTo>
                <a:lnTo>
                  <a:pt x="3688250" y="3135122"/>
                </a:lnTo>
                <a:cubicBezTo>
                  <a:pt x="3688249" y="3440606"/>
                  <a:pt x="3440606" y="3688249"/>
                  <a:pt x="3135122" y="3688250"/>
                </a:cubicBezTo>
                <a:lnTo>
                  <a:pt x="553127" y="3688249"/>
                </a:lnTo>
                <a:cubicBezTo>
                  <a:pt x="247643" y="3688250"/>
                  <a:pt x="0" y="3440607"/>
                  <a:pt x="0" y="3135122"/>
                </a:cubicBezTo>
                <a:close/>
              </a:path>
            </a:pathLst>
          </a:custGeom>
          <a:blipFill>
            <a:blip r:embed="rId2"/>
            <a:srcRect/>
            <a:stretch>
              <a:fillRect l="-20836" t="569" r="-1142" b="-5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006225" y="274693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007341" y="364228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9E922025-1BF7-4555-850C-B154F3945009}"/>
              </a:ext>
            </a:extLst>
          </p:cNvPr>
          <p:cNvSpPr>
            <a:spLocks/>
          </p:cNvSpPr>
          <p:nvPr/>
        </p:nvSpPr>
        <p:spPr>
          <a:xfrm rot="2700000">
            <a:off x="4431955" y="-36233"/>
            <a:ext cx="8892824" cy="7101660"/>
          </a:xfrm>
          <a:custGeom>
            <a:avLst/>
            <a:gdLst>
              <a:gd name="connsiteX0" fmla="*/ 5762269 w 8892824"/>
              <a:gd name="connsiteY0" fmla="*/ 3971104 h 7101660"/>
              <a:gd name="connsiteX1" fmla="*/ 6096399 w 8892824"/>
              <a:gd name="connsiteY1" fmla="*/ 3832703 h 7101660"/>
              <a:gd name="connsiteX2" fmla="*/ 8892824 w 8892824"/>
              <a:gd name="connsiteY2" fmla="*/ 3832703 h 7101660"/>
              <a:gd name="connsiteX3" fmla="*/ 5623867 w 8892824"/>
              <a:gd name="connsiteY3" fmla="*/ 7101660 h 7101660"/>
              <a:gd name="connsiteX4" fmla="*/ 5623867 w 8892824"/>
              <a:gd name="connsiteY4" fmla="*/ 4305234 h 7101660"/>
              <a:gd name="connsiteX5" fmla="*/ 5762269 w 8892824"/>
              <a:gd name="connsiteY5" fmla="*/ 3971104 h 7101660"/>
              <a:gd name="connsiteX6" fmla="*/ 2431689 w 8892824"/>
              <a:gd name="connsiteY6" fmla="*/ 3967171 h 7101660"/>
              <a:gd name="connsiteX7" fmla="*/ 2770513 w 8892824"/>
              <a:gd name="connsiteY7" fmla="*/ 3826826 h 7101660"/>
              <a:gd name="connsiteX8" fmla="*/ 4994961 w 8892824"/>
              <a:gd name="connsiteY8" fmla="*/ 3826826 h 7101660"/>
              <a:gd name="connsiteX9" fmla="*/ 5474130 w 8892824"/>
              <a:gd name="connsiteY9" fmla="*/ 4305994 h 7101660"/>
              <a:gd name="connsiteX10" fmla="*/ 5474130 w 8892824"/>
              <a:gd name="connsiteY10" fmla="*/ 6530444 h 7101660"/>
              <a:gd name="connsiteX11" fmla="*/ 4994961 w 8892824"/>
              <a:gd name="connsiteY11" fmla="*/ 7009612 h 7101660"/>
              <a:gd name="connsiteX12" fmla="*/ 2770512 w 8892824"/>
              <a:gd name="connsiteY12" fmla="*/ 7009612 h 7101660"/>
              <a:gd name="connsiteX13" fmla="*/ 2291344 w 8892824"/>
              <a:gd name="connsiteY13" fmla="*/ 6530444 h 7101660"/>
              <a:gd name="connsiteX14" fmla="*/ 2291344 w 8892824"/>
              <a:gd name="connsiteY14" fmla="*/ 4305995 h 7101660"/>
              <a:gd name="connsiteX15" fmla="*/ 2431689 w 8892824"/>
              <a:gd name="connsiteY15" fmla="*/ 3967171 h 7101660"/>
              <a:gd name="connsiteX16" fmla="*/ 3983977 w 8892824"/>
              <a:gd name="connsiteY16" fmla="*/ 991245 h 7101660"/>
              <a:gd name="connsiteX17" fmla="*/ 4280016 w 8892824"/>
              <a:gd name="connsiteY17" fmla="*/ 868622 h 7101660"/>
              <a:gd name="connsiteX18" fmla="*/ 6223578 w 8892824"/>
              <a:gd name="connsiteY18" fmla="*/ 868623 h 7101660"/>
              <a:gd name="connsiteX19" fmla="*/ 6642240 w 8892824"/>
              <a:gd name="connsiteY19" fmla="*/ 1287286 h 7101660"/>
              <a:gd name="connsiteX20" fmla="*/ 6642241 w 8892824"/>
              <a:gd name="connsiteY20" fmla="*/ 3230847 h 7101660"/>
              <a:gd name="connsiteX21" fmla="*/ 6223579 w 8892824"/>
              <a:gd name="connsiteY21" fmla="*/ 3649509 h 7101660"/>
              <a:gd name="connsiteX22" fmla="*/ 4280016 w 8892824"/>
              <a:gd name="connsiteY22" fmla="*/ 3649510 h 7101660"/>
              <a:gd name="connsiteX23" fmla="*/ 3861353 w 8892824"/>
              <a:gd name="connsiteY23" fmla="*/ 3230847 h 7101660"/>
              <a:gd name="connsiteX24" fmla="*/ 3861355 w 8892824"/>
              <a:gd name="connsiteY24" fmla="*/ 1287285 h 7101660"/>
              <a:gd name="connsiteX25" fmla="*/ 3983977 w 8892824"/>
              <a:gd name="connsiteY25" fmla="*/ 991245 h 7101660"/>
              <a:gd name="connsiteX26" fmla="*/ 0 w 8892824"/>
              <a:gd name="connsiteY26" fmla="*/ 3026850 h 7101660"/>
              <a:gd name="connsiteX27" fmla="*/ 3026850 w 8892824"/>
              <a:gd name="connsiteY27" fmla="*/ 0 h 7101660"/>
              <a:gd name="connsiteX28" fmla="*/ 3135123 w 8892824"/>
              <a:gd name="connsiteY28" fmla="*/ 0 h 7101660"/>
              <a:gd name="connsiteX29" fmla="*/ 3688250 w 8892824"/>
              <a:gd name="connsiteY29" fmla="*/ 553127 h 7101660"/>
              <a:gd name="connsiteX30" fmla="*/ 3688250 w 8892824"/>
              <a:gd name="connsiteY30" fmla="*/ 3135122 h 7101660"/>
              <a:gd name="connsiteX31" fmla="*/ 3135122 w 8892824"/>
              <a:gd name="connsiteY31" fmla="*/ 3688250 h 7101660"/>
              <a:gd name="connsiteX32" fmla="*/ 553127 w 8892824"/>
              <a:gd name="connsiteY32" fmla="*/ 3688249 h 7101660"/>
              <a:gd name="connsiteX33" fmla="*/ 0 w 8892824"/>
              <a:gd name="connsiteY33" fmla="*/ 3135122 h 710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892824" h="7101660">
                <a:moveTo>
                  <a:pt x="5762269" y="3971104"/>
                </a:moveTo>
                <a:cubicBezTo>
                  <a:pt x="5847780" y="3885593"/>
                  <a:pt x="5965913" y="3832703"/>
                  <a:pt x="6096399" y="3832703"/>
                </a:cubicBezTo>
                <a:lnTo>
                  <a:pt x="8892824" y="3832703"/>
                </a:lnTo>
                <a:lnTo>
                  <a:pt x="5623867" y="7101660"/>
                </a:lnTo>
                <a:lnTo>
                  <a:pt x="5623867" y="4305234"/>
                </a:lnTo>
                <a:cubicBezTo>
                  <a:pt x="5623868" y="4174749"/>
                  <a:pt x="5676757" y="4056616"/>
                  <a:pt x="5762269" y="3971104"/>
                </a:cubicBezTo>
                <a:close/>
                <a:moveTo>
                  <a:pt x="2431689" y="3967171"/>
                </a:moveTo>
                <a:cubicBezTo>
                  <a:pt x="2518402" y="3880459"/>
                  <a:pt x="2638194" y="3826826"/>
                  <a:pt x="2770513" y="3826826"/>
                </a:cubicBezTo>
                <a:lnTo>
                  <a:pt x="4994961" y="3826826"/>
                </a:lnTo>
                <a:cubicBezTo>
                  <a:pt x="5259599" y="3826825"/>
                  <a:pt x="5474130" y="4041357"/>
                  <a:pt x="5474130" y="4305994"/>
                </a:cubicBezTo>
                <a:lnTo>
                  <a:pt x="5474130" y="6530444"/>
                </a:lnTo>
                <a:cubicBezTo>
                  <a:pt x="5474131" y="6795081"/>
                  <a:pt x="5259599" y="7009613"/>
                  <a:pt x="4994961" y="7009612"/>
                </a:cubicBezTo>
                <a:lnTo>
                  <a:pt x="2770512" y="7009612"/>
                </a:lnTo>
                <a:cubicBezTo>
                  <a:pt x="2505875" y="7009613"/>
                  <a:pt x="2291343" y="6795081"/>
                  <a:pt x="2291344" y="6530444"/>
                </a:cubicBezTo>
                <a:lnTo>
                  <a:pt x="2291344" y="4305995"/>
                </a:lnTo>
                <a:cubicBezTo>
                  <a:pt x="2291344" y="4173676"/>
                  <a:pt x="2344977" y="4053884"/>
                  <a:pt x="2431689" y="3967171"/>
                </a:cubicBezTo>
                <a:close/>
                <a:moveTo>
                  <a:pt x="3983977" y="991245"/>
                </a:moveTo>
                <a:cubicBezTo>
                  <a:pt x="4059740" y="915483"/>
                  <a:pt x="4164405" y="868623"/>
                  <a:pt x="4280016" y="868622"/>
                </a:cubicBezTo>
                <a:lnTo>
                  <a:pt x="6223578" y="868623"/>
                </a:lnTo>
                <a:cubicBezTo>
                  <a:pt x="6454799" y="868623"/>
                  <a:pt x="6642241" y="1056065"/>
                  <a:pt x="6642240" y="1287286"/>
                </a:cubicBezTo>
                <a:lnTo>
                  <a:pt x="6642241" y="3230847"/>
                </a:lnTo>
                <a:cubicBezTo>
                  <a:pt x="6642242" y="3462067"/>
                  <a:pt x="6454799" y="3649510"/>
                  <a:pt x="6223579" y="3649509"/>
                </a:cubicBezTo>
                <a:lnTo>
                  <a:pt x="4280016" y="3649510"/>
                </a:lnTo>
                <a:cubicBezTo>
                  <a:pt x="4048795" y="3649511"/>
                  <a:pt x="3861353" y="3462069"/>
                  <a:pt x="3861353" y="3230847"/>
                </a:cubicBezTo>
                <a:lnTo>
                  <a:pt x="3861355" y="1287285"/>
                </a:lnTo>
                <a:cubicBezTo>
                  <a:pt x="3861353" y="1171675"/>
                  <a:pt x="3908214" y="1067008"/>
                  <a:pt x="3983977" y="991245"/>
                </a:cubicBezTo>
                <a:close/>
                <a:moveTo>
                  <a:pt x="0" y="3026850"/>
                </a:moveTo>
                <a:lnTo>
                  <a:pt x="3026850" y="0"/>
                </a:lnTo>
                <a:lnTo>
                  <a:pt x="3135123" y="0"/>
                </a:lnTo>
                <a:cubicBezTo>
                  <a:pt x="3440606" y="1"/>
                  <a:pt x="3688249" y="247644"/>
                  <a:pt x="3688250" y="553127"/>
                </a:cubicBezTo>
                <a:lnTo>
                  <a:pt x="3688250" y="3135122"/>
                </a:lnTo>
                <a:cubicBezTo>
                  <a:pt x="3688249" y="3440606"/>
                  <a:pt x="3440606" y="3688249"/>
                  <a:pt x="3135122" y="3688250"/>
                </a:cubicBezTo>
                <a:lnTo>
                  <a:pt x="553127" y="3688249"/>
                </a:lnTo>
                <a:cubicBezTo>
                  <a:pt x="247643" y="3688250"/>
                  <a:pt x="0" y="3440607"/>
                  <a:pt x="0" y="3135122"/>
                </a:cubicBezTo>
                <a:close/>
              </a:path>
            </a:pathLst>
          </a:custGeom>
          <a:blipFill>
            <a:blip r:embed="rId2"/>
            <a:srcRect/>
            <a:stretch>
              <a:fillRect l="-20836" t="569" r="-1142" b="-5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40751E1-2B09-42B3-ABD4-8150A3CA58EB}"/>
              </a:ext>
            </a:extLst>
          </p:cNvPr>
          <p:cNvGrpSpPr/>
          <p:nvPr userDrawn="1"/>
        </p:nvGrpSpPr>
        <p:grpSpPr>
          <a:xfrm>
            <a:off x="-42799" y="-742150"/>
            <a:ext cx="12293387" cy="8610580"/>
            <a:chOff x="-71827" y="-742150"/>
            <a:chExt cx="12293387" cy="86105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A144A-2927-49AC-8CE1-F2F20590C29D}"/>
                </a:ext>
              </a:extLst>
            </p:cNvPr>
            <p:cNvSpPr/>
            <p:nvPr userDrawn="1"/>
          </p:nvSpPr>
          <p:spPr>
            <a:xfrm>
              <a:off x="9748918" y="-1"/>
              <a:ext cx="2417821" cy="68599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B5AE5-EE1C-4E23-B5C2-8432ACF0BC52}"/>
                </a:ext>
              </a:extLst>
            </p:cNvPr>
            <p:cNvGrpSpPr/>
            <p:nvPr userDrawn="1"/>
          </p:nvGrpSpPr>
          <p:grpSpPr>
            <a:xfrm>
              <a:off x="-71827" y="-742150"/>
              <a:ext cx="12293387" cy="8610580"/>
              <a:chOff x="-71827" y="-742150"/>
              <a:chExt cx="12293387" cy="861058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C44FD2BC-920B-4DEB-88AB-EA0AB3F269A4}"/>
                  </a:ext>
                </a:extLst>
              </p:cNvPr>
              <p:cNvSpPr/>
              <p:nvPr userDrawn="1"/>
            </p:nvSpPr>
            <p:spPr>
              <a:xfrm rot="5400000">
                <a:off x="2931324" y="-514494"/>
                <a:ext cx="6859906" cy="7894610"/>
              </a:xfrm>
              <a:custGeom>
                <a:avLst/>
                <a:gdLst>
                  <a:gd name="connsiteX0" fmla="*/ 0 w 6859906"/>
                  <a:gd name="connsiteY0" fmla="*/ 6883788 h 8018225"/>
                  <a:gd name="connsiteX1" fmla="*/ 0 w 6859906"/>
                  <a:gd name="connsiteY1" fmla="*/ 0 h 8018225"/>
                  <a:gd name="connsiteX2" fmla="*/ 6859906 w 6859906"/>
                  <a:gd name="connsiteY2" fmla="*/ 0 h 8018225"/>
                  <a:gd name="connsiteX3" fmla="*/ 6859906 w 6859906"/>
                  <a:gd name="connsiteY3" fmla="*/ 5784764 h 8018225"/>
                  <a:gd name="connsiteX4" fmla="*/ 4794708 w 6859906"/>
                  <a:gd name="connsiteY4" fmla="*/ 7889786 h 8018225"/>
                  <a:gd name="connsiteX5" fmla="*/ 4188667 w 6859906"/>
                  <a:gd name="connsiteY5" fmla="*/ 7889786 h 8018225"/>
                  <a:gd name="connsiteX6" fmla="*/ 2475552 w 6859906"/>
                  <a:gd name="connsiteY6" fmla="*/ 6143636 h 8018225"/>
                  <a:gd name="connsiteX7" fmla="*/ 1830508 w 6859906"/>
                  <a:gd name="connsiteY7" fmla="*/ 6143636 h 8018225"/>
                  <a:gd name="connsiteX8" fmla="*/ 1158463 w 6859906"/>
                  <a:gd name="connsiteY8" fmla="*/ 6828641 h 8018225"/>
                  <a:gd name="connsiteX9" fmla="*/ 546422 w 6859906"/>
                  <a:gd name="connsiteY9" fmla="*/ 7088576 h 8018225"/>
                  <a:gd name="connsiteX10" fmla="*/ 67139 w 6859906"/>
                  <a:gd name="connsiteY10" fmla="*/ 6940212 h 8018225"/>
                  <a:gd name="connsiteX0" fmla="*/ 0 w 6859906"/>
                  <a:gd name="connsiteY0" fmla="*/ 6883788 h 7974462"/>
                  <a:gd name="connsiteX1" fmla="*/ 0 w 6859906"/>
                  <a:gd name="connsiteY1" fmla="*/ 0 h 7974462"/>
                  <a:gd name="connsiteX2" fmla="*/ 6859906 w 6859906"/>
                  <a:gd name="connsiteY2" fmla="*/ 0 h 7974462"/>
                  <a:gd name="connsiteX3" fmla="*/ 6859906 w 6859906"/>
                  <a:gd name="connsiteY3" fmla="*/ 5784764 h 7974462"/>
                  <a:gd name="connsiteX4" fmla="*/ 4794708 w 6859906"/>
                  <a:gd name="connsiteY4" fmla="*/ 7889786 h 7974462"/>
                  <a:gd name="connsiteX5" fmla="*/ 4093420 w 6859906"/>
                  <a:gd name="connsiteY5" fmla="*/ 7775486 h 7974462"/>
                  <a:gd name="connsiteX6" fmla="*/ 2475552 w 6859906"/>
                  <a:gd name="connsiteY6" fmla="*/ 6143636 h 7974462"/>
                  <a:gd name="connsiteX7" fmla="*/ 1830508 w 6859906"/>
                  <a:gd name="connsiteY7" fmla="*/ 6143636 h 7974462"/>
                  <a:gd name="connsiteX8" fmla="*/ 1158463 w 6859906"/>
                  <a:gd name="connsiteY8" fmla="*/ 6828641 h 7974462"/>
                  <a:gd name="connsiteX9" fmla="*/ 546422 w 6859906"/>
                  <a:gd name="connsiteY9" fmla="*/ 7088576 h 7974462"/>
                  <a:gd name="connsiteX10" fmla="*/ 67139 w 6859906"/>
                  <a:gd name="connsiteY10" fmla="*/ 6940212 h 7974462"/>
                  <a:gd name="connsiteX11" fmla="*/ 0 w 6859906"/>
                  <a:gd name="connsiteY11" fmla="*/ 6883788 h 7974462"/>
                  <a:gd name="connsiteX0" fmla="*/ 0 w 6859906"/>
                  <a:gd name="connsiteY0" fmla="*/ 6883788 h 7886451"/>
                  <a:gd name="connsiteX1" fmla="*/ 0 w 6859906"/>
                  <a:gd name="connsiteY1" fmla="*/ 0 h 7886451"/>
                  <a:gd name="connsiteX2" fmla="*/ 6859906 w 6859906"/>
                  <a:gd name="connsiteY2" fmla="*/ 0 h 7886451"/>
                  <a:gd name="connsiteX3" fmla="*/ 6859906 w 6859906"/>
                  <a:gd name="connsiteY3" fmla="*/ 5784764 h 7886451"/>
                  <a:gd name="connsiteX4" fmla="*/ 4918533 w 6859906"/>
                  <a:gd name="connsiteY4" fmla="*/ 7737386 h 7886451"/>
                  <a:gd name="connsiteX5" fmla="*/ 4093420 w 6859906"/>
                  <a:gd name="connsiteY5" fmla="*/ 7775486 h 7886451"/>
                  <a:gd name="connsiteX6" fmla="*/ 2475552 w 6859906"/>
                  <a:gd name="connsiteY6" fmla="*/ 6143636 h 7886451"/>
                  <a:gd name="connsiteX7" fmla="*/ 1830508 w 6859906"/>
                  <a:gd name="connsiteY7" fmla="*/ 6143636 h 7886451"/>
                  <a:gd name="connsiteX8" fmla="*/ 1158463 w 6859906"/>
                  <a:gd name="connsiteY8" fmla="*/ 6828641 h 7886451"/>
                  <a:gd name="connsiteX9" fmla="*/ 546422 w 6859906"/>
                  <a:gd name="connsiteY9" fmla="*/ 7088576 h 7886451"/>
                  <a:gd name="connsiteX10" fmla="*/ 67139 w 6859906"/>
                  <a:gd name="connsiteY10" fmla="*/ 6940212 h 7886451"/>
                  <a:gd name="connsiteX11" fmla="*/ 0 w 6859906"/>
                  <a:gd name="connsiteY11" fmla="*/ 6883788 h 7886451"/>
                  <a:gd name="connsiteX0" fmla="*/ 0 w 6859906"/>
                  <a:gd name="connsiteY0" fmla="*/ 6883788 h 7903925"/>
                  <a:gd name="connsiteX1" fmla="*/ 0 w 6859906"/>
                  <a:gd name="connsiteY1" fmla="*/ 0 h 7903925"/>
                  <a:gd name="connsiteX2" fmla="*/ 6859906 w 6859906"/>
                  <a:gd name="connsiteY2" fmla="*/ 0 h 7903925"/>
                  <a:gd name="connsiteX3" fmla="*/ 6859906 w 6859906"/>
                  <a:gd name="connsiteY3" fmla="*/ 5784764 h 7903925"/>
                  <a:gd name="connsiteX4" fmla="*/ 4889961 w 6859906"/>
                  <a:gd name="connsiteY4" fmla="*/ 7775486 h 7903925"/>
                  <a:gd name="connsiteX5" fmla="*/ 4093420 w 6859906"/>
                  <a:gd name="connsiteY5" fmla="*/ 7775486 h 7903925"/>
                  <a:gd name="connsiteX6" fmla="*/ 2475552 w 6859906"/>
                  <a:gd name="connsiteY6" fmla="*/ 6143636 h 7903925"/>
                  <a:gd name="connsiteX7" fmla="*/ 1830508 w 6859906"/>
                  <a:gd name="connsiteY7" fmla="*/ 6143636 h 7903925"/>
                  <a:gd name="connsiteX8" fmla="*/ 1158463 w 6859906"/>
                  <a:gd name="connsiteY8" fmla="*/ 6828641 h 7903925"/>
                  <a:gd name="connsiteX9" fmla="*/ 546422 w 6859906"/>
                  <a:gd name="connsiteY9" fmla="*/ 7088576 h 7903925"/>
                  <a:gd name="connsiteX10" fmla="*/ 67139 w 6859906"/>
                  <a:gd name="connsiteY10" fmla="*/ 6940212 h 7903925"/>
                  <a:gd name="connsiteX11" fmla="*/ 0 w 6859906"/>
                  <a:gd name="connsiteY11" fmla="*/ 6883788 h 7903925"/>
                  <a:gd name="connsiteX0" fmla="*/ 0 w 6859906"/>
                  <a:gd name="connsiteY0" fmla="*/ 6883788 h 7903925"/>
                  <a:gd name="connsiteX1" fmla="*/ 0 w 6859906"/>
                  <a:gd name="connsiteY1" fmla="*/ 0 h 7903925"/>
                  <a:gd name="connsiteX2" fmla="*/ 6859906 w 6859906"/>
                  <a:gd name="connsiteY2" fmla="*/ 0 h 7903925"/>
                  <a:gd name="connsiteX3" fmla="*/ 6850182 w 6859906"/>
                  <a:gd name="connsiteY3" fmla="*/ 5668032 h 7903925"/>
                  <a:gd name="connsiteX4" fmla="*/ 4889961 w 6859906"/>
                  <a:gd name="connsiteY4" fmla="*/ 7775486 h 7903925"/>
                  <a:gd name="connsiteX5" fmla="*/ 4093420 w 6859906"/>
                  <a:gd name="connsiteY5" fmla="*/ 7775486 h 7903925"/>
                  <a:gd name="connsiteX6" fmla="*/ 2475552 w 6859906"/>
                  <a:gd name="connsiteY6" fmla="*/ 6143636 h 7903925"/>
                  <a:gd name="connsiteX7" fmla="*/ 1830508 w 6859906"/>
                  <a:gd name="connsiteY7" fmla="*/ 6143636 h 7903925"/>
                  <a:gd name="connsiteX8" fmla="*/ 1158463 w 6859906"/>
                  <a:gd name="connsiteY8" fmla="*/ 6828641 h 7903925"/>
                  <a:gd name="connsiteX9" fmla="*/ 546422 w 6859906"/>
                  <a:gd name="connsiteY9" fmla="*/ 7088576 h 7903925"/>
                  <a:gd name="connsiteX10" fmla="*/ 67139 w 6859906"/>
                  <a:gd name="connsiteY10" fmla="*/ 6940212 h 7903925"/>
                  <a:gd name="connsiteX11" fmla="*/ 0 w 6859906"/>
                  <a:gd name="connsiteY11" fmla="*/ 6883788 h 7903925"/>
                  <a:gd name="connsiteX0" fmla="*/ 0 w 6859906"/>
                  <a:gd name="connsiteY0" fmla="*/ 6883788 h 7874828"/>
                  <a:gd name="connsiteX1" fmla="*/ 0 w 6859906"/>
                  <a:gd name="connsiteY1" fmla="*/ 0 h 7874828"/>
                  <a:gd name="connsiteX2" fmla="*/ 6859906 w 6859906"/>
                  <a:gd name="connsiteY2" fmla="*/ 0 h 7874828"/>
                  <a:gd name="connsiteX3" fmla="*/ 6850182 w 6859906"/>
                  <a:gd name="connsiteY3" fmla="*/ 5668032 h 7874828"/>
                  <a:gd name="connsiteX4" fmla="*/ 4870508 w 6859906"/>
                  <a:gd name="connsiteY4" fmla="*/ 7707392 h 7874828"/>
                  <a:gd name="connsiteX5" fmla="*/ 4093420 w 6859906"/>
                  <a:gd name="connsiteY5" fmla="*/ 7775486 h 7874828"/>
                  <a:gd name="connsiteX6" fmla="*/ 2475552 w 6859906"/>
                  <a:gd name="connsiteY6" fmla="*/ 6143636 h 7874828"/>
                  <a:gd name="connsiteX7" fmla="*/ 1830508 w 6859906"/>
                  <a:gd name="connsiteY7" fmla="*/ 6143636 h 7874828"/>
                  <a:gd name="connsiteX8" fmla="*/ 1158463 w 6859906"/>
                  <a:gd name="connsiteY8" fmla="*/ 6828641 h 7874828"/>
                  <a:gd name="connsiteX9" fmla="*/ 546422 w 6859906"/>
                  <a:gd name="connsiteY9" fmla="*/ 7088576 h 7874828"/>
                  <a:gd name="connsiteX10" fmla="*/ 67139 w 6859906"/>
                  <a:gd name="connsiteY10" fmla="*/ 6940212 h 7874828"/>
                  <a:gd name="connsiteX11" fmla="*/ 0 w 6859906"/>
                  <a:gd name="connsiteY11" fmla="*/ 6883788 h 7874828"/>
                  <a:gd name="connsiteX0" fmla="*/ 0 w 6859906"/>
                  <a:gd name="connsiteY0" fmla="*/ 6883788 h 7894610"/>
                  <a:gd name="connsiteX1" fmla="*/ 0 w 6859906"/>
                  <a:gd name="connsiteY1" fmla="*/ 0 h 7894610"/>
                  <a:gd name="connsiteX2" fmla="*/ 6859906 w 6859906"/>
                  <a:gd name="connsiteY2" fmla="*/ 0 h 7894610"/>
                  <a:gd name="connsiteX3" fmla="*/ 6850182 w 6859906"/>
                  <a:gd name="connsiteY3" fmla="*/ 5668032 h 7894610"/>
                  <a:gd name="connsiteX4" fmla="*/ 4812142 w 6859906"/>
                  <a:gd name="connsiteY4" fmla="*/ 7756030 h 7894610"/>
                  <a:gd name="connsiteX5" fmla="*/ 4093420 w 6859906"/>
                  <a:gd name="connsiteY5" fmla="*/ 7775486 h 7894610"/>
                  <a:gd name="connsiteX6" fmla="*/ 2475552 w 6859906"/>
                  <a:gd name="connsiteY6" fmla="*/ 6143636 h 7894610"/>
                  <a:gd name="connsiteX7" fmla="*/ 1830508 w 6859906"/>
                  <a:gd name="connsiteY7" fmla="*/ 6143636 h 7894610"/>
                  <a:gd name="connsiteX8" fmla="*/ 1158463 w 6859906"/>
                  <a:gd name="connsiteY8" fmla="*/ 6828641 h 7894610"/>
                  <a:gd name="connsiteX9" fmla="*/ 546422 w 6859906"/>
                  <a:gd name="connsiteY9" fmla="*/ 7088576 h 7894610"/>
                  <a:gd name="connsiteX10" fmla="*/ 67139 w 6859906"/>
                  <a:gd name="connsiteY10" fmla="*/ 6940212 h 7894610"/>
                  <a:gd name="connsiteX11" fmla="*/ 0 w 6859906"/>
                  <a:gd name="connsiteY11" fmla="*/ 6883788 h 7894610"/>
                  <a:gd name="connsiteX0" fmla="*/ 0 w 6859906"/>
                  <a:gd name="connsiteY0" fmla="*/ 6883788 h 7894610"/>
                  <a:gd name="connsiteX1" fmla="*/ 0 w 6859906"/>
                  <a:gd name="connsiteY1" fmla="*/ 0 h 7894610"/>
                  <a:gd name="connsiteX2" fmla="*/ 6859906 w 6859906"/>
                  <a:gd name="connsiteY2" fmla="*/ 0 h 7894610"/>
                  <a:gd name="connsiteX3" fmla="*/ 6850182 w 6859906"/>
                  <a:gd name="connsiteY3" fmla="*/ 5668032 h 7894610"/>
                  <a:gd name="connsiteX4" fmla="*/ 4812142 w 6859906"/>
                  <a:gd name="connsiteY4" fmla="*/ 7756030 h 7894610"/>
                  <a:gd name="connsiteX5" fmla="*/ 4132331 w 6859906"/>
                  <a:gd name="connsiteY5" fmla="*/ 7775486 h 7894610"/>
                  <a:gd name="connsiteX6" fmla="*/ 2475552 w 6859906"/>
                  <a:gd name="connsiteY6" fmla="*/ 6143636 h 7894610"/>
                  <a:gd name="connsiteX7" fmla="*/ 1830508 w 6859906"/>
                  <a:gd name="connsiteY7" fmla="*/ 6143636 h 7894610"/>
                  <a:gd name="connsiteX8" fmla="*/ 1158463 w 6859906"/>
                  <a:gd name="connsiteY8" fmla="*/ 6828641 h 7894610"/>
                  <a:gd name="connsiteX9" fmla="*/ 546422 w 6859906"/>
                  <a:gd name="connsiteY9" fmla="*/ 7088576 h 7894610"/>
                  <a:gd name="connsiteX10" fmla="*/ 67139 w 6859906"/>
                  <a:gd name="connsiteY10" fmla="*/ 6940212 h 7894610"/>
                  <a:gd name="connsiteX11" fmla="*/ 0 w 6859906"/>
                  <a:gd name="connsiteY11" fmla="*/ 6883788 h 789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9906" h="7894610">
                    <a:moveTo>
                      <a:pt x="0" y="6883788"/>
                    </a:moveTo>
                    <a:lnTo>
                      <a:pt x="0" y="0"/>
                    </a:lnTo>
                    <a:lnTo>
                      <a:pt x="6859906" y="0"/>
                    </a:lnTo>
                    <a:cubicBezTo>
                      <a:pt x="6856665" y="1889344"/>
                      <a:pt x="6853423" y="3778688"/>
                      <a:pt x="6850182" y="5668032"/>
                    </a:cubicBezTo>
                    <a:lnTo>
                      <a:pt x="4812142" y="7756030"/>
                    </a:lnTo>
                    <a:cubicBezTo>
                      <a:pt x="4644131" y="7927282"/>
                      <a:pt x="4300342" y="7946738"/>
                      <a:pt x="4132331" y="7775486"/>
                    </a:cubicBezTo>
                    <a:cubicBezTo>
                      <a:pt x="3561293" y="7193436"/>
                      <a:pt x="3046590" y="6725686"/>
                      <a:pt x="2475552" y="6143636"/>
                    </a:cubicBezTo>
                    <a:cubicBezTo>
                      <a:pt x="2298540" y="5963211"/>
                      <a:pt x="2007520" y="5963211"/>
                      <a:pt x="1830508" y="6143636"/>
                    </a:cubicBezTo>
                    <a:lnTo>
                      <a:pt x="1158463" y="6828641"/>
                    </a:lnTo>
                    <a:cubicBezTo>
                      <a:pt x="996452" y="6996834"/>
                      <a:pt x="777437" y="7088576"/>
                      <a:pt x="546422" y="7088576"/>
                    </a:cubicBezTo>
                    <a:cubicBezTo>
                      <a:pt x="373160" y="7088576"/>
                      <a:pt x="208336" y="7036971"/>
                      <a:pt x="67139" y="6940212"/>
                    </a:cubicBezTo>
                    <a:lnTo>
                      <a:pt x="0" y="688378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AF06DB5B-BDA6-4889-AE42-3A7C42CB4A5F}"/>
                  </a:ext>
                </a:extLst>
              </p:cNvPr>
              <p:cNvSpPr/>
              <p:nvPr userDrawn="1"/>
            </p:nvSpPr>
            <p:spPr>
              <a:xfrm rot="5400000">
                <a:off x="1769577" y="-2583554"/>
                <a:ext cx="8610580" cy="12293387"/>
              </a:xfrm>
              <a:custGeom>
                <a:avLst/>
                <a:gdLst>
                  <a:gd name="connsiteX0" fmla="*/ 51503 w 8610580"/>
                  <a:gd name="connsiteY0" fmla="*/ 52497 h 12293386"/>
                  <a:gd name="connsiteX1" fmla="*/ 8584079 w 8610580"/>
                  <a:gd name="connsiteY1" fmla="*/ 52497 h 12293386"/>
                  <a:gd name="connsiteX2" fmla="*/ 8584079 w 8610580"/>
                  <a:gd name="connsiteY2" fmla="*/ 12254142 h 12293386"/>
                  <a:gd name="connsiteX3" fmla="*/ 51504 w 8610580"/>
                  <a:gd name="connsiteY3" fmla="*/ 12254142 h 12293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580" h="12293386">
                    <a:moveTo>
                      <a:pt x="51503" y="52497"/>
                    </a:moveTo>
                    <a:lnTo>
                      <a:pt x="8584079" y="52497"/>
                    </a:lnTo>
                    <a:lnTo>
                      <a:pt x="8584079" y="12254142"/>
                    </a:lnTo>
                    <a:lnTo>
                      <a:pt x="51504" y="12254142"/>
                    </a:lnTo>
                    <a:close/>
                  </a:path>
                </a:pathLst>
              </a:custGeom>
              <a:noFill/>
              <a:ln w="218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59379579-6197-4905-9647-9C05F2963906}"/>
                  </a:ext>
                </a:extLst>
              </p:cNvPr>
              <p:cNvSpPr/>
              <p:nvPr userDrawn="1"/>
            </p:nvSpPr>
            <p:spPr>
              <a:xfrm rot="5400000">
                <a:off x="509707" y="4164932"/>
                <a:ext cx="2155540" cy="3240121"/>
              </a:xfrm>
              <a:custGeom>
                <a:avLst/>
                <a:gdLst>
                  <a:gd name="connsiteX0" fmla="*/ 204514 w 3180214"/>
                  <a:gd name="connsiteY0" fmla="*/ 3813906 h 4311859"/>
                  <a:gd name="connsiteX1" fmla="*/ 651544 w 3180214"/>
                  <a:gd name="connsiteY1" fmla="*/ 4269557 h 4311859"/>
                  <a:gd name="connsiteX2" fmla="*/ 3156713 w 3180214"/>
                  <a:gd name="connsiteY2" fmla="*/ 4269557 h 4311859"/>
                  <a:gd name="connsiteX3" fmla="*/ 3156713 w 3180214"/>
                  <a:gd name="connsiteY3" fmla="*/ 52497 h 4311859"/>
                  <a:gd name="connsiteX4" fmla="*/ 204514 w 3180214"/>
                  <a:gd name="connsiteY4" fmla="*/ 3061624 h 4311859"/>
                  <a:gd name="connsiteX5" fmla="*/ 204514 w 3180214"/>
                  <a:gd name="connsiteY5" fmla="*/ 3813906 h 4311859"/>
                  <a:gd name="connsiteX0" fmla="*/ 153011 w 3105210"/>
                  <a:gd name="connsiteY0" fmla="*/ 3761409 h 4217060"/>
                  <a:gd name="connsiteX1" fmla="*/ 600041 w 3105210"/>
                  <a:gd name="connsiteY1" fmla="*/ 4217060 h 4217060"/>
                  <a:gd name="connsiteX2" fmla="*/ 3105210 w 3105210"/>
                  <a:gd name="connsiteY2" fmla="*/ 4217060 h 4217060"/>
                  <a:gd name="connsiteX3" fmla="*/ 3105210 w 3105210"/>
                  <a:gd name="connsiteY3" fmla="*/ 0 h 4217060"/>
                  <a:gd name="connsiteX4" fmla="*/ 2146015 w 3105210"/>
                  <a:gd name="connsiteY4" fmla="*/ 976940 h 4217060"/>
                  <a:gd name="connsiteX5" fmla="*/ 153011 w 3105210"/>
                  <a:gd name="connsiteY5" fmla="*/ 3009127 h 4217060"/>
                  <a:gd name="connsiteX6" fmla="*/ 153011 w 3105210"/>
                  <a:gd name="connsiteY6" fmla="*/ 3761409 h 4217060"/>
                  <a:gd name="connsiteX0" fmla="*/ 153011 w 3105210"/>
                  <a:gd name="connsiteY0" fmla="*/ 3761409 h 4217060"/>
                  <a:gd name="connsiteX1" fmla="*/ 600041 w 3105210"/>
                  <a:gd name="connsiteY1" fmla="*/ 4217060 h 4217060"/>
                  <a:gd name="connsiteX2" fmla="*/ 2155540 w 3105210"/>
                  <a:gd name="connsiteY2" fmla="*/ 4215439 h 4217060"/>
                  <a:gd name="connsiteX3" fmla="*/ 3105210 w 3105210"/>
                  <a:gd name="connsiteY3" fmla="*/ 4217060 h 4217060"/>
                  <a:gd name="connsiteX4" fmla="*/ 3105210 w 3105210"/>
                  <a:gd name="connsiteY4" fmla="*/ 0 h 4217060"/>
                  <a:gd name="connsiteX5" fmla="*/ 2146015 w 3105210"/>
                  <a:gd name="connsiteY5" fmla="*/ 976940 h 4217060"/>
                  <a:gd name="connsiteX6" fmla="*/ 153011 w 3105210"/>
                  <a:gd name="connsiteY6" fmla="*/ 3009127 h 4217060"/>
                  <a:gd name="connsiteX7" fmla="*/ 153011 w 3105210"/>
                  <a:gd name="connsiteY7" fmla="*/ 3761409 h 4217060"/>
                  <a:gd name="connsiteX0" fmla="*/ 153011 w 3105210"/>
                  <a:gd name="connsiteY0" fmla="*/ 3761409 h 4217060"/>
                  <a:gd name="connsiteX1" fmla="*/ 600041 w 3105210"/>
                  <a:gd name="connsiteY1" fmla="*/ 4217060 h 4217060"/>
                  <a:gd name="connsiteX2" fmla="*/ 2155540 w 3105210"/>
                  <a:gd name="connsiteY2" fmla="*/ 4215439 h 4217060"/>
                  <a:gd name="connsiteX3" fmla="*/ 3105210 w 3105210"/>
                  <a:gd name="connsiteY3" fmla="*/ 0 h 4217060"/>
                  <a:gd name="connsiteX4" fmla="*/ 2146015 w 3105210"/>
                  <a:gd name="connsiteY4" fmla="*/ 976940 h 4217060"/>
                  <a:gd name="connsiteX5" fmla="*/ 153011 w 3105210"/>
                  <a:gd name="connsiteY5" fmla="*/ 3009127 h 4217060"/>
                  <a:gd name="connsiteX6" fmla="*/ 153011 w 3105210"/>
                  <a:gd name="connsiteY6" fmla="*/ 3761409 h 4217060"/>
                  <a:gd name="connsiteX0" fmla="*/ 153011 w 2155540"/>
                  <a:gd name="connsiteY0" fmla="*/ 2784469 h 3240120"/>
                  <a:gd name="connsiteX1" fmla="*/ 600041 w 2155540"/>
                  <a:gd name="connsiteY1" fmla="*/ 3240120 h 3240120"/>
                  <a:gd name="connsiteX2" fmla="*/ 2155540 w 2155540"/>
                  <a:gd name="connsiteY2" fmla="*/ 3238499 h 3240120"/>
                  <a:gd name="connsiteX3" fmla="*/ 2146015 w 2155540"/>
                  <a:gd name="connsiteY3" fmla="*/ 0 h 3240120"/>
                  <a:gd name="connsiteX4" fmla="*/ 153011 w 2155540"/>
                  <a:gd name="connsiteY4" fmla="*/ 2032187 h 3240120"/>
                  <a:gd name="connsiteX5" fmla="*/ 153011 w 2155540"/>
                  <a:gd name="connsiteY5" fmla="*/ 2784469 h 324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5540" h="3240120">
                    <a:moveTo>
                      <a:pt x="153011" y="2784469"/>
                    </a:moveTo>
                    <a:lnTo>
                      <a:pt x="600041" y="3240120"/>
                    </a:lnTo>
                    <a:lnTo>
                      <a:pt x="2155540" y="3238499"/>
                    </a:lnTo>
                    <a:lnTo>
                      <a:pt x="2146015" y="0"/>
                    </a:lnTo>
                    <a:lnTo>
                      <a:pt x="153011" y="2032187"/>
                    </a:lnTo>
                    <a:cubicBezTo>
                      <a:pt x="-51003" y="2240135"/>
                      <a:pt x="-51003" y="2576521"/>
                      <a:pt x="153011" y="2784469"/>
                    </a:cubicBezTo>
                    <a:close/>
                  </a:path>
                </a:pathLst>
              </a:custGeom>
              <a:solidFill>
                <a:srgbClr val="A6D4ED"/>
              </a:solidFill>
              <a:ln w="218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9161E10-9122-40DF-B928-54AD14B85396}"/>
                  </a:ext>
                </a:extLst>
              </p:cNvPr>
              <p:cNvSpPr/>
              <p:nvPr userDrawn="1"/>
            </p:nvSpPr>
            <p:spPr>
              <a:xfrm rot="5400000">
                <a:off x="510162" y="4164475"/>
                <a:ext cx="2155742" cy="3241235"/>
              </a:xfrm>
              <a:custGeom>
                <a:avLst/>
                <a:gdLst>
                  <a:gd name="connsiteX0" fmla="*/ 204514 w 3180214"/>
                  <a:gd name="connsiteY0" fmla="*/ 3061624 h 4311859"/>
                  <a:gd name="connsiteX1" fmla="*/ 204514 w 3180214"/>
                  <a:gd name="connsiteY1" fmla="*/ 3813906 h 4311859"/>
                  <a:gd name="connsiteX2" fmla="*/ 651544 w 3180214"/>
                  <a:gd name="connsiteY2" fmla="*/ 4269557 h 4311859"/>
                  <a:gd name="connsiteX3" fmla="*/ 846557 w 3180214"/>
                  <a:gd name="connsiteY3" fmla="*/ 4269557 h 4311859"/>
                  <a:gd name="connsiteX4" fmla="*/ 432529 w 3180214"/>
                  <a:gd name="connsiteY4" fmla="*/ 3847545 h 4311859"/>
                  <a:gd name="connsiteX5" fmla="*/ 432529 w 3180214"/>
                  <a:gd name="connsiteY5" fmla="*/ 3153366 h 4311859"/>
                  <a:gd name="connsiteX6" fmla="*/ 3153713 w 3180214"/>
                  <a:gd name="connsiteY6" fmla="*/ 379708 h 4311859"/>
                  <a:gd name="connsiteX7" fmla="*/ 3153713 w 3180214"/>
                  <a:gd name="connsiteY7" fmla="*/ 52497 h 4311859"/>
                  <a:gd name="connsiteX8" fmla="*/ 204514 w 3180214"/>
                  <a:gd name="connsiteY8" fmla="*/ 3061624 h 4311859"/>
                  <a:gd name="connsiteX0" fmla="*/ 153011 w 3102210"/>
                  <a:gd name="connsiteY0" fmla="*/ 3009127 h 4217060"/>
                  <a:gd name="connsiteX1" fmla="*/ 153011 w 3102210"/>
                  <a:gd name="connsiteY1" fmla="*/ 3761409 h 4217060"/>
                  <a:gd name="connsiteX2" fmla="*/ 600041 w 3102210"/>
                  <a:gd name="connsiteY2" fmla="*/ 4217060 h 4217060"/>
                  <a:gd name="connsiteX3" fmla="*/ 795054 w 3102210"/>
                  <a:gd name="connsiteY3" fmla="*/ 4217060 h 4217060"/>
                  <a:gd name="connsiteX4" fmla="*/ 381026 w 3102210"/>
                  <a:gd name="connsiteY4" fmla="*/ 3795048 h 4217060"/>
                  <a:gd name="connsiteX5" fmla="*/ 381026 w 3102210"/>
                  <a:gd name="connsiteY5" fmla="*/ 3100869 h 4217060"/>
                  <a:gd name="connsiteX6" fmla="*/ 3102210 w 3102210"/>
                  <a:gd name="connsiteY6" fmla="*/ 327211 h 4217060"/>
                  <a:gd name="connsiteX7" fmla="*/ 3102210 w 3102210"/>
                  <a:gd name="connsiteY7" fmla="*/ 0 h 4217060"/>
                  <a:gd name="connsiteX8" fmla="*/ 2160505 w 3102210"/>
                  <a:gd name="connsiteY8" fmla="*/ 975826 h 4217060"/>
                  <a:gd name="connsiteX9" fmla="*/ 153011 w 3102210"/>
                  <a:gd name="connsiteY9" fmla="*/ 3009127 h 4217060"/>
                  <a:gd name="connsiteX0" fmla="*/ 153011 w 3102210"/>
                  <a:gd name="connsiteY0" fmla="*/ 3009127 h 4217060"/>
                  <a:gd name="connsiteX1" fmla="*/ 153011 w 3102210"/>
                  <a:gd name="connsiteY1" fmla="*/ 3761409 h 4217060"/>
                  <a:gd name="connsiteX2" fmla="*/ 600041 w 3102210"/>
                  <a:gd name="connsiteY2" fmla="*/ 4217060 h 4217060"/>
                  <a:gd name="connsiteX3" fmla="*/ 795054 w 3102210"/>
                  <a:gd name="connsiteY3" fmla="*/ 4217060 h 4217060"/>
                  <a:gd name="connsiteX4" fmla="*/ 381026 w 3102210"/>
                  <a:gd name="connsiteY4" fmla="*/ 3795048 h 4217060"/>
                  <a:gd name="connsiteX5" fmla="*/ 381026 w 3102210"/>
                  <a:gd name="connsiteY5" fmla="*/ 3100869 h 4217060"/>
                  <a:gd name="connsiteX6" fmla="*/ 2170233 w 3102210"/>
                  <a:gd name="connsiteY6" fmla="*/ 1287111 h 4217060"/>
                  <a:gd name="connsiteX7" fmla="*/ 3102210 w 3102210"/>
                  <a:gd name="connsiteY7" fmla="*/ 327211 h 4217060"/>
                  <a:gd name="connsiteX8" fmla="*/ 3102210 w 3102210"/>
                  <a:gd name="connsiteY8" fmla="*/ 0 h 4217060"/>
                  <a:gd name="connsiteX9" fmla="*/ 2160505 w 3102210"/>
                  <a:gd name="connsiteY9" fmla="*/ 975826 h 4217060"/>
                  <a:gd name="connsiteX10" fmla="*/ 153011 w 3102210"/>
                  <a:gd name="connsiteY10" fmla="*/ 3009127 h 4217060"/>
                  <a:gd name="connsiteX0" fmla="*/ 153011 w 3102210"/>
                  <a:gd name="connsiteY0" fmla="*/ 2681916 h 3889849"/>
                  <a:gd name="connsiteX1" fmla="*/ 153011 w 3102210"/>
                  <a:gd name="connsiteY1" fmla="*/ 3434198 h 3889849"/>
                  <a:gd name="connsiteX2" fmla="*/ 600041 w 3102210"/>
                  <a:gd name="connsiteY2" fmla="*/ 3889849 h 3889849"/>
                  <a:gd name="connsiteX3" fmla="*/ 795054 w 3102210"/>
                  <a:gd name="connsiteY3" fmla="*/ 3889849 h 3889849"/>
                  <a:gd name="connsiteX4" fmla="*/ 381026 w 3102210"/>
                  <a:gd name="connsiteY4" fmla="*/ 3467837 h 3889849"/>
                  <a:gd name="connsiteX5" fmla="*/ 381026 w 3102210"/>
                  <a:gd name="connsiteY5" fmla="*/ 2773658 h 3889849"/>
                  <a:gd name="connsiteX6" fmla="*/ 2170233 w 3102210"/>
                  <a:gd name="connsiteY6" fmla="*/ 959900 h 3889849"/>
                  <a:gd name="connsiteX7" fmla="*/ 3102210 w 3102210"/>
                  <a:gd name="connsiteY7" fmla="*/ 0 h 3889849"/>
                  <a:gd name="connsiteX8" fmla="*/ 2160505 w 3102210"/>
                  <a:gd name="connsiteY8" fmla="*/ 648615 h 3889849"/>
                  <a:gd name="connsiteX9" fmla="*/ 153011 w 3102210"/>
                  <a:gd name="connsiteY9" fmla="*/ 2681916 h 3889849"/>
                  <a:gd name="connsiteX0" fmla="*/ 153011 w 2170233"/>
                  <a:gd name="connsiteY0" fmla="*/ 2033301 h 3241234"/>
                  <a:gd name="connsiteX1" fmla="*/ 153011 w 2170233"/>
                  <a:gd name="connsiteY1" fmla="*/ 2785583 h 3241234"/>
                  <a:gd name="connsiteX2" fmla="*/ 600041 w 2170233"/>
                  <a:gd name="connsiteY2" fmla="*/ 3241234 h 3241234"/>
                  <a:gd name="connsiteX3" fmla="*/ 795054 w 2170233"/>
                  <a:gd name="connsiteY3" fmla="*/ 3241234 h 3241234"/>
                  <a:gd name="connsiteX4" fmla="*/ 381026 w 2170233"/>
                  <a:gd name="connsiteY4" fmla="*/ 2819222 h 3241234"/>
                  <a:gd name="connsiteX5" fmla="*/ 381026 w 2170233"/>
                  <a:gd name="connsiteY5" fmla="*/ 2125043 h 3241234"/>
                  <a:gd name="connsiteX6" fmla="*/ 2170233 w 2170233"/>
                  <a:gd name="connsiteY6" fmla="*/ 311285 h 3241234"/>
                  <a:gd name="connsiteX7" fmla="*/ 2160505 w 2170233"/>
                  <a:gd name="connsiteY7" fmla="*/ 0 h 3241234"/>
                  <a:gd name="connsiteX8" fmla="*/ 153011 w 2170233"/>
                  <a:gd name="connsiteY8" fmla="*/ 2033301 h 3241234"/>
                  <a:gd name="connsiteX0" fmla="*/ 153011 w 2160505"/>
                  <a:gd name="connsiteY0" fmla="*/ 2033301 h 3241234"/>
                  <a:gd name="connsiteX1" fmla="*/ 153011 w 2160505"/>
                  <a:gd name="connsiteY1" fmla="*/ 2785583 h 3241234"/>
                  <a:gd name="connsiteX2" fmla="*/ 600041 w 2160505"/>
                  <a:gd name="connsiteY2" fmla="*/ 3241234 h 3241234"/>
                  <a:gd name="connsiteX3" fmla="*/ 795054 w 2160505"/>
                  <a:gd name="connsiteY3" fmla="*/ 3241234 h 3241234"/>
                  <a:gd name="connsiteX4" fmla="*/ 381026 w 2160505"/>
                  <a:gd name="connsiteY4" fmla="*/ 2819222 h 3241234"/>
                  <a:gd name="connsiteX5" fmla="*/ 381026 w 2160505"/>
                  <a:gd name="connsiteY5" fmla="*/ 2125043 h 3241234"/>
                  <a:gd name="connsiteX6" fmla="*/ 2151183 w 2160505"/>
                  <a:gd name="connsiteY6" fmla="*/ 339860 h 3241234"/>
                  <a:gd name="connsiteX7" fmla="*/ 2160505 w 2160505"/>
                  <a:gd name="connsiteY7" fmla="*/ 0 h 3241234"/>
                  <a:gd name="connsiteX8" fmla="*/ 153011 w 2160505"/>
                  <a:gd name="connsiteY8" fmla="*/ 2033301 h 3241234"/>
                  <a:gd name="connsiteX0" fmla="*/ 153011 w 2155742"/>
                  <a:gd name="connsiteY0" fmla="*/ 2033301 h 3241234"/>
                  <a:gd name="connsiteX1" fmla="*/ 153011 w 2155742"/>
                  <a:gd name="connsiteY1" fmla="*/ 2785583 h 3241234"/>
                  <a:gd name="connsiteX2" fmla="*/ 600041 w 2155742"/>
                  <a:gd name="connsiteY2" fmla="*/ 3241234 h 3241234"/>
                  <a:gd name="connsiteX3" fmla="*/ 795054 w 2155742"/>
                  <a:gd name="connsiteY3" fmla="*/ 3241234 h 3241234"/>
                  <a:gd name="connsiteX4" fmla="*/ 381026 w 2155742"/>
                  <a:gd name="connsiteY4" fmla="*/ 2819222 h 3241234"/>
                  <a:gd name="connsiteX5" fmla="*/ 381026 w 2155742"/>
                  <a:gd name="connsiteY5" fmla="*/ 2125043 h 3241234"/>
                  <a:gd name="connsiteX6" fmla="*/ 2151183 w 2155742"/>
                  <a:gd name="connsiteY6" fmla="*/ 339860 h 3241234"/>
                  <a:gd name="connsiteX7" fmla="*/ 2155742 w 2155742"/>
                  <a:gd name="connsiteY7" fmla="*/ 0 h 3241234"/>
                  <a:gd name="connsiteX8" fmla="*/ 153011 w 2155742"/>
                  <a:gd name="connsiteY8" fmla="*/ 2033301 h 3241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742" h="3241234">
                    <a:moveTo>
                      <a:pt x="153011" y="2033301"/>
                    </a:moveTo>
                    <a:cubicBezTo>
                      <a:pt x="-51003" y="2241249"/>
                      <a:pt x="-51003" y="2577635"/>
                      <a:pt x="153011" y="2785583"/>
                    </a:cubicBezTo>
                    <a:lnTo>
                      <a:pt x="600041" y="3241234"/>
                    </a:lnTo>
                    <a:lnTo>
                      <a:pt x="795054" y="3241234"/>
                    </a:lnTo>
                    <a:lnTo>
                      <a:pt x="381026" y="2819222"/>
                    </a:lnTo>
                    <a:cubicBezTo>
                      <a:pt x="192014" y="2626564"/>
                      <a:pt x="192014" y="2317700"/>
                      <a:pt x="381026" y="2125043"/>
                    </a:cubicBezTo>
                    <a:lnTo>
                      <a:pt x="2151183" y="339860"/>
                    </a:lnTo>
                    <a:cubicBezTo>
                      <a:pt x="2152703" y="226573"/>
                      <a:pt x="2154222" y="113287"/>
                      <a:pt x="2155742" y="0"/>
                    </a:cubicBezTo>
                    <a:lnTo>
                      <a:pt x="153011" y="2033301"/>
                    </a:lnTo>
                    <a:close/>
                  </a:path>
                </a:pathLst>
              </a:custGeom>
              <a:solidFill>
                <a:srgbClr val="659FB1">
                  <a:alpha val="48000"/>
                </a:srgbClr>
              </a:solidFill>
              <a:ln w="218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91973EE-981D-4DBF-AB79-29F23EAF40E6}"/>
                  </a:ext>
                </a:extLst>
              </p:cNvPr>
              <p:cNvSpPr/>
              <p:nvPr userDrawn="1"/>
            </p:nvSpPr>
            <p:spPr>
              <a:xfrm rot="5400000">
                <a:off x="3427" y="3168111"/>
                <a:ext cx="3649115" cy="3721139"/>
              </a:xfrm>
              <a:custGeom>
                <a:avLst/>
                <a:gdLst>
                  <a:gd name="connsiteX0" fmla="*/ 69505 w 4710317"/>
                  <a:gd name="connsiteY0" fmla="*/ 4749672 h 4801148"/>
                  <a:gd name="connsiteX1" fmla="*/ 4659815 w 4710317"/>
                  <a:gd name="connsiteY1" fmla="*/ 70845 h 4801148"/>
                  <a:gd name="connsiteX2" fmla="*/ 4659815 w 4710317"/>
                  <a:gd name="connsiteY2" fmla="*/ 52497 h 4801148"/>
                  <a:gd name="connsiteX3" fmla="*/ 51503 w 4710317"/>
                  <a:gd name="connsiteY3" fmla="*/ 4749672 h 4801148"/>
                  <a:gd name="connsiteX0" fmla="*/ 18002 w 4608312"/>
                  <a:gd name="connsiteY0" fmla="*/ 4697175 h 4697175"/>
                  <a:gd name="connsiteX1" fmla="*/ 4608312 w 4608312"/>
                  <a:gd name="connsiteY1" fmla="*/ 18348 h 4697175"/>
                  <a:gd name="connsiteX2" fmla="*/ 4608312 w 4608312"/>
                  <a:gd name="connsiteY2" fmla="*/ 0 h 4697175"/>
                  <a:gd name="connsiteX3" fmla="*/ 3649114 w 4608312"/>
                  <a:gd name="connsiteY3" fmla="*/ 976037 h 4697175"/>
                  <a:gd name="connsiteX4" fmla="*/ 0 w 4608312"/>
                  <a:gd name="connsiteY4" fmla="*/ 4697175 h 4697175"/>
                  <a:gd name="connsiteX5" fmla="*/ 18002 w 4608312"/>
                  <a:gd name="connsiteY5" fmla="*/ 4697175 h 4697175"/>
                  <a:gd name="connsiteX0" fmla="*/ 18002 w 4608312"/>
                  <a:gd name="connsiteY0" fmla="*/ 4697175 h 4697175"/>
                  <a:gd name="connsiteX1" fmla="*/ 3649113 w 4608312"/>
                  <a:gd name="connsiteY1" fmla="*/ 995086 h 4697175"/>
                  <a:gd name="connsiteX2" fmla="*/ 4608312 w 4608312"/>
                  <a:gd name="connsiteY2" fmla="*/ 18348 h 4697175"/>
                  <a:gd name="connsiteX3" fmla="*/ 4608312 w 4608312"/>
                  <a:gd name="connsiteY3" fmla="*/ 0 h 4697175"/>
                  <a:gd name="connsiteX4" fmla="*/ 3649114 w 4608312"/>
                  <a:gd name="connsiteY4" fmla="*/ 976037 h 4697175"/>
                  <a:gd name="connsiteX5" fmla="*/ 0 w 4608312"/>
                  <a:gd name="connsiteY5" fmla="*/ 4697175 h 4697175"/>
                  <a:gd name="connsiteX6" fmla="*/ 18002 w 4608312"/>
                  <a:gd name="connsiteY6" fmla="*/ 4697175 h 4697175"/>
                  <a:gd name="connsiteX0" fmla="*/ 18002 w 4608312"/>
                  <a:gd name="connsiteY0" fmla="*/ 4678827 h 4678827"/>
                  <a:gd name="connsiteX1" fmla="*/ 3649113 w 4608312"/>
                  <a:gd name="connsiteY1" fmla="*/ 976738 h 4678827"/>
                  <a:gd name="connsiteX2" fmla="*/ 4608312 w 4608312"/>
                  <a:gd name="connsiteY2" fmla="*/ 0 h 4678827"/>
                  <a:gd name="connsiteX3" fmla="*/ 3649114 w 4608312"/>
                  <a:gd name="connsiteY3" fmla="*/ 957689 h 4678827"/>
                  <a:gd name="connsiteX4" fmla="*/ 0 w 4608312"/>
                  <a:gd name="connsiteY4" fmla="*/ 4678827 h 4678827"/>
                  <a:gd name="connsiteX5" fmla="*/ 18002 w 4608312"/>
                  <a:gd name="connsiteY5" fmla="*/ 4678827 h 4678827"/>
                  <a:gd name="connsiteX0" fmla="*/ 18002 w 3649114"/>
                  <a:gd name="connsiteY0" fmla="*/ 3721138 h 3721138"/>
                  <a:gd name="connsiteX1" fmla="*/ 3649113 w 3649114"/>
                  <a:gd name="connsiteY1" fmla="*/ 19049 h 3721138"/>
                  <a:gd name="connsiteX2" fmla="*/ 3649114 w 3649114"/>
                  <a:gd name="connsiteY2" fmla="*/ 0 h 3721138"/>
                  <a:gd name="connsiteX3" fmla="*/ 0 w 3649114"/>
                  <a:gd name="connsiteY3" fmla="*/ 3721138 h 3721138"/>
                  <a:gd name="connsiteX4" fmla="*/ 18002 w 3649114"/>
                  <a:gd name="connsiteY4" fmla="*/ 3721138 h 372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9114" h="3721138">
                    <a:moveTo>
                      <a:pt x="18002" y="3721138"/>
                    </a:moveTo>
                    <a:lnTo>
                      <a:pt x="3649113" y="19049"/>
                    </a:lnTo>
                    <a:cubicBezTo>
                      <a:pt x="3649113" y="12699"/>
                      <a:pt x="3649114" y="6350"/>
                      <a:pt x="3649114" y="0"/>
                    </a:cubicBezTo>
                    <a:lnTo>
                      <a:pt x="0" y="3721138"/>
                    </a:lnTo>
                    <a:lnTo>
                      <a:pt x="18002" y="3721138"/>
                    </a:lnTo>
                    <a:close/>
                  </a:path>
                </a:pathLst>
              </a:custGeom>
              <a:solidFill>
                <a:srgbClr val="A6D4ED"/>
              </a:solidFill>
              <a:ln w="218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112C7EE7-1FA5-4089-8D1E-547F8781B8BB}"/>
              </a:ext>
            </a:extLst>
          </p:cNvPr>
          <p:cNvSpPr>
            <a:spLocks/>
          </p:cNvSpPr>
          <p:nvPr userDrawn="1"/>
        </p:nvSpPr>
        <p:spPr>
          <a:xfrm rot="2700000">
            <a:off x="2090685" y="-33339"/>
            <a:ext cx="8892824" cy="7101660"/>
          </a:xfrm>
          <a:custGeom>
            <a:avLst/>
            <a:gdLst>
              <a:gd name="connsiteX0" fmla="*/ 5762269 w 8892824"/>
              <a:gd name="connsiteY0" fmla="*/ 3971104 h 7101660"/>
              <a:gd name="connsiteX1" fmla="*/ 6096399 w 8892824"/>
              <a:gd name="connsiteY1" fmla="*/ 3832703 h 7101660"/>
              <a:gd name="connsiteX2" fmla="*/ 8892824 w 8892824"/>
              <a:gd name="connsiteY2" fmla="*/ 3832703 h 7101660"/>
              <a:gd name="connsiteX3" fmla="*/ 5623867 w 8892824"/>
              <a:gd name="connsiteY3" fmla="*/ 7101660 h 7101660"/>
              <a:gd name="connsiteX4" fmla="*/ 5623867 w 8892824"/>
              <a:gd name="connsiteY4" fmla="*/ 4305234 h 7101660"/>
              <a:gd name="connsiteX5" fmla="*/ 5762269 w 8892824"/>
              <a:gd name="connsiteY5" fmla="*/ 3971104 h 7101660"/>
              <a:gd name="connsiteX6" fmla="*/ 2431689 w 8892824"/>
              <a:gd name="connsiteY6" fmla="*/ 3967171 h 7101660"/>
              <a:gd name="connsiteX7" fmla="*/ 2770513 w 8892824"/>
              <a:gd name="connsiteY7" fmla="*/ 3826826 h 7101660"/>
              <a:gd name="connsiteX8" fmla="*/ 4994961 w 8892824"/>
              <a:gd name="connsiteY8" fmla="*/ 3826826 h 7101660"/>
              <a:gd name="connsiteX9" fmla="*/ 5474130 w 8892824"/>
              <a:gd name="connsiteY9" fmla="*/ 4305994 h 7101660"/>
              <a:gd name="connsiteX10" fmla="*/ 5474130 w 8892824"/>
              <a:gd name="connsiteY10" fmla="*/ 6530444 h 7101660"/>
              <a:gd name="connsiteX11" fmla="*/ 4994961 w 8892824"/>
              <a:gd name="connsiteY11" fmla="*/ 7009612 h 7101660"/>
              <a:gd name="connsiteX12" fmla="*/ 2770512 w 8892824"/>
              <a:gd name="connsiteY12" fmla="*/ 7009612 h 7101660"/>
              <a:gd name="connsiteX13" fmla="*/ 2291344 w 8892824"/>
              <a:gd name="connsiteY13" fmla="*/ 6530444 h 7101660"/>
              <a:gd name="connsiteX14" fmla="*/ 2291344 w 8892824"/>
              <a:gd name="connsiteY14" fmla="*/ 4305995 h 7101660"/>
              <a:gd name="connsiteX15" fmla="*/ 2431689 w 8892824"/>
              <a:gd name="connsiteY15" fmla="*/ 3967171 h 7101660"/>
              <a:gd name="connsiteX16" fmla="*/ 3983977 w 8892824"/>
              <a:gd name="connsiteY16" fmla="*/ 991245 h 7101660"/>
              <a:gd name="connsiteX17" fmla="*/ 4280016 w 8892824"/>
              <a:gd name="connsiteY17" fmla="*/ 868622 h 7101660"/>
              <a:gd name="connsiteX18" fmla="*/ 6223578 w 8892824"/>
              <a:gd name="connsiteY18" fmla="*/ 868623 h 7101660"/>
              <a:gd name="connsiteX19" fmla="*/ 6642240 w 8892824"/>
              <a:gd name="connsiteY19" fmla="*/ 1287286 h 7101660"/>
              <a:gd name="connsiteX20" fmla="*/ 6642241 w 8892824"/>
              <a:gd name="connsiteY20" fmla="*/ 3230847 h 7101660"/>
              <a:gd name="connsiteX21" fmla="*/ 6223579 w 8892824"/>
              <a:gd name="connsiteY21" fmla="*/ 3649509 h 7101660"/>
              <a:gd name="connsiteX22" fmla="*/ 4280016 w 8892824"/>
              <a:gd name="connsiteY22" fmla="*/ 3649510 h 7101660"/>
              <a:gd name="connsiteX23" fmla="*/ 3861353 w 8892824"/>
              <a:gd name="connsiteY23" fmla="*/ 3230847 h 7101660"/>
              <a:gd name="connsiteX24" fmla="*/ 3861355 w 8892824"/>
              <a:gd name="connsiteY24" fmla="*/ 1287285 h 7101660"/>
              <a:gd name="connsiteX25" fmla="*/ 3983977 w 8892824"/>
              <a:gd name="connsiteY25" fmla="*/ 991245 h 7101660"/>
              <a:gd name="connsiteX26" fmla="*/ 0 w 8892824"/>
              <a:gd name="connsiteY26" fmla="*/ 3026850 h 7101660"/>
              <a:gd name="connsiteX27" fmla="*/ 3026850 w 8892824"/>
              <a:gd name="connsiteY27" fmla="*/ 0 h 7101660"/>
              <a:gd name="connsiteX28" fmla="*/ 3135123 w 8892824"/>
              <a:gd name="connsiteY28" fmla="*/ 0 h 7101660"/>
              <a:gd name="connsiteX29" fmla="*/ 3688250 w 8892824"/>
              <a:gd name="connsiteY29" fmla="*/ 553127 h 7101660"/>
              <a:gd name="connsiteX30" fmla="*/ 3688250 w 8892824"/>
              <a:gd name="connsiteY30" fmla="*/ 3135122 h 7101660"/>
              <a:gd name="connsiteX31" fmla="*/ 3135122 w 8892824"/>
              <a:gd name="connsiteY31" fmla="*/ 3688250 h 7101660"/>
              <a:gd name="connsiteX32" fmla="*/ 553127 w 8892824"/>
              <a:gd name="connsiteY32" fmla="*/ 3688249 h 7101660"/>
              <a:gd name="connsiteX33" fmla="*/ 0 w 8892824"/>
              <a:gd name="connsiteY33" fmla="*/ 3135122 h 710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892824" h="7101660">
                <a:moveTo>
                  <a:pt x="5762269" y="3971104"/>
                </a:moveTo>
                <a:cubicBezTo>
                  <a:pt x="5847780" y="3885593"/>
                  <a:pt x="5965913" y="3832703"/>
                  <a:pt x="6096399" y="3832703"/>
                </a:cubicBezTo>
                <a:lnTo>
                  <a:pt x="8892824" y="3832703"/>
                </a:lnTo>
                <a:lnTo>
                  <a:pt x="5623867" y="7101660"/>
                </a:lnTo>
                <a:lnTo>
                  <a:pt x="5623867" y="4305234"/>
                </a:lnTo>
                <a:cubicBezTo>
                  <a:pt x="5623868" y="4174749"/>
                  <a:pt x="5676757" y="4056616"/>
                  <a:pt x="5762269" y="3971104"/>
                </a:cubicBezTo>
                <a:close/>
                <a:moveTo>
                  <a:pt x="2431689" y="3967171"/>
                </a:moveTo>
                <a:cubicBezTo>
                  <a:pt x="2518402" y="3880459"/>
                  <a:pt x="2638194" y="3826826"/>
                  <a:pt x="2770513" y="3826826"/>
                </a:cubicBezTo>
                <a:lnTo>
                  <a:pt x="4994961" y="3826826"/>
                </a:lnTo>
                <a:cubicBezTo>
                  <a:pt x="5259599" y="3826825"/>
                  <a:pt x="5474130" y="4041357"/>
                  <a:pt x="5474130" y="4305994"/>
                </a:cubicBezTo>
                <a:lnTo>
                  <a:pt x="5474130" y="6530444"/>
                </a:lnTo>
                <a:cubicBezTo>
                  <a:pt x="5474131" y="6795081"/>
                  <a:pt x="5259599" y="7009613"/>
                  <a:pt x="4994961" y="7009612"/>
                </a:cubicBezTo>
                <a:lnTo>
                  <a:pt x="2770512" y="7009612"/>
                </a:lnTo>
                <a:cubicBezTo>
                  <a:pt x="2505875" y="7009613"/>
                  <a:pt x="2291343" y="6795081"/>
                  <a:pt x="2291344" y="6530444"/>
                </a:cubicBezTo>
                <a:lnTo>
                  <a:pt x="2291344" y="4305995"/>
                </a:lnTo>
                <a:cubicBezTo>
                  <a:pt x="2291344" y="4173676"/>
                  <a:pt x="2344977" y="4053884"/>
                  <a:pt x="2431689" y="3967171"/>
                </a:cubicBezTo>
                <a:close/>
                <a:moveTo>
                  <a:pt x="3983977" y="991245"/>
                </a:moveTo>
                <a:cubicBezTo>
                  <a:pt x="4059740" y="915483"/>
                  <a:pt x="4164405" y="868623"/>
                  <a:pt x="4280016" y="868622"/>
                </a:cubicBezTo>
                <a:lnTo>
                  <a:pt x="6223578" y="868623"/>
                </a:lnTo>
                <a:cubicBezTo>
                  <a:pt x="6454799" y="868623"/>
                  <a:pt x="6642241" y="1056065"/>
                  <a:pt x="6642240" y="1287286"/>
                </a:cubicBezTo>
                <a:lnTo>
                  <a:pt x="6642241" y="3230847"/>
                </a:lnTo>
                <a:cubicBezTo>
                  <a:pt x="6642242" y="3462067"/>
                  <a:pt x="6454799" y="3649510"/>
                  <a:pt x="6223579" y="3649509"/>
                </a:cubicBezTo>
                <a:lnTo>
                  <a:pt x="4280016" y="3649510"/>
                </a:lnTo>
                <a:cubicBezTo>
                  <a:pt x="4048795" y="3649511"/>
                  <a:pt x="3861353" y="3462069"/>
                  <a:pt x="3861353" y="3230847"/>
                </a:cubicBezTo>
                <a:lnTo>
                  <a:pt x="3861355" y="1287285"/>
                </a:lnTo>
                <a:cubicBezTo>
                  <a:pt x="3861353" y="1171675"/>
                  <a:pt x="3908214" y="1067008"/>
                  <a:pt x="3983977" y="991245"/>
                </a:cubicBezTo>
                <a:close/>
                <a:moveTo>
                  <a:pt x="0" y="3026850"/>
                </a:moveTo>
                <a:lnTo>
                  <a:pt x="3026850" y="0"/>
                </a:lnTo>
                <a:lnTo>
                  <a:pt x="3135123" y="0"/>
                </a:lnTo>
                <a:cubicBezTo>
                  <a:pt x="3440606" y="1"/>
                  <a:pt x="3688249" y="247644"/>
                  <a:pt x="3688250" y="553127"/>
                </a:cubicBezTo>
                <a:lnTo>
                  <a:pt x="3688250" y="3135122"/>
                </a:lnTo>
                <a:cubicBezTo>
                  <a:pt x="3688249" y="3440606"/>
                  <a:pt x="3440606" y="3688249"/>
                  <a:pt x="3135122" y="3688250"/>
                </a:cubicBezTo>
                <a:lnTo>
                  <a:pt x="553127" y="3688249"/>
                </a:lnTo>
                <a:cubicBezTo>
                  <a:pt x="247643" y="3688250"/>
                  <a:pt x="0" y="3440607"/>
                  <a:pt x="0" y="3135122"/>
                </a:cubicBezTo>
                <a:close/>
              </a:path>
            </a:pathLst>
          </a:custGeom>
          <a:blipFill>
            <a:blip r:embed="rId2"/>
            <a:srcRect/>
            <a:stretch>
              <a:fillRect l="-20836" t="569" r="-1142" b="-5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757205" y="4233039"/>
            <a:ext cx="3312130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57205" y="1299723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57205" y="1003452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Slid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0;p45">
            <a:extLst>
              <a:ext uri="{FF2B5EF4-FFF2-40B4-BE49-F238E27FC236}">
                <a16:creationId xmlns:a16="http://schemas.microsoft.com/office/drawing/2014/main" id="{3BBB74AC-560E-4653-9E97-9B0709E28C4E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08551" y="6288474"/>
            <a:ext cx="1482301" cy="43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5AE5-D2D7-B722-190F-1DF741C15289}"/>
              </a:ext>
            </a:extLst>
          </p:cNvPr>
          <p:cNvSpPr txBox="1"/>
          <p:nvPr userDrawn="1"/>
        </p:nvSpPr>
        <p:spPr>
          <a:xfrm>
            <a:off x="105882" y="6548185"/>
            <a:ext cx="2464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48F3A7-4D36-4B48-AFAE-39A3F3F67CC5}" type="slidenum">
              <a:rPr lang="en-US" sz="800" smtClean="0">
                <a:solidFill>
                  <a:schemeClr val="bg1"/>
                </a:solidFill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0" i="0" u="none" strike="noStrike" kern="1200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| ©2023 Trend Micro Inc.</a:t>
            </a:r>
            <a:endParaRPr lang="en-US" sz="800" b="0" i="0" u="none" strike="noStrike" kern="1200" cap="none">
              <a:solidFill>
                <a:schemeClr val="bg1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39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2024/5/22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A95BE43-5BC0-47F3-CB1E-CEF656AD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962" y="3040483"/>
            <a:ext cx="6576790" cy="846584"/>
          </a:xfrm>
        </p:spPr>
        <p:txBody>
          <a:bodyPr>
            <a:no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</a:rPr>
              <a:t>IoT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安全资料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0EF7A-F0B3-D5CF-F750-6FE642AA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0522" y="3729775"/>
            <a:ext cx="3725606" cy="1555457"/>
          </a:xfrm>
        </p:spPr>
        <p:txBody>
          <a:bodyPr/>
          <a:lstStyle/>
          <a:p>
            <a:endParaRPr kumimoji="1" lang="en-US" altLang="zh-CN" sz="20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谢文伟</a:t>
            </a:r>
            <a:endParaRPr kumimoji="1" lang="en-US" altLang="zh-CN" sz="20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2023-12-19</a:t>
            </a:r>
          </a:p>
          <a:p>
            <a:endParaRPr kumimoji="1" lang="zh-CN" altLang="en-US" sz="20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FA57D15-0C61-9EA8-E00D-D79E474EB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Prompt &amp; Cyber security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FCDAED-DEA6-6496-FACB-0E3F9B93900D}"/>
              </a:ext>
            </a:extLst>
          </p:cNvPr>
          <p:cNvSpPr txBox="1">
            <a:spLocks/>
          </p:cNvSpPr>
          <p:nvPr/>
        </p:nvSpPr>
        <p:spPr>
          <a:xfrm>
            <a:off x="629691" y="321778"/>
            <a:ext cx="10544401" cy="763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defTabSz="914354">
              <a:lnSpc>
                <a:spcPct val="90000"/>
              </a:lnSpc>
              <a:spcBef>
                <a:spcPct val="0"/>
              </a:spcBef>
              <a:buNone/>
              <a:defRPr kumimoji="1" sz="2800" b="1">
                <a:latin typeface="+mj-lt"/>
                <a:ea typeface="+mj-ea"/>
                <a:cs typeface="+mj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大模型的使用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ADDE8-DEAD-D7A6-DF7B-CC32BC36D891}"/>
              </a:ext>
            </a:extLst>
          </p:cNvPr>
          <p:cNvSpPr txBox="1"/>
          <p:nvPr/>
        </p:nvSpPr>
        <p:spPr>
          <a:xfrm>
            <a:off x="629691" y="1084978"/>
            <a:ext cx="38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Packet Representation 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9808F-D6AF-AB0F-D806-51FB704D18DA}"/>
              </a:ext>
            </a:extLst>
          </p:cNvPr>
          <p:cNvSpPr txBox="1"/>
          <p:nvPr/>
        </p:nvSpPr>
        <p:spPr>
          <a:xfrm>
            <a:off x="4536917" y="1084978"/>
            <a:ext cx="551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dl.acm.org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doi</a:t>
            </a:r>
            <a:r>
              <a:rPr kumimoji="1" lang="en-US" altLang="zh-CN" dirty="0"/>
              <a:t>/pdf/10.1145/3534678.3539085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BA9E72-1008-DBCC-5978-66FD6C34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4" y="1454310"/>
            <a:ext cx="8108071" cy="26247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E3A7B5-7F6F-4AB0-880C-DEDC6B1D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0" y="4227443"/>
            <a:ext cx="3530504" cy="22303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B4402F-8132-859B-2F7A-2B2151E612B9}"/>
              </a:ext>
            </a:extLst>
          </p:cNvPr>
          <p:cNvSpPr txBox="1"/>
          <p:nvPr/>
        </p:nvSpPr>
        <p:spPr>
          <a:xfrm>
            <a:off x="4240693" y="4603471"/>
            <a:ext cx="79236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数据包编码模块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将数据包视为文本，利用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NLP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进行编码，利用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Transformer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编码器生成潜在表示。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同时通过对选定的正负样本的对比损失进行正则化。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联合调整模块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用于调整编码器以适应不同类别和任务。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学习数据包的表示以应用于各种下游分类任务。</a:t>
            </a:r>
          </a:p>
        </p:txBody>
      </p:sp>
    </p:spTree>
    <p:extLst>
      <p:ext uri="{BB962C8B-B14F-4D97-AF65-F5344CB8AC3E}">
        <p14:creationId xmlns:p14="http://schemas.microsoft.com/office/powerpoint/2010/main" val="36607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FF3743-7E8A-ED89-628A-65E1188A08F0}"/>
              </a:ext>
            </a:extLst>
          </p:cNvPr>
          <p:cNvSpPr txBox="1"/>
          <p:nvPr/>
        </p:nvSpPr>
        <p:spPr>
          <a:xfrm>
            <a:off x="669235" y="1041808"/>
            <a:ext cx="10853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Revolutionizing Cyber Threat Detection with Large Language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https://</a:t>
            </a:r>
            <a:r>
              <a:rPr lang="en-US" altLang="zh-CN" sz="1600" dirty="0" err="1"/>
              <a:t>app.txyz.ai</a:t>
            </a:r>
            <a:r>
              <a:rPr lang="en-US" altLang="zh-CN" sz="1600" dirty="0"/>
              <a:t>/chat/ceec473f-0aad-495a-8c9c-d4839c1338d5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13202-8A6C-FC95-5EA6-73C8D455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781865"/>
            <a:ext cx="9802191" cy="41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7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ca0d0b74-4fc9-42fc-9e5c-e8765257248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93348"/>
      </a:accent1>
      <a:accent2>
        <a:srgbClr val="E4B657"/>
      </a:accent2>
      <a:accent3>
        <a:srgbClr val="A6D4ED"/>
      </a:accent3>
      <a:accent4>
        <a:srgbClr val="63AECE"/>
      </a:accent4>
      <a:accent5>
        <a:srgbClr val="4E6DB9"/>
      </a:accent5>
      <a:accent6>
        <a:srgbClr val="F9CC4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020971ed-111b-4f35-bdd3-9d8b773d8da6.source.default.zh-Hans" id="{7D89A2F3-A4E8-A245-8C40-5BF95D23B8C6}" vid="{890CFD60-9832-EA48-A72B-8C753ADEA2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26370</TotalTime>
  <Words>110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SimSun</vt:lpstr>
      <vt:lpstr>Arial</vt:lpstr>
      <vt:lpstr>Calibri</vt:lpstr>
      <vt:lpstr>主题5</vt:lpstr>
      <vt:lpstr>Prompt &amp; Cyber security</vt:lpstr>
      <vt:lpstr>PowerPoint 演示文稿</vt:lpstr>
      <vt:lpstr>PowerPoint 演示文稿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XX部门 项目总结汇报</dc:title>
  <dc:creator>Microsoft Office User</dc:creator>
  <cp:lastModifiedBy>Jim Xie (RD-AS)</cp:lastModifiedBy>
  <cp:revision>1461</cp:revision>
  <cp:lastPrinted>2018-12-23T16:00:00Z</cp:lastPrinted>
  <dcterms:created xsi:type="dcterms:W3CDTF">2019-12-10T05:57:03Z</dcterms:created>
  <dcterms:modified xsi:type="dcterms:W3CDTF">2024-05-22T15:43:36Z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e3594242-241a-4e96-9983-f0bea98364c7_Enabled">
    <vt:lpwstr>true</vt:lpwstr>
  </property>
  <property fmtid="{D5CDD505-2E9C-101B-9397-08002B2CF9AE}" pid="4" name="MSIP_Label_e3594242-241a-4e96-9983-f0bea98364c7_SetDate">
    <vt:lpwstr>2023-06-14T07:35:13Z</vt:lpwstr>
  </property>
  <property fmtid="{D5CDD505-2E9C-101B-9397-08002B2CF9AE}" pid="5" name="MSIP_Label_e3594242-241a-4e96-9983-f0bea98364c7_Method">
    <vt:lpwstr>Standard</vt:lpwstr>
  </property>
  <property fmtid="{D5CDD505-2E9C-101B-9397-08002B2CF9AE}" pid="6" name="MSIP_Label_e3594242-241a-4e96-9983-f0bea98364c7_Name">
    <vt:lpwstr>internal_use_only</vt:lpwstr>
  </property>
  <property fmtid="{D5CDD505-2E9C-101B-9397-08002B2CF9AE}" pid="7" name="MSIP_Label_e3594242-241a-4e96-9983-f0bea98364c7_SiteId">
    <vt:lpwstr>3e04753a-ae5b-42d4-a86d-d6f05460f9e4</vt:lpwstr>
  </property>
  <property fmtid="{D5CDD505-2E9C-101B-9397-08002B2CF9AE}" pid="8" name="MSIP_Label_e3594242-241a-4e96-9983-f0bea98364c7_ActionId">
    <vt:lpwstr>d3a8585d-0017-473f-a3a4-571f2c79cbf4</vt:lpwstr>
  </property>
  <property fmtid="{D5CDD505-2E9C-101B-9397-08002B2CF9AE}" pid="9" name="MSIP_Label_e3594242-241a-4e96-9983-f0bea98364c7_ContentBits">
    <vt:lpwstr>8</vt:lpwstr>
  </property>
</Properties>
</file>