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D3B1C-CF1F-4AA3-B966-600B4BCEF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E0856-5D28-49E6-94F7-1BC137FC4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14FAA-1387-4E0E-8C18-F9BC55EF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A25D13-9C98-42EF-BEE5-A37DFF33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A10DA8-C5D9-4019-BFE1-A6565971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0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F687B-4929-4875-9C87-5866F47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607B16-BFE5-47A1-8BF4-A920366C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A46F9-678D-4511-8B40-9F21CEEB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96CDA-B0F4-4B8A-932D-0A4D4C30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FECC0-2D62-4A4F-A4FA-656CA33E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0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88EA08-ED1B-4EA5-B058-7871E7D6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55633-604A-4A2E-97EF-EC8E3BA7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88A6C-6B75-44A6-8394-F8D72D28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8BE4A-2654-49B4-8721-8573BACA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DF8D1-85F2-4C11-A44F-272F10E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6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339FA-1F9A-49B9-B674-8DFB2049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9FB48-7085-4324-B640-23EA7E29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75FF9-0E67-44FB-81D9-89875BB2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F10FD2-7896-4DCD-99E2-D839D5B8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7636C-AABB-4A83-BECA-53218C0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225A0-893D-41E3-8B00-9A1020FE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F11F15-C9DD-4A86-8658-B6AB0C48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8D3E4-D896-4A0B-96DF-1062922B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25B54-2591-42BC-97BE-7A3F249B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E3EC3-691C-42E4-B6C4-FA8E2B01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DF89D-0DBB-448B-AF5D-8741615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7783B-FF03-4D2F-966B-9A1547BBE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FEF2B-851A-4B5B-81A8-4DD37722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6B2FD6-4DD0-4FCB-B9F8-FA56AD55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AA362A-6C50-4B1F-ABE7-A2F38A9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B17EF9-EEBC-499B-BCF6-BD8F55B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260D1-BBC3-47A4-838B-5D14A14F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1C5C8C-D108-4E02-971F-ED31327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45AAC-DC3D-4C4F-84C0-74A4C6A5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7A23B2-D9B5-42B6-8806-3DBD0836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E62DE6-CF15-4BA3-8213-983AC3E4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78A2D-90EE-44AF-9BAE-54D687C8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7BC7FA-FAFC-4E27-8A89-7F6002CC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398B6A-1E68-4CC4-A58A-6C68A5B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C67A3-07C4-4DBA-83A0-EB67A8D1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2AFCB3-3817-4A5F-831D-C9817BCD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C17299-2803-4E88-A5E6-84B8C7F7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DB4E6B-3F31-4E51-B01C-90FD803F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780B65-33AB-455D-982C-82AE4376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1542EA-1F09-41B7-B267-DF095ED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EC3B7-4BD6-49F9-B914-3C2EF3A5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9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D1CE5-45E1-43DD-BD81-4B7B1B74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73BE6-8C28-4531-A933-FBBC7807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790BFB-3B27-4B5B-8794-A34AD6DEE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8579E2-CE4C-4D0D-84FC-C6974393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7FA626-9AB5-4BEE-80BB-1AA05027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21691-CEF5-45FF-9CB7-1F4B4D47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C494-F523-45C5-8F73-705AB91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B955FA-176E-4930-A98C-BA7746D03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824EB-9618-4CE0-97E6-CFF3999B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AE41B-2737-4D2A-99B0-E37EE106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96EFC-5459-4BBF-9190-B32BE102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2FD06-FF14-4F85-B2E5-0B3797E3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3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A8A9B7-1AE4-4619-8486-3B828AAC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8BA9A-952B-4685-BBF1-EBB4C0F2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7492B-3261-4E78-9870-DE64DF39C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6378-CCF6-4702-8737-9D21F8817880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326D-608D-44C9-A82F-5372BE082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4DE82-E442-4399-8A57-25F15E4A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487D-5504-49F4-B074-E311E5992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6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26073E6-C7AE-4596-B3FB-B38DEC4A5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90081"/>
              </p:ext>
            </p:extLst>
          </p:nvPr>
        </p:nvGraphicFramePr>
        <p:xfrm>
          <a:off x="4711700" y="1726163"/>
          <a:ext cx="2768600" cy="3051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8652775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77413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9986266"/>
                    </a:ext>
                  </a:extLst>
                </a:gridCol>
              </a:tblGrid>
              <a:tr h="536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Prénom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5251008"/>
                  </a:ext>
                </a:extLst>
              </a:tr>
              <a:tr h="15049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Situation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Celibataire / Couple / Famille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Prenom conjoint :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8419991"/>
                  </a:ext>
                </a:extLst>
              </a:tr>
              <a:tr h="10101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Nombre d'animaux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</a:rPr>
                        <a:t>Espace : Prénom :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636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63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EE9A571-71F7-4A4E-9764-76E87B276E4A}"/>
              </a:ext>
            </a:extLst>
          </p:cNvPr>
          <p:cNvGraphicFramePr>
            <a:graphicFrameLocks noGrp="1"/>
          </p:cNvGraphicFramePr>
          <p:nvPr/>
        </p:nvGraphicFramePr>
        <p:xfrm>
          <a:off x="3797300" y="2255838"/>
          <a:ext cx="459740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5983527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7999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3077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7097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57379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33413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Emploi du temps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3355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5524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01044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 de Sport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Heure fixe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Heure variable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Heure semaine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20963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Menage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Heures semaines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54695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Jardin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Heures semaines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753971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Cuisine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Temps de cuisine : Rapide / moyen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15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340BF84-26FC-4469-80C5-0F9320FBA871}"/>
              </a:ext>
            </a:extLst>
          </p:cNvPr>
          <p:cNvGraphicFramePr>
            <a:graphicFrameLocks noGrp="1"/>
          </p:cNvGraphicFramePr>
          <p:nvPr/>
        </p:nvGraphicFramePr>
        <p:xfrm>
          <a:off x="3797300" y="2454275"/>
          <a:ext cx="459740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3905203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766400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7732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6339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3804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23074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Enfants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1468564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Sophie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Participation tache maison 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Temps de participation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Horaire ecole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Sport horaire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362962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George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Participation tache maison OUI / NON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Temps de participation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Horaire ecole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</a:rPr>
                        <a:t>Sport horaire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919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2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02DADCF-C1B0-448C-A981-327AE4BE58A7}"/>
              </a:ext>
            </a:extLst>
          </p:cNvPr>
          <p:cNvGraphicFramePr>
            <a:graphicFrameLocks noGrp="1"/>
          </p:cNvGraphicFramePr>
          <p:nvPr/>
        </p:nvGraphicFramePr>
        <p:xfrm>
          <a:off x="4406900" y="2141538"/>
          <a:ext cx="3378200" cy="2575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774628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58161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1013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005315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Animaux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72753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Rex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Besoin de sortir OUI / NON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Nourrir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Brosser OUI / NON - Temps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868608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Bunny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Besoin de sortir OUI / NON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Nourrir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Brosser OUI / NON - Temps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07242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Felix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Besoin de sortir OUI / NON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Nourrir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Brosser OUI / NON - Temps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badi Extra Ligh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201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F7418A2-1B49-4E7A-9A87-AF23B8260F37}"/>
              </a:ext>
            </a:extLst>
          </p:cNvPr>
          <p:cNvSpPr/>
          <p:nvPr/>
        </p:nvSpPr>
        <p:spPr>
          <a:xfrm>
            <a:off x="4926563" y="729574"/>
            <a:ext cx="2599401" cy="953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Sport : Course a pied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FB84713-F93D-42EA-81C9-4376E569C42B}"/>
              </a:ext>
            </a:extLst>
          </p:cNvPr>
          <p:cNvSpPr/>
          <p:nvPr/>
        </p:nvSpPr>
        <p:spPr>
          <a:xfrm>
            <a:off x="4926562" y="1749721"/>
            <a:ext cx="2599401" cy="953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Promener Rex + chercher Alex à l’</a:t>
            </a:r>
            <a:r>
              <a:rPr lang="fr-FR" dirty="0" err="1"/>
              <a:t>ecole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E9407D-098A-4167-A5B9-0DC69E7310B3}"/>
              </a:ext>
            </a:extLst>
          </p:cNvPr>
          <p:cNvSpPr/>
          <p:nvPr/>
        </p:nvSpPr>
        <p:spPr>
          <a:xfrm>
            <a:off x="4926562" y="2769868"/>
            <a:ext cx="2599401" cy="953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Faire à manger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371CD12-1D03-40EC-A7A5-44FA7C12F11A}"/>
              </a:ext>
            </a:extLst>
          </p:cNvPr>
          <p:cNvSpPr/>
          <p:nvPr/>
        </p:nvSpPr>
        <p:spPr>
          <a:xfrm>
            <a:off x="4926562" y="3790015"/>
            <a:ext cx="2599401" cy="953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Respas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1651337-669A-4925-BF18-C3F9640AF005}"/>
              </a:ext>
            </a:extLst>
          </p:cNvPr>
          <p:cNvSpPr/>
          <p:nvPr/>
        </p:nvSpPr>
        <p:spPr>
          <a:xfrm>
            <a:off x="4926562" y="4810162"/>
            <a:ext cx="2599401" cy="953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E8D47-3AA2-41BC-83BB-64C4A3DC04BC}"/>
              </a:ext>
            </a:extLst>
          </p:cNvPr>
          <p:cNvSpPr/>
          <p:nvPr/>
        </p:nvSpPr>
        <p:spPr>
          <a:xfrm>
            <a:off x="4599992" y="861972"/>
            <a:ext cx="326570" cy="688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8h – 9h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D71DD-4E08-46FF-A782-4E48D7DF0EDB}"/>
              </a:ext>
            </a:extLst>
          </p:cNvPr>
          <p:cNvSpPr/>
          <p:nvPr/>
        </p:nvSpPr>
        <p:spPr>
          <a:xfrm>
            <a:off x="4492871" y="1842920"/>
            <a:ext cx="540812" cy="449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9h – 11h30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43390-0D8D-48DB-9860-D52A6F3F9F48}"/>
              </a:ext>
            </a:extLst>
          </p:cNvPr>
          <p:cNvSpPr/>
          <p:nvPr/>
        </p:nvSpPr>
        <p:spPr>
          <a:xfrm>
            <a:off x="4409735" y="2660695"/>
            <a:ext cx="540812" cy="107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11h30 – 11h45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B1C1F3-CB1E-439F-914E-3B09D05DC4CA}"/>
              </a:ext>
            </a:extLst>
          </p:cNvPr>
          <p:cNvSpPr/>
          <p:nvPr/>
        </p:nvSpPr>
        <p:spPr>
          <a:xfrm>
            <a:off x="4950547" y="448306"/>
            <a:ext cx="796928" cy="2068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Julie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84C6-CA27-42E7-BF99-37E23EB8E12D}"/>
              </a:ext>
            </a:extLst>
          </p:cNvPr>
          <p:cNvSpPr/>
          <p:nvPr/>
        </p:nvSpPr>
        <p:spPr>
          <a:xfrm>
            <a:off x="4599992" y="448306"/>
            <a:ext cx="326570" cy="8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E582-BA70-486A-8BC8-46085A9A9482}"/>
              </a:ext>
            </a:extLst>
          </p:cNvPr>
          <p:cNvSpPr/>
          <p:nvPr/>
        </p:nvSpPr>
        <p:spPr>
          <a:xfrm>
            <a:off x="4599992" y="597065"/>
            <a:ext cx="350555" cy="76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3470C-1B4F-497F-9DB9-7802A38253EF}"/>
              </a:ext>
            </a:extLst>
          </p:cNvPr>
          <p:cNvSpPr/>
          <p:nvPr/>
        </p:nvSpPr>
        <p:spPr>
          <a:xfrm>
            <a:off x="6978797" y="414942"/>
            <a:ext cx="547166" cy="14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372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1651337-669A-4925-BF18-C3F9640AF005}"/>
              </a:ext>
            </a:extLst>
          </p:cNvPr>
          <p:cNvSpPr/>
          <p:nvPr/>
        </p:nvSpPr>
        <p:spPr>
          <a:xfrm>
            <a:off x="4688998" y="1363692"/>
            <a:ext cx="2814004" cy="4130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Sortir Rex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B1C1F3-CB1E-439F-914E-3B09D05DC4CA}"/>
              </a:ext>
            </a:extLst>
          </p:cNvPr>
          <p:cNvSpPr/>
          <p:nvPr/>
        </p:nvSpPr>
        <p:spPr>
          <a:xfrm>
            <a:off x="4950547" y="448306"/>
            <a:ext cx="796928" cy="2068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Julie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84C6-CA27-42E7-BF99-37E23EB8E12D}"/>
              </a:ext>
            </a:extLst>
          </p:cNvPr>
          <p:cNvSpPr/>
          <p:nvPr/>
        </p:nvSpPr>
        <p:spPr>
          <a:xfrm>
            <a:off x="4599992" y="448306"/>
            <a:ext cx="326570" cy="8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E582-BA70-486A-8BC8-46085A9A9482}"/>
              </a:ext>
            </a:extLst>
          </p:cNvPr>
          <p:cNvSpPr/>
          <p:nvPr/>
        </p:nvSpPr>
        <p:spPr>
          <a:xfrm>
            <a:off x="4599992" y="597065"/>
            <a:ext cx="350555" cy="76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3470C-1B4F-497F-9DB9-7802A38253EF}"/>
              </a:ext>
            </a:extLst>
          </p:cNvPr>
          <p:cNvSpPr/>
          <p:nvPr/>
        </p:nvSpPr>
        <p:spPr>
          <a:xfrm>
            <a:off x="6978797" y="414942"/>
            <a:ext cx="547166" cy="14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…</a:t>
            </a:r>
          </a:p>
        </p:txBody>
      </p:sp>
      <p:pic>
        <p:nvPicPr>
          <p:cNvPr id="2050" name="Picture 2" descr="RÃ©sultat de recherche d'images pour &quot;reveil png&quot;">
            <a:extLst>
              <a:ext uri="{FF2B5EF4-FFF2-40B4-BE49-F238E27FC236}">
                <a16:creationId xmlns:a16="http://schemas.microsoft.com/office/drawing/2014/main" id="{F92D16F2-154B-4F56-A1D6-2379A985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88" y="1455185"/>
            <a:ext cx="1661809" cy="166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Ã©sultat de recherche d'images pour &quot;reveil png&quot;">
            <a:extLst>
              <a:ext uri="{FF2B5EF4-FFF2-40B4-BE49-F238E27FC236}">
                <a16:creationId xmlns:a16="http://schemas.microsoft.com/office/drawing/2014/main" id="{5FA7C67A-EBAB-4EA9-8BFB-5AB95305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33" y="516150"/>
            <a:ext cx="278087" cy="2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Ã©sultat de recherche d'images pour &quot;smartphone png&quot;">
            <a:extLst>
              <a:ext uri="{FF2B5EF4-FFF2-40B4-BE49-F238E27FC236}">
                <a16:creationId xmlns:a16="http://schemas.microsoft.com/office/drawing/2014/main" id="{7611B96C-5DAD-46B1-9D47-BA509BD6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6" y="0"/>
            <a:ext cx="79930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1651337-669A-4925-BF18-C3F9640AF005}"/>
              </a:ext>
            </a:extLst>
          </p:cNvPr>
          <p:cNvSpPr/>
          <p:nvPr/>
        </p:nvSpPr>
        <p:spPr>
          <a:xfrm>
            <a:off x="4688998" y="1363692"/>
            <a:ext cx="2814004" cy="41306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Repasser le linge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B1C1F3-CB1E-439F-914E-3B09D05DC4CA}"/>
              </a:ext>
            </a:extLst>
          </p:cNvPr>
          <p:cNvSpPr/>
          <p:nvPr/>
        </p:nvSpPr>
        <p:spPr>
          <a:xfrm>
            <a:off x="4950546" y="448305"/>
            <a:ext cx="993054" cy="225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84C6-CA27-42E7-BF99-37E23EB8E12D}"/>
              </a:ext>
            </a:extLst>
          </p:cNvPr>
          <p:cNvSpPr/>
          <p:nvPr/>
        </p:nvSpPr>
        <p:spPr>
          <a:xfrm>
            <a:off x="4599992" y="448306"/>
            <a:ext cx="326570" cy="82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E582-BA70-486A-8BC8-46085A9A9482}"/>
              </a:ext>
            </a:extLst>
          </p:cNvPr>
          <p:cNvSpPr/>
          <p:nvPr/>
        </p:nvSpPr>
        <p:spPr>
          <a:xfrm>
            <a:off x="4599992" y="597065"/>
            <a:ext cx="350555" cy="76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3470C-1B4F-497F-9DB9-7802A38253EF}"/>
              </a:ext>
            </a:extLst>
          </p:cNvPr>
          <p:cNvSpPr/>
          <p:nvPr/>
        </p:nvSpPr>
        <p:spPr>
          <a:xfrm>
            <a:off x="6978797" y="414942"/>
            <a:ext cx="547166" cy="14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…</a:t>
            </a:r>
          </a:p>
        </p:txBody>
      </p:sp>
      <p:pic>
        <p:nvPicPr>
          <p:cNvPr id="2050" name="Picture 2" descr="RÃ©sultat de recherche d'images pour &quot;reveil png&quot;">
            <a:extLst>
              <a:ext uri="{FF2B5EF4-FFF2-40B4-BE49-F238E27FC236}">
                <a16:creationId xmlns:a16="http://schemas.microsoft.com/office/drawing/2014/main" id="{F92D16F2-154B-4F56-A1D6-2379A985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88" y="1455185"/>
            <a:ext cx="1661809" cy="166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73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Office PowerPoint</Application>
  <PresentationFormat>Grand écran</PresentationFormat>
  <Paragraphs>67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jimmy villossel</dc:creator>
  <cp:lastModifiedBy>jimmy villossel</cp:lastModifiedBy>
  <cp:revision>5</cp:revision>
  <dcterms:created xsi:type="dcterms:W3CDTF">2018-10-05T08:48:24Z</dcterms:created>
  <dcterms:modified xsi:type="dcterms:W3CDTF">2018-10-05T09:55:12Z</dcterms:modified>
</cp:coreProperties>
</file>