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D213-E336-48FB-A538-756AE8E5B3CA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9FBE-2337-46D6-8431-E78626A1A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27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D213-E336-48FB-A538-756AE8E5B3CA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9FBE-2337-46D6-8431-E78626A1A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85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D213-E336-48FB-A538-756AE8E5B3CA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9FBE-2337-46D6-8431-E78626A1A90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105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D213-E336-48FB-A538-756AE8E5B3CA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9FBE-2337-46D6-8431-E78626A1A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86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D213-E336-48FB-A538-756AE8E5B3CA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9FBE-2337-46D6-8431-E78626A1A90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8580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D213-E336-48FB-A538-756AE8E5B3CA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9FBE-2337-46D6-8431-E78626A1A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03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D213-E336-48FB-A538-756AE8E5B3CA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9FBE-2337-46D6-8431-E78626A1A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261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D213-E336-48FB-A538-756AE8E5B3CA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9FBE-2337-46D6-8431-E78626A1A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63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D213-E336-48FB-A538-756AE8E5B3CA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9FBE-2337-46D6-8431-E78626A1A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66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D213-E336-48FB-A538-756AE8E5B3CA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9FBE-2337-46D6-8431-E78626A1A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78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D213-E336-48FB-A538-756AE8E5B3CA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9FBE-2337-46D6-8431-E78626A1A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48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D213-E336-48FB-A538-756AE8E5B3CA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9FBE-2337-46D6-8431-E78626A1A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55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D213-E336-48FB-A538-756AE8E5B3CA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9FBE-2337-46D6-8431-E78626A1A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D213-E336-48FB-A538-756AE8E5B3CA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9FBE-2337-46D6-8431-E78626A1A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15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D213-E336-48FB-A538-756AE8E5B3CA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9FBE-2337-46D6-8431-E78626A1A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25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D213-E336-48FB-A538-756AE8E5B3CA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9FBE-2337-46D6-8431-E78626A1A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91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BD213-E336-48FB-A538-756AE8E5B3CA}" type="datetimeFigureOut">
              <a:rPr lang="zh-TW" altLang="en-US" smtClean="0"/>
              <a:t>2021/6/22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849FBE-2337-46D6-8431-E78626A1A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95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67651F-2B1A-42B0-9B21-A00A21C60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理財小幫手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EE2D41-E2F3-4C1D-9FE6-78483260A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E14052013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徐常志</a:t>
            </a:r>
          </a:p>
        </p:txBody>
      </p:sp>
    </p:spTree>
    <p:extLst>
      <p:ext uri="{BB962C8B-B14F-4D97-AF65-F5344CB8AC3E}">
        <p14:creationId xmlns:p14="http://schemas.microsoft.com/office/powerpoint/2010/main" val="144469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1BBFF-9E0E-47C3-92D7-6ED2CFFD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2839"/>
            <a:ext cx="10515600" cy="1325563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專案介紹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D6DC47-BDD8-4EAE-AFE3-FB0B41636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75" y="1848402"/>
            <a:ext cx="12029050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設計出一個個人理財的工具。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具有以下三個功能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記帳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2.yahoo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股市即時資訊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3.Ptt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股版即時資訊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71C746-F43C-4953-A4C3-56D4F6040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933" y="188071"/>
            <a:ext cx="5764465" cy="32409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ABE77C0-78FF-4707-82EE-7095627B5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932" y="3617071"/>
            <a:ext cx="5764465" cy="32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5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337871D-0E87-4D6C-ADB4-84C9B4D15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4340090"/>
            <a:ext cx="5927334" cy="215278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756D1A0-A2FE-4AF0-B4CA-6677D9FD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582007"/>
            <a:ext cx="7124700" cy="375808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271BBFF-9E0E-47C3-92D7-6ED2CFFD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246743"/>
            <a:ext cx="11252200" cy="1443945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2.ClassDiagram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D6DC47-BDD8-4EAE-AFE3-FB0B41636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821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1BBFF-9E0E-47C3-92D7-6ED2CFFD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17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遇到困難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需要學習的技術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D6DC47-BDD8-4EAE-AFE3-FB0B41636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3705"/>
            <a:ext cx="12192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</a:p>
          <a:p>
            <a:pPr marL="0" indent="0">
              <a:buNone/>
            </a:pP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串聯</a:t>
            </a:r>
            <a:r>
              <a:rPr lang="en-US" altLang="zh-TW" sz="19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9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database:SQL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 connection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SQL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指令傳入字串之中，</a:t>
            </a:r>
            <a:r>
              <a:rPr lang="en-US" altLang="zh-TW" sz="19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executeQuery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19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executeUpdate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9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ResultSet</a:t>
            </a:r>
            <a:r>
              <a:rPr lang="zh-TW" altLang="en-US" sz="19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中的</a:t>
            </a:r>
            <a:r>
              <a:rPr lang="en-US" altLang="zh-TW" sz="19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r>
              <a:rPr lang="zh-TW" altLang="en-US" sz="19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來讀取</a:t>
            </a:r>
            <a:r>
              <a:rPr lang="en-US" altLang="zh-TW" sz="1900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sz="19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中的</a:t>
            </a:r>
            <a:r>
              <a:rPr lang="en-US" altLang="zh-TW" sz="19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data</a:t>
            </a:r>
            <a:r>
              <a:rPr lang="zh-TW" altLang="en-US" sz="19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9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19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</a:p>
          <a:p>
            <a:pPr marL="0" indent="0">
              <a:buNone/>
            </a:pP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寫爬蟲時，連線的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yahoo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股市的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html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 爬蟲來抓取</a:t>
            </a:r>
            <a:r>
              <a:rPr lang="en-US" altLang="zh-TW" sz="19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ptt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的內容 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VS </a:t>
            </a:r>
            <a:r>
              <a:rPr lang="en-US" altLang="zh-TW" sz="19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webview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19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webengine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library</a:t>
            </a:r>
            <a:endParaRPr lang="zh-TW" altLang="en-US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822572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</TotalTime>
  <Words>114</Words>
  <Application>Microsoft Office PowerPoint</Application>
  <PresentationFormat>寬螢幕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標楷體</vt:lpstr>
      <vt:lpstr>Arial</vt:lpstr>
      <vt:lpstr>Trebuchet MS</vt:lpstr>
      <vt:lpstr>Wingdings 3</vt:lpstr>
      <vt:lpstr>多面向</vt:lpstr>
      <vt:lpstr>理財小幫手 </vt:lpstr>
      <vt:lpstr>1.專案介紹</vt:lpstr>
      <vt:lpstr>2.ClassDiagram</vt:lpstr>
      <vt:lpstr>3.遇到困難/需要學習的技術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理財小幫手 </dc:title>
  <dc:creator>徐常志</dc:creator>
  <cp:lastModifiedBy>徐常志</cp:lastModifiedBy>
  <cp:revision>28</cp:revision>
  <dcterms:created xsi:type="dcterms:W3CDTF">2021-06-22T00:16:17Z</dcterms:created>
  <dcterms:modified xsi:type="dcterms:W3CDTF">2021-06-22T02:48:30Z</dcterms:modified>
</cp:coreProperties>
</file>