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按一下以編輯母片副標題樣式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5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80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77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92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0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7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8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40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59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77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ja-JP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ja-JP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24658-8C66-4F35-9451-4428BA83856C}" type="datetimeFigureOut">
              <a:rPr kumimoji="1" lang="ja-JP" altLang="en-US" smtClean="0"/>
              <a:t>2021/3/30</a:t>
            </a:fld>
            <a:endParaRPr kumimoji="1" lang="ja-JP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2F609-EEEB-4A7A-9440-C5FFA152E1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70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smtClean="0"/>
              <a:t>Lab1</a:t>
            </a:r>
            <a:endParaRPr kumimoji="1" lang="ja-JP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E14052013_</a:t>
            </a:r>
            <a:r>
              <a:rPr kumimoji="1" lang="zh-TW" altLang="en-US" dirty="0" smtClean="0"/>
              <a:t>徐常志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40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TCP</a:t>
            </a:r>
            <a:br>
              <a:rPr kumimoji="1" lang="en-US" altLang="ja-JP" dirty="0" smtClean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log:</a:t>
            </a:r>
            <a:endParaRPr kumimoji="1" lang="ja-JP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169903" y="461310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52269" y="2029727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Server</a:t>
            </a:r>
            <a:endParaRPr kumimoji="1" lang="ja-JP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03" y="5497736"/>
            <a:ext cx="7106642" cy="3715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69" y="2630759"/>
            <a:ext cx="789732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1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UDP</a:t>
            </a:r>
            <a:br>
              <a:rPr lang="en-US" altLang="ja-JP" dirty="0" smtClean="0"/>
            </a:br>
            <a:r>
              <a:rPr lang="en-US" altLang="ja-JP" dirty="0" smtClean="0"/>
              <a:t>log</a:t>
            </a:r>
            <a:endParaRPr kumimoji="1" lang="ja-JP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33735" y="1839273"/>
            <a:ext cx="10515600" cy="4351338"/>
          </a:xfrm>
        </p:spPr>
        <p:txBody>
          <a:bodyPr/>
          <a:lstStyle/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03" y="2789222"/>
            <a:ext cx="8678486" cy="17814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03" y="5083496"/>
            <a:ext cx="7154273" cy="32389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169903" y="227130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Server</a:t>
            </a:r>
            <a:endParaRPr kumimoji="1" lang="ja-JP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69903" y="4613109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client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081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</Words>
  <Application>Microsoft Office PowerPoint</Application>
  <PresentationFormat>寬螢幕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ＭＳ Ｐゴシック</vt:lpstr>
      <vt:lpstr>新細明體</vt:lpstr>
      <vt:lpstr>Arial</vt:lpstr>
      <vt:lpstr>Calibri</vt:lpstr>
      <vt:lpstr>Calibri Light</vt:lpstr>
      <vt:lpstr>Office 佈景主題</vt:lpstr>
      <vt:lpstr>Lab1</vt:lpstr>
      <vt:lpstr>TCP  log:</vt:lpstr>
      <vt:lpstr>UDP log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</dc:title>
  <dc:creator>USER</dc:creator>
  <cp:lastModifiedBy>USER</cp:lastModifiedBy>
  <cp:revision>8</cp:revision>
  <dcterms:created xsi:type="dcterms:W3CDTF">2021-03-29T21:38:36Z</dcterms:created>
  <dcterms:modified xsi:type="dcterms:W3CDTF">2021-03-30T15:45:22Z</dcterms:modified>
</cp:coreProperties>
</file>