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ja-JP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71875-ADE0-4233-A851-906DA0770CD4}" type="datetimeFigureOut">
              <a:rPr kumimoji="1" lang="ja-JP" altLang="en-US" smtClean="0"/>
              <a:t>2021/5/4</a:t>
            </a:fld>
            <a:endParaRPr kumimoji="1" lang="ja-JP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6AAA0-842D-47FA-A1F9-46724E0336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8816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71875-ADE0-4233-A851-906DA0770CD4}" type="datetimeFigureOut">
              <a:rPr kumimoji="1" lang="ja-JP" altLang="en-US" smtClean="0"/>
              <a:t>2021/5/4</a:t>
            </a:fld>
            <a:endParaRPr kumimoji="1" lang="ja-JP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6AAA0-842D-47FA-A1F9-46724E0336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9833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71875-ADE0-4233-A851-906DA0770CD4}" type="datetimeFigureOut">
              <a:rPr kumimoji="1" lang="ja-JP" altLang="en-US" smtClean="0"/>
              <a:t>2021/5/4</a:t>
            </a:fld>
            <a:endParaRPr kumimoji="1" lang="ja-JP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6AAA0-842D-47FA-A1F9-46724E0336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4108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71875-ADE0-4233-A851-906DA0770CD4}" type="datetimeFigureOut">
              <a:rPr kumimoji="1" lang="ja-JP" altLang="en-US" smtClean="0"/>
              <a:t>2021/5/4</a:t>
            </a:fld>
            <a:endParaRPr kumimoji="1" lang="ja-JP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6AAA0-842D-47FA-A1F9-46724E0336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7503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71875-ADE0-4233-A851-906DA0770CD4}" type="datetimeFigureOut">
              <a:rPr kumimoji="1" lang="ja-JP" altLang="en-US" smtClean="0"/>
              <a:t>2021/5/4</a:t>
            </a:fld>
            <a:endParaRPr kumimoji="1" lang="ja-JP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6AAA0-842D-47FA-A1F9-46724E0336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5994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71875-ADE0-4233-A851-906DA0770CD4}" type="datetimeFigureOut">
              <a:rPr kumimoji="1" lang="ja-JP" altLang="en-US" smtClean="0"/>
              <a:t>2021/5/4</a:t>
            </a:fld>
            <a:endParaRPr kumimoji="1" lang="ja-JP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6AAA0-842D-47FA-A1F9-46724E0336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5986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71875-ADE0-4233-A851-906DA0770CD4}" type="datetimeFigureOut">
              <a:rPr kumimoji="1" lang="ja-JP" altLang="en-US" smtClean="0"/>
              <a:t>2021/5/4</a:t>
            </a:fld>
            <a:endParaRPr kumimoji="1" lang="ja-JP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6AAA0-842D-47FA-A1F9-46724E0336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3048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71875-ADE0-4233-A851-906DA0770CD4}" type="datetimeFigureOut">
              <a:rPr kumimoji="1" lang="ja-JP" altLang="en-US" smtClean="0"/>
              <a:t>2021/5/4</a:t>
            </a:fld>
            <a:endParaRPr kumimoji="1" lang="ja-JP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6AAA0-842D-47FA-A1F9-46724E0336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7117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71875-ADE0-4233-A851-906DA0770CD4}" type="datetimeFigureOut">
              <a:rPr kumimoji="1" lang="ja-JP" altLang="en-US" smtClean="0"/>
              <a:t>2021/5/4</a:t>
            </a:fld>
            <a:endParaRPr kumimoji="1" lang="ja-JP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6AAA0-842D-47FA-A1F9-46724E0336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7201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71875-ADE0-4233-A851-906DA0770CD4}" type="datetimeFigureOut">
              <a:rPr kumimoji="1" lang="ja-JP" altLang="en-US" smtClean="0"/>
              <a:t>2021/5/4</a:t>
            </a:fld>
            <a:endParaRPr kumimoji="1" lang="ja-JP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6AAA0-842D-47FA-A1F9-46724E0336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1652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71875-ADE0-4233-A851-906DA0770CD4}" type="datetimeFigureOut">
              <a:rPr kumimoji="1" lang="ja-JP" altLang="en-US" smtClean="0"/>
              <a:t>2021/5/4</a:t>
            </a:fld>
            <a:endParaRPr kumimoji="1" lang="ja-JP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6AAA0-842D-47FA-A1F9-46724E0336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0679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71875-ADE0-4233-A851-906DA0770CD4}" type="datetimeFigureOut">
              <a:rPr kumimoji="1" lang="ja-JP" altLang="en-US" smtClean="0"/>
              <a:t>2021/5/4</a:t>
            </a:fld>
            <a:endParaRPr kumimoji="1" lang="ja-JP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6AAA0-842D-47FA-A1F9-46724E0336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7922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Lab2</a:t>
            </a:r>
            <a:r>
              <a:rPr kumimoji="1" lang="en-US" altLang="zh-TW" dirty="0" smtClean="0"/>
              <a:t>_multicast</a:t>
            </a:r>
            <a:endParaRPr kumimoji="1" lang="ja-JP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09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0501" y="365125"/>
            <a:ext cx="10515600" cy="1325563"/>
          </a:xfrm>
        </p:spPr>
        <p:txBody>
          <a:bodyPr/>
          <a:lstStyle/>
          <a:p>
            <a:r>
              <a:rPr kumimoji="1" lang="en-US" altLang="ja-JP" dirty="0" smtClean="0"/>
              <a:t>Server</a:t>
            </a:r>
            <a:endParaRPr kumimoji="1" lang="ja-JP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9000" y="1690688"/>
            <a:ext cx="7229475" cy="99060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600501" y="1965278"/>
            <a:ext cx="105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Terminal:</a:t>
            </a:r>
            <a:endParaRPr kumimoji="1" lang="ja-JP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596028" y="3822184"/>
            <a:ext cx="1939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Server</a:t>
            </a:r>
            <a:r>
              <a:rPr kumimoji="1" lang="zh-TW" altLang="en-US" dirty="0" smtClean="0"/>
              <a:t>資料夾內容</a:t>
            </a:r>
            <a:endParaRPr kumimoji="1" lang="ja-JP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2950" y="3335337"/>
            <a:ext cx="610552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52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2012" y="245660"/>
            <a:ext cx="11121788" cy="5712939"/>
          </a:xfrm>
        </p:spPr>
        <p:txBody>
          <a:bodyPr/>
          <a:lstStyle/>
          <a:p>
            <a:r>
              <a:rPr kumimoji="1" lang="en-US" altLang="ja-JP" dirty="0" smtClean="0"/>
              <a:t>Client-1</a:t>
            </a:r>
          </a:p>
          <a:p>
            <a:endParaRPr lang="ja-JP" altLang="en-US" dirty="0"/>
          </a:p>
          <a:p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32012" y="1183521"/>
            <a:ext cx="105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Terminal:</a:t>
            </a:r>
            <a:endParaRPr kumimoji="1" lang="ja-JP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303" y="677625"/>
            <a:ext cx="6781800" cy="138112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34855" y="3639342"/>
            <a:ext cx="20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Client-1</a:t>
            </a:r>
            <a:r>
              <a:rPr kumimoji="1" lang="zh-TW" altLang="en-US" dirty="0" smtClean="0"/>
              <a:t>資料夾內容</a:t>
            </a:r>
            <a:endParaRPr kumimoji="1" lang="ja-JP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043" y="2853529"/>
            <a:ext cx="618172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50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2012" y="245660"/>
            <a:ext cx="11121788" cy="5712939"/>
          </a:xfrm>
        </p:spPr>
        <p:txBody>
          <a:bodyPr/>
          <a:lstStyle/>
          <a:p>
            <a:r>
              <a:rPr kumimoji="1" lang="en-US" altLang="ja-JP" dirty="0" smtClean="0"/>
              <a:t>Client-</a:t>
            </a:r>
            <a:r>
              <a:rPr kumimoji="1" lang="en-US" altLang="zh-TW" dirty="0" smtClean="0"/>
              <a:t>2</a:t>
            </a:r>
            <a:endParaRPr kumimoji="1" lang="en-US" altLang="ja-JP" dirty="0" smtClean="0"/>
          </a:p>
          <a:p>
            <a:endParaRPr lang="ja-JP" altLang="en-US" dirty="0"/>
          </a:p>
          <a:p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32012" y="1183521"/>
            <a:ext cx="105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Terminal:</a:t>
            </a:r>
            <a:endParaRPr kumimoji="1" lang="ja-JP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234855" y="3639342"/>
            <a:ext cx="20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Client-2</a:t>
            </a:r>
            <a:r>
              <a:rPr kumimoji="1" lang="zh-TW" altLang="en-US" dirty="0" smtClean="0"/>
              <a:t>資料夾內容</a:t>
            </a:r>
            <a:endParaRPr kumimoji="1" lang="ja-JP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681" y="876578"/>
            <a:ext cx="6629400" cy="13525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406" y="3165758"/>
            <a:ext cx="61626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76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2012" y="245660"/>
            <a:ext cx="11121788" cy="5712939"/>
          </a:xfrm>
        </p:spPr>
        <p:txBody>
          <a:bodyPr/>
          <a:lstStyle/>
          <a:p>
            <a:r>
              <a:rPr kumimoji="1" lang="en-US" altLang="ja-JP" dirty="0" smtClean="0"/>
              <a:t>Client-</a:t>
            </a:r>
            <a:r>
              <a:rPr kumimoji="1" lang="en-US" altLang="zh-TW" dirty="0" smtClean="0"/>
              <a:t>3</a:t>
            </a:r>
            <a:endParaRPr kumimoji="1" lang="en-US" altLang="ja-JP" dirty="0" smtClean="0"/>
          </a:p>
          <a:p>
            <a:endParaRPr lang="ja-JP" altLang="en-US" dirty="0"/>
          </a:p>
          <a:p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32012" y="1183521"/>
            <a:ext cx="105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Terminal:</a:t>
            </a:r>
            <a:endParaRPr kumimoji="1" lang="ja-JP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234855" y="3639342"/>
            <a:ext cx="20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Client-3</a:t>
            </a:r>
            <a:r>
              <a:rPr kumimoji="1" lang="zh-TW" altLang="en-US" dirty="0" smtClean="0"/>
              <a:t>資料夾內容</a:t>
            </a:r>
            <a:endParaRPr kumimoji="1" lang="ja-JP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679" y="696674"/>
            <a:ext cx="6781800" cy="13430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3416" y="3023908"/>
            <a:ext cx="641032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72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25</Words>
  <Application>Microsoft Office PowerPoint</Application>
  <PresentationFormat>寬螢幕</PresentationFormat>
  <Paragraphs>16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ＭＳ Ｐゴシック</vt:lpstr>
      <vt:lpstr>新細明體</vt:lpstr>
      <vt:lpstr>Arial</vt:lpstr>
      <vt:lpstr>Calibri</vt:lpstr>
      <vt:lpstr>Calibri Light</vt:lpstr>
      <vt:lpstr>Office 佈景主題</vt:lpstr>
      <vt:lpstr>Lab2_multicast</vt:lpstr>
      <vt:lpstr>Server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5</cp:revision>
  <dcterms:created xsi:type="dcterms:W3CDTF">2021-05-03T04:41:35Z</dcterms:created>
  <dcterms:modified xsi:type="dcterms:W3CDTF">2021-05-04T12:05:48Z</dcterms:modified>
</cp:coreProperties>
</file>