
<file path=[Content_Types].xml><?xml version="1.0" encoding="utf-8"?>
<Types xmlns="http://schemas.openxmlformats.org/package/2006/content-types">
  <Default Extension="bin" ContentType="audio/unknown"/>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embeddings/oleObject1.bin" ContentType="application/vnd.openxmlformats-officedocument.oleObject"/>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350" r:id="rId2"/>
    <p:sldId id="353" r:id="rId3"/>
    <p:sldId id="357" r:id="rId4"/>
    <p:sldId id="358" r:id="rId5"/>
    <p:sldId id="359" r:id="rId6"/>
    <p:sldId id="360" r:id="rId7"/>
    <p:sldId id="394" r:id="rId8"/>
    <p:sldId id="361" r:id="rId9"/>
    <p:sldId id="395" r:id="rId10"/>
    <p:sldId id="369" r:id="rId11"/>
    <p:sldId id="397" r:id="rId12"/>
    <p:sldId id="404" r:id="rId13"/>
    <p:sldId id="405" r:id="rId14"/>
    <p:sldId id="406" r:id="rId15"/>
    <p:sldId id="504" r:id="rId16"/>
    <p:sldId id="505" r:id="rId17"/>
    <p:sldId id="532" r:id="rId18"/>
    <p:sldId id="578" r:id="rId19"/>
    <p:sldId id="579" r:id="rId20"/>
    <p:sldId id="577" r:id="rId21"/>
    <p:sldId id="580" r:id="rId22"/>
    <p:sldId id="581" r:id="rId23"/>
    <p:sldId id="645" r:id="rId24"/>
    <p:sldId id="585" r:id="rId25"/>
    <p:sldId id="586" r:id="rId26"/>
    <p:sldId id="603" r:id="rId27"/>
    <p:sldId id="605" r:id="rId28"/>
    <p:sldId id="669" r:id="rId29"/>
    <p:sldId id="673" r:id="rId30"/>
    <p:sldId id="674" r:id="rId31"/>
    <p:sldId id="675" r:id="rId32"/>
    <p:sldId id="676" r:id="rId33"/>
    <p:sldId id="677" r:id="rId34"/>
    <p:sldId id="550" r:id="rId35"/>
    <p:sldId id="565" r:id="rId36"/>
    <p:sldId id="571" r:id="rId37"/>
    <p:sldId id="612"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rry X" initials="TX" lastIdx="2" clrIdx="0">
    <p:extLst>
      <p:ext uri="{19B8F6BF-5375-455C-9EA6-DF929625EA0E}">
        <p15:presenceInfo xmlns:p15="http://schemas.microsoft.com/office/powerpoint/2012/main" userId="5f1310cdf86bcc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sorterViewPr>
    <p:cViewPr>
      <p:scale>
        <a:sx n="125" d="100"/>
        <a:sy n="125" d="100"/>
      </p:scale>
      <p:origin x="0" y="-785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EB206B-F8F0-4CA5-9DF3-2C8DA6BBC4FB}" type="datetimeFigureOut">
              <a:rPr lang="zh-CN" altLang="en-US" smtClean="0"/>
              <a:t>2020/7/9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98B5EF-2753-4D67-8BA6-9D7270A5DC09}" type="slidenum">
              <a:rPr lang="zh-CN" altLang="en-US" smtClean="0"/>
              <a:t>‹#›</a:t>
            </a:fld>
            <a:endParaRPr lang="zh-CN" altLang="en-US"/>
          </a:p>
        </p:txBody>
      </p:sp>
    </p:spTree>
    <p:extLst>
      <p:ext uri="{BB962C8B-B14F-4D97-AF65-F5344CB8AC3E}">
        <p14:creationId xmlns:p14="http://schemas.microsoft.com/office/powerpoint/2010/main" val="2334961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86FAD625-CE22-46DD-8989-AAAF427955C0}"/>
              </a:ext>
            </a:extLst>
          </p:cNvPr>
          <p:cNvSpPr>
            <a:spLocks noGrp="1" noRot="1" noChangeAspect="1" noChangeArrowheads="1" noTextEdit="1"/>
          </p:cNvSpPr>
          <p:nvPr>
            <p:ph type="sldImg"/>
          </p:nvPr>
        </p:nvSpPr>
        <p:spPr>
          <a:ln/>
        </p:spPr>
      </p:sp>
      <p:sp>
        <p:nvSpPr>
          <p:cNvPr id="41987" name="备注占位符 2">
            <a:extLst>
              <a:ext uri="{FF2B5EF4-FFF2-40B4-BE49-F238E27FC236}">
                <a16:creationId xmlns:a16="http://schemas.microsoft.com/office/drawing/2014/main" id="{35974C27-2049-488B-801D-DE5016A3125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Arial" panose="020B0604020202020204" pitchFamily="34" charset="0"/>
            </a:endParaRPr>
          </a:p>
        </p:txBody>
      </p:sp>
      <p:sp>
        <p:nvSpPr>
          <p:cNvPr id="41988" name="灯片编号占位符 3">
            <a:extLst>
              <a:ext uri="{FF2B5EF4-FFF2-40B4-BE49-F238E27FC236}">
                <a16:creationId xmlns:a16="http://schemas.microsoft.com/office/drawing/2014/main" id="{C22F05F2-CB0E-4327-9D57-5F709408960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幼圆" panose="02010509060101010101" pitchFamily="49" charset="-122"/>
              </a:defRPr>
            </a:lvl1pPr>
            <a:lvl2pPr marL="742950" indent="-285750">
              <a:defRPr sz="2400">
                <a:solidFill>
                  <a:schemeClr val="tx1"/>
                </a:solidFill>
                <a:latin typeface="Tahoma" panose="020B0604030504040204" pitchFamily="34" charset="0"/>
                <a:ea typeface="幼圆" panose="02010509060101010101" pitchFamily="49" charset="-122"/>
              </a:defRPr>
            </a:lvl2pPr>
            <a:lvl3pPr marL="1143000" indent="-228600">
              <a:defRPr sz="2400">
                <a:solidFill>
                  <a:schemeClr val="tx1"/>
                </a:solidFill>
                <a:latin typeface="Tahoma" panose="020B0604030504040204" pitchFamily="34" charset="0"/>
                <a:ea typeface="幼圆" panose="02010509060101010101" pitchFamily="49" charset="-122"/>
              </a:defRPr>
            </a:lvl3pPr>
            <a:lvl4pPr marL="1600200" indent="-228600">
              <a:defRPr sz="2400">
                <a:solidFill>
                  <a:schemeClr val="tx1"/>
                </a:solidFill>
                <a:latin typeface="Tahoma" panose="020B0604030504040204" pitchFamily="34" charset="0"/>
                <a:ea typeface="幼圆" panose="02010509060101010101" pitchFamily="49" charset="-122"/>
              </a:defRPr>
            </a:lvl4pPr>
            <a:lvl5pPr marL="2057400" indent="-228600">
              <a:defRPr sz="2400">
                <a:solidFill>
                  <a:schemeClr val="tx1"/>
                </a:solidFill>
                <a:latin typeface="Tahoma" panose="020B0604030504040204" pitchFamily="34" charset="0"/>
                <a:ea typeface="幼圆"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9pPr>
          </a:lstStyle>
          <a:p>
            <a:fld id="{549F0E56-86CF-4807-8E28-17CD363EB904}" type="slidenum">
              <a:rPr lang="en-US" altLang="zh-CN" sz="1200">
                <a:latin typeface="Arial" panose="020B0604020202020204" pitchFamily="34" charset="0"/>
                <a:ea typeface="宋体" panose="02010600030101010101" pitchFamily="2" charset="-122"/>
              </a:rPr>
              <a:pPr/>
              <a:t>1</a:t>
            </a:fld>
            <a:endParaRPr lang="en-US" altLang="zh-CN" sz="1200">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a:extLst>
              <a:ext uri="{FF2B5EF4-FFF2-40B4-BE49-F238E27FC236}">
                <a16:creationId xmlns:a16="http://schemas.microsoft.com/office/drawing/2014/main" id="{5CBE3EBA-BC16-444F-995A-9884E1C429D5}"/>
              </a:ext>
            </a:extLst>
          </p:cNvPr>
          <p:cNvSpPr>
            <a:spLocks noGrp="1" noRot="1" noChangeAspect="1" noChangeArrowheads="1" noTextEdit="1"/>
          </p:cNvSpPr>
          <p:nvPr>
            <p:ph type="sldImg"/>
          </p:nvPr>
        </p:nvSpPr>
        <p:spPr>
          <a:ln/>
        </p:spPr>
      </p:sp>
      <p:sp>
        <p:nvSpPr>
          <p:cNvPr id="113667" name="备注占位符 2">
            <a:extLst>
              <a:ext uri="{FF2B5EF4-FFF2-40B4-BE49-F238E27FC236}">
                <a16:creationId xmlns:a16="http://schemas.microsoft.com/office/drawing/2014/main" id="{47C7A83D-6309-49C1-B844-E734E0623C3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dirty="0">
              <a:latin typeface="Arial" panose="020B0604020202020204" pitchFamily="34" charset="0"/>
            </a:endParaRPr>
          </a:p>
        </p:txBody>
      </p:sp>
      <p:sp>
        <p:nvSpPr>
          <p:cNvPr id="113668" name="灯片编号占位符 3">
            <a:extLst>
              <a:ext uri="{FF2B5EF4-FFF2-40B4-BE49-F238E27FC236}">
                <a16:creationId xmlns:a16="http://schemas.microsoft.com/office/drawing/2014/main" id="{2F955D2C-A498-44D4-909A-47974F7BC61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幼圆" panose="02010509060101010101" pitchFamily="49" charset="-122"/>
              </a:defRPr>
            </a:lvl1pPr>
            <a:lvl2pPr marL="742950" indent="-285750">
              <a:defRPr sz="2400">
                <a:solidFill>
                  <a:schemeClr val="tx1"/>
                </a:solidFill>
                <a:latin typeface="Tahoma" panose="020B0604030504040204" pitchFamily="34" charset="0"/>
                <a:ea typeface="幼圆" panose="02010509060101010101" pitchFamily="49" charset="-122"/>
              </a:defRPr>
            </a:lvl2pPr>
            <a:lvl3pPr marL="1143000" indent="-228600">
              <a:defRPr sz="2400">
                <a:solidFill>
                  <a:schemeClr val="tx1"/>
                </a:solidFill>
                <a:latin typeface="Tahoma" panose="020B0604030504040204" pitchFamily="34" charset="0"/>
                <a:ea typeface="幼圆" panose="02010509060101010101" pitchFamily="49" charset="-122"/>
              </a:defRPr>
            </a:lvl3pPr>
            <a:lvl4pPr marL="1600200" indent="-228600">
              <a:defRPr sz="2400">
                <a:solidFill>
                  <a:schemeClr val="tx1"/>
                </a:solidFill>
                <a:latin typeface="Tahoma" panose="020B0604030504040204" pitchFamily="34" charset="0"/>
                <a:ea typeface="幼圆" panose="02010509060101010101" pitchFamily="49" charset="-122"/>
              </a:defRPr>
            </a:lvl4pPr>
            <a:lvl5pPr marL="2057400" indent="-228600">
              <a:defRPr sz="2400">
                <a:solidFill>
                  <a:schemeClr val="tx1"/>
                </a:solidFill>
                <a:latin typeface="Tahoma" panose="020B0604030504040204" pitchFamily="34" charset="0"/>
                <a:ea typeface="幼圆"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9pPr>
          </a:lstStyle>
          <a:p>
            <a:fld id="{4D7E3831-3636-4D69-B1FF-8D0B05DB9BC4}" type="slidenum">
              <a:rPr lang="en-US" altLang="zh-CN" sz="1200">
                <a:latin typeface="Arial" panose="020B0604020202020204" pitchFamily="34" charset="0"/>
                <a:ea typeface="宋体" panose="02010600030101010101" pitchFamily="2" charset="-122"/>
              </a:rPr>
              <a:pPr/>
              <a:t>10</a:t>
            </a:fld>
            <a:endParaRPr lang="en-US" altLang="zh-CN" sz="1200">
              <a:latin typeface="Arial" panose="020B060402020202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a:extLst>
              <a:ext uri="{FF2B5EF4-FFF2-40B4-BE49-F238E27FC236}">
                <a16:creationId xmlns:a16="http://schemas.microsoft.com/office/drawing/2014/main" id="{4205D0C6-CE10-450F-9542-493B7A7CC6A4}"/>
              </a:ext>
            </a:extLst>
          </p:cNvPr>
          <p:cNvSpPr>
            <a:spLocks noGrp="1" noRot="1" noChangeAspect="1" noChangeArrowheads="1" noTextEdit="1"/>
          </p:cNvSpPr>
          <p:nvPr>
            <p:ph type="sldImg"/>
          </p:nvPr>
        </p:nvSpPr>
        <p:spPr>
          <a:ln/>
        </p:spPr>
      </p:sp>
      <p:sp>
        <p:nvSpPr>
          <p:cNvPr id="117763" name="备注占位符 2">
            <a:extLst>
              <a:ext uri="{FF2B5EF4-FFF2-40B4-BE49-F238E27FC236}">
                <a16:creationId xmlns:a16="http://schemas.microsoft.com/office/drawing/2014/main" id="{93D5B61B-0BB6-4E75-8370-FBD6D50C5F3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Arial" panose="020B0604020202020204" pitchFamily="34" charset="0"/>
            </a:endParaRPr>
          </a:p>
        </p:txBody>
      </p:sp>
      <p:sp>
        <p:nvSpPr>
          <p:cNvPr id="117764" name="灯片编号占位符 3">
            <a:extLst>
              <a:ext uri="{FF2B5EF4-FFF2-40B4-BE49-F238E27FC236}">
                <a16:creationId xmlns:a16="http://schemas.microsoft.com/office/drawing/2014/main" id="{4B774DDA-5D77-4A3B-BBE4-4E1E9916AF9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幼圆" panose="02010509060101010101" pitchFamily="49" charset="-122"/>
              </a:defRPr>
            </a:lvl1pPr>
            <a:lvl2pPr marL="742950" indent="-285750">
              <a:defRPr sz="2400">
                <a:solidFill>
                  <a:schemeClr val="tx1"/>
                </a:solidFill>
                <a:latin typeface="Tahoma" panose="020B0604030504040204" pitchFamily="34" charset="0"/>
                <a:ea typeface="幼圆" panose="02010509060101010101" pitchFamily="49" charset="-122"/>
              </a:defRPr>
            </a:lvl2pPr>
            <a:lvl3pPr marL="1143000" indent="-228600">
              <a:defRPr sz="2400">
                <a:solidFill>
                  <a:schemeClr val="tx1"/>
                </a:solidFill>
                <a:latin typeface="Tahoma" panose="020B0604030504040204" pitchFamily="34" charset="0"/>
                <a:ea typeface="幼圆" panose="02010509060101010101" pitchFamily="49" charset="-122"/>
              </a:defRPr>
            </a:lvl3pPr>
            <a:lvl4pPr marL="1600200" indent="-228600">
              <a:defRPr sz="2400">
                <a:solidFill>
                  <a:schemeClr val="tx1"/>
                </a:solidFill>
                <a:latin typeface="Tahoma" panose="020B0604030504040204" pitchFamily="34" charset="0"/>
                <a:ea typeface="幼圆" panose="02010509060101010101" pitchFamily="49" charset="-122"/>
              </a:defRPr>
            </a:lvl4pPr>
            <a:lvl5pPr marL="2057400" indent="-228600">
              <a:defRPr sz="2400">
                <a:solidFill>
                  <a:schemeClr val="tx1"/>
                </a:solidFill>
                <a:latin typeface="Tahoma" panose="020B0604030504040204" pitchFamily="34" charset="0"/>
                <a:ea typeface="幼圆"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9pPr>
          </a:lstStyle>
          <a:p>
            <a:fld id="{FE44695E-6F40-4EA6-9780-BFD282E85C56}" type="slidenum">
              <a:rPr lang="en-US" altLang="zh-CN" sz="1200">
                <a:latin typeface="Arial" panose="020B0604020202020204" pitchFamily="34" charset="0"/>
                <a:ea typeface="宋体" panose="02010600030101010101" pitchFamily="2" charset="-122"/>
              </a:rPr>
              <a:pPr/>
              <a:t>11</a:t>
            </a:fld>
            <a:endParaRPr lang="en-US" altLang="zh-CN" sz="1200">
              <a:latin typeface="Arial" panose="020B060402020202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a:extLst>
              <a:ext uri="{FF2B5EF4-FFF2-40B4-BE49-F238E27FC236}">
                <a16:creationId xmlns:a16="http://schemas.microsoft.com/office/drawing/2014/main" id="{9FAA351F-0F23-4000-A62C-53C48B1F30D6}"/>
              </a:ext>
            </a:extLst>
          </p:cNvPr>
          <p:cNvSpPr>
            <a:spLocks noGrp="1" noRot="1" noChangeAspect="1" noTextEdit="1"/>
          </p:cNvSpPr>
          <p:nvPr>
            <p:ph type="sldImg"/>
          </p:nvPr>
        </p:nvSpPr>
        <p:spPr>
          <a:ln/>
        </p:spPr>
      </p:sp>
      <p:sp>
        <p:nvSpPr>
          <p:cNvPr id="30722" name="备注占位符 2">
            <a:extLst>
              <a:ext uri="{FF2B5EF4-FFF2-40B4-BE49-F238E27FC236}">
                <a16:creationId xmlns:a16="http://schemas.microsoft.com/office/drawing/2014/main" id="{F60FF6B0-75E8-45E8-B634-60FF7013B01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Arial" panose="020B0604020202020204" pitchFamily="34" charset="0"/>
            </a:endParaRPr>
          </a:p>
        </p:txBody>
      </p:sp>
      <p:sp>
        <p:nvSpPr>
          <p:cNvPr id="30723" name="灯片编号占位符 3">
            <a:extLst>
              <a:ext uri="{FF2B5EF4-FFF2-40B4-BE49-F238E27FC236}">
                <a16:creationId xmlns:a16="http://schemas.microsoft.com/office/drawing/2014/main" id="{58BA7F75-92FF-4C10-AD8F-7992A8CB79F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幼圆" panose="02010509060101010101" pitchFamily="49" charset="-122"/>
              </a:defRPr>
            </a:lvl1pPr>
            <a:lvl2pPr marL="742950" indent="-285750">
              <a:defRPr sz="2400">
                <a:solidFill>
                  <a:schemeClr val="tx1"/>
                </a:solidFill>
                <a:latin typeface="Tahoma" panose="020B0604030504040204" pitchFamily="34" charset="0"/>
                <a:ea typeface="幼圆" panose="02010509060101010101" pitchFamily="49" charset="-122"/>
              </a:defRPr>
            </a:lvl2pPr>
            <a:lvl3pPr marL="1143000" indent="-228600">
              <a:defRPr sz="2400">
                <a:solidFill>
                  <a:schemeClr val="tx1"/>
                </a:solidFill>
                <a:latin typeface="Tahoma" panose="020B0604030504040204" pitchFamily="34" charset="0"/>
                <a:ea typeface="幼圆" panose="02010509060101010101" pitchFamily="49" charset="-122"/>
              </a:defRPr>
            </a:lvl3pPr>
            <a:lvl4pPr marL="1600200" indent="-228600">
              <a:defRPr sz="2400">
                <a:solidFill>
                  <a:schemeClr val="tx1"/>
                </a:solidFill>
                <a:latin typeface="Tahoma" panose="020B0604030504040204" pitchFamily="34" charset="0"/>
                <a:ea typeface="幼圆" panose="02010509060101010101" pitchFamily="49" charset="-122"/>
              </a:defRPr>
            </a:lvl4pPr>
            <a:lvl5pPr marL="2057400" indent="-228600">
              <a:defRPr sz="2400">
                <a:solidFill>
                  <a:schemeClr val="tx1"/>
                </a:solidFill>
                <a:latin typeface="Tahoma" panose="020B0604030504040204" pitchFamily="34" charset="0"/>
                <a:ea typeface="幼圆"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9pPr>
          </a:lstStyle>
          <a:p>
            <a:fld id="{98D9E9CC-34C9-416E-9DFD-8A4EBFB231EA}" type="slidenum">
              <a:rPr lang="en-US" altLang="zh-CN" sz="1200">
                <a:latin typeface="Arial" panose="020B0604020202020204" pitchFamily="34" charset="0"/>
                <a:ea typeface="宋体" panose="02010600030101010101" pitchFamily="2" charset="-122"/>
              </a:rPr>
              <a:pPr/>
              <a:t>12</a:t>
            </a:fld>
            <a:endParaRPr lang="en-US" altLang="zh-CN" sz="1200">
              <a:latin typeface="Arial" panose="020B060402020202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a:extLst>
              <a:ext uri="{FF2B5EF4-FFF2-40B4-BE49-F238E27FC236}">
                <a16:creationId xmlns:a16="http://schemas.microsoft.com/office/drawing/2014/main" id="{99691638-B699-431B-B8A8-9DF13115F8DB}"/>
              </a:ext>
            </a:extLst>
          </p:cNvPr>
          <p:cNvSpPr>
            <a:spLocks noGrp="1" noRot="1" noChangeAspect="1" noChangeArrowheads="1" noTextEdit="1"/>
          </p:cNvSpPr>
          <p:nvPr>
            <p:ph type="sldImg"/>
          </p:nvPr>
        </p:nvSpPr>
        <p:spPr>
          <a:ln/>
        </p:spPr>
      </p:sp>
      <p:sp>
        <p:nvSpPr>
          <p:cNvPr id="63491" name="备注占位符 2">
            <a:extLst>
              <a:ext uri="{FF2B5EF4-FFF2-40B4-BE49-F238E27FC236}">
                <a16:creationId xmlns:a16="http://schemas.microsoft.com/office/drawing/2014/main" id="{68E0584E-9123-49BD-AEFC-33848B6BFF5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Arial" panose="020B0604020202020204" pitchFamily="34" charset="0"/>
            </a:endParaRPr>
          </a:p>
        </p:txBody>
      </p:sp>
      <p:sp>
        <p:nvSpPr>
          <p:cNvPr id="63492" name="灯片编号占位符 3">
            <a:extLst>
              <a:ext uri="{FF2B5EF4-FFF2-40B4-BE49-F238E27FC236}">
                <a16:creationId xmlns:a16="http://schemas.microsoft.com/office/drawing/2014/main" id="{8C2DB44A-3C64-4229-A6E4-5730D2D23CF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幼圆" panose="02010509060101010101" pitchFamily="49" charset="-122"/>
              </a:defRPr>
            </a:lvl1pPr>
            <a:lvl2pPr marL="742950" indent="-285750">
              <a:defRPr sz="2400">
                <a:solidFill>
                  <a:schemeClr val="tx1"/>
                </a:solidFill>
                <a:latin typeface="Tahoma" panose="020B0604030504040204" pitchFamily="34" charset="0"/>
                <a:ea typeface="幼圆" panose="02010509060101010101" pitchFamily="49" charset="-122"/>
              </a:defRPr>
            </a:lvl2pPr>
            <a:lvl3pPr marL="1143000" indent="-228600">
              <a:defRPr sz="2400">
                <a:solidFill>
                  <a:schemeClr val="tx1"/>
                </a:solidFill>
                <a:latin typeface="Tahoma" panose="020B0604030504040204" pitchFamily="34" charset="0"/>
                <a:ea typeface="幼圆" panose="02010509060101010101" pitchFamily="49" charset="-122"/>
              </a:defRPr>
            </a:lvl3pPr>
            <a:lvl4pPr marL="1600200" indent="-228600">
              <a:defRPr sz="2400">
                <a:solidFill>
                  <a:schemeClr val="tx1"/>
                </a:solidFill>
                <a:latin typeface="Tahoma" panose="020B0604030504040204" pitchFamily="34" charset="0"/>
                <a:ea typeface="幼圆" panose="02010509060101010101" pitchFamily="49" charset="-122"/>
              </a:defRPr>
            </a:lvl4pPr>
            <a:lvl5pPr marL="2057400" indent="-228600">
              <a:defRPr sz="2400">
                <a:solidFill>
                  <a:schemeClr val="tx1"/>
                </a:solidFill>
                <a:latin typeface="Tahoma" panose="020B0604030504040204" pitchFamily="34" charset="0"/>
                <a:ea typeface="幼圆"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9pPr>
          </a:lstStyle>
          <a:p>
            <a:fld id="{E37B5336-25BD-439E-A57A-2E3A8BCF16C0}" type="slidenum">
              <a:rPr lang="en-US" altLang="zh-CN" sz="1200">
                <a:latin typeface="Arial" panose="020B0604020202020204" pitchFamily="34" charset="0"/>
                <a:ea typeface="宋体" panose="02010600030101010101" pitchFamily="2" charset="-122"/>
              </a:rPr>
              <a:pPr/>
              <a:t>15</a:t>
            </a:fld>
            <a:endParaRPr lang="en-US" altLang="zh-CN" sz="1200">
              <a:latin typeface="Arial" panose="020B060402020202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a:extLst>
              <a:ext uri="{FF2B5EF4-FFF2-40B4-BE49-F238E27FC236}">
                <a16:creationId xmlns:a16="http://schemas.microsoft.com/office/drawing/2014/main" id="{4B37B816-F0F3-4449-9097-5CA7A0CEB7C9}"/>
              </a:ext>
            </a:extLst>
          </p:cNvPr>
          <p:cNvSpPr>
            <a:spLocks noGrp="1" noRot="1" noChangeAspect="1" noChangeArrowheads="1" noTextEdit="1"/>
          </p:cNvSpPr>
          <p:nvPr>
            <p:ph type="sldImg"/>
          </p:nvPr>
        </p:nvSpPr>
        <p:spPr>
          <a:ln/>
        </p:spPr>
      </p:sp>
      <p:sp>
        <p:nvSpPr>
          <p:cNvPr id="65539" name="备注占位符 2">
            <a:extLst>
              <a:ext uri="{FF2B5EF4-FFF2-40B4-BE49-F238E27FC236}">
                <a16:creationId xmlns:a16="http://schemas.microsoft.com/office/drawing/2014/main" id="{A2D6F391-3187-4B66-9386-626CB3EFDAC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Arial" panose="020B0604020202020204" pitchFamily="34" charset="0"/>
            </a:endParaRPr>
          </a:p>
        </p:txBody>
      </p:sp>
      <p:sp>
        <p:nvSpPr>
          <p:cNvPr id="65540" name="灯片编号占位符 3">
            <a:extLst>
              <a:ext uri="{FF2B5EF4-FFF2-40B4-BE49-F238E27FC236}">
                <a16:creationId xmlns:a16="http://schemas.microsoft.com/office/drawing/2014/main" id="{8672062D-3986-4EDE-94DA-2EE4CBCE10C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幼圆" panose="02010509060101010101" pitchFamily="49" charset="-122"/>
              </a:defRPr>
            </a:lvl1pPr>
            <a:lvl2pPr marL="742950" indent="-285750">
              <a:defRPr sz="2400">
                <a:solidFill>
                  <a:schemeClr val="tx1"/>
                </a:solidFill>
                <a:latin typeface="Tahoma" panose="020B0604030504040204" pitchFamily="34" charset="0"/>
                <a:ea typeface="幼圆" panose="02010509060101010101" pitchFamily="49" charset="-122"/>
              </a:defRPr>
            </a:lvl2pPr>
            <a:lvl3pPr marL="1143000" indent="-228600">
              <a:defRPr sz="2400">
                <a:solidFill>
                  <a:schemeClr val="tx1"/>
                </a:solidFill>
                <a:latin typeface="Tahoma" panose="020B0604030504040204" pitchFamily="34" charset="0"/>
                <a:ea typeface="幼圆" panose="02010509060101010101" pitchFamily="49" charset="-122"/>
              </a:defRPr>
            </a:lvl3pPr>
            <a:lvl4pPr marL="1600200" indent="-228600">
              <a:defRPr sz="2400">
                <a:solidFill>
                  <a:schemeClr val="tx1"/>
                </a:solidFill>
                <a:latin typeface="Tahoma" panose="020B0604030504040204" pitchFamily="34" charset="0"/>
                <a:ea typeface="幼圆" panose="02010509060101010101" pitchFamily="49" charset="-122"/>
              </a:defRPr>
            </a:lvl4pPr>
            <a:lvl5pPr marL="2057400" indent="-228600">
              <a:defRPr sz="2400">
                <a:solidFill>
                  <a:schemeClr val="tx1"/>
                </a:solidFill>
                <a:latin typeface="Tahoma" panose="020B0604030504040204" pitchFamily="34" charset="0"/>
                <a:ea typeface="幼圆"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9pPr>
          </a:lstStyle>
          <a:p>
            <a:fld id="{71BE1633-E6F9-4AE1-9396-E342BA27DFF6}" type="slidenum">
              <a:rPr lang="en-US" altLang="zh-CN" sz="1200">
                <a:latin typeface="Arial" panose="020B0604020202020204" pitchFamily="34" charset="0"/>
                <a:ea typeface="宋体" panose="02010600030101010101" pitchFamily="2" charset="-122"/>
              </a:rPr>
              <a:pPr/>
              <a:t>16</a:t>
            </a:fld>
            <a:endParaRPr lang="en-US" altLang="zh-CN" sz="1200">
              <a:latin typeface="Arial" panose="020B060402020202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幻灯片图像占位符 1">
            <a:extLst>
              <a:ext uri="{FF2B5EF4-FFF2-40B4-BE49-F238E27FC236}">
                <a16:creationId xmlns:a16="http://schemas.microsoft.com/office/drawing/2014/main" id="{D2511A8F-0643-40AD-B3E7-1ED20177ED4F}"/>
              </a:ext>
            </a:extLst>
          </p:cNvPr>
          <p:cNvSpPr>
            <a:spLocks noGrp="1" noRot="1" noChangeAspect="1" noChangeArrowheads="1" noTextEdit="1"/>
          </p:cNvSpPr>
          <p:nvPr>
            <p:ph type="sldImg"/>
          </p:nvPr>
        </p:nvSpPr>
        <p:spPr>
          <a:ln/>
        </p:spPr>
      </p:sp>
      <p:sp>
        <p:nvSpPr>
          <p:cNvPr id="229379" name="备注占位符 2">
            <a:extLst>
              <a:ext uri="{FF2B5EF4-FFF2-40B4-BE49-F238E27FC236}">
                <a16:creationId xmlns:a16="http://schemas.microsoft.com/office/drawing/2014/main" id="{AD952EBB-A4A4-47F1-AB69-CBCF69A232F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Arial" panose="020B0604020202020204" pitchFamily="34" charset="0"/>
            </a:endParaRPr>
          </a:p>
        </p:txBody>
      </p:sp>
      <p:sp>
        <p:nvSpPr>
          <p:cNvPr id="229380" name="灯片编号占位符 3">
            <a:extLst>
              <a:ext uri="{FF2B5EF4-FFF2-40B4-BE49-F238E27FC236}">
                <a16:creationId xmlns:a16="http://schemas.microsoft.com/office/drawing/2014/main" id="{B7F1B7BF-DC50-49E7-9ACC-F2A55517E3F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幼圆" panose="02010509060101010101" pitchFamily="49" charset="-122"/>
              </a:defRPr>
            </a:lvl1pPr>
            <a:lvl2pPr marL="742950" indent="-285750">
              <a:defRPr sz="2400">
                <a:solidFill>
                  <a:schemeClr val="tx1"/>
                </a:solidFill>
                <a:latin typeface="Tahoma" panose="020B0604030504040204" pitchFamily="34" charset="0"/>
                <a:ea typeface="幼圆" panose="02010509060101010101" pitchFamily="49" charset="-122"/>
              </a:defRPr>
            </a:lvl2pPr>
            <a:lvl3pPr marL="1143000" indent="-228600">
              <a:defRPr sz="2400">
                <a:solidFill>
                  <a:schemeClr val="tx1"/>
                </a:solidFill>
                <a:latin typeface="Tahoma" panose="020B0604030504040204" pitchFamily="34" charset="0"/>
                <a:ea typeface="幼圆" panose="02010509060101010101" pitchFamily="49" charset="-122"/>
              </a:defRPr>
            </a:lvl3pPr>
            <a:lvl4pPr marL="1600200" indent="-228600">
              <a:defRPr sz="2400">
                <a:solidFill>
                  <a:schemeClr val="tx1"/>
                </a:solidFill>
                <a:latin typeface="Tahoma" panose="020B0604030504040204" pitchFamily="34" charset="0"/>
                <a:ea typeface="幼圆" panose="02010509060101010101" pitchFamily="49" charset="-122"/>
              </a:defRPr>
            </a:lvl4pPr>
            <a:lvl5pPr marL="2057400" indent="-228600">
              <a:defRPr sz="2400">
                <a:solidFill>
                  <a:schemeClr val="tx1"/>
                </a:solidFill>
                <a:latin typeface="Tahoma" panose="020B0604030504040204" pitchFamily="34" charset="0"/>
                <a:ea typeface="幼圆"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9pPr>
          </a:lstStyle>
          <a:p>
            <a:fld id="{14C5B8C6-688B-4570-ACD0-ECC2001EBBCE}" type="slidenum">
              <a:rPr lang="en-US" altLang="zh-CN" sz="1200">
                <a:latin typeface="Arial" panose="020B0604020202020204" pitchFamily="34" charset="0"/>
                <a:ea typeface="宋体" panose="02010600030101010101" pitchFamily="2" charset="-122"/>
              </a:rPr>
              <a:pPr/>
              <a:t>17</a:t>
            </a:fld>
            <a:endParaRPr lang="en-US" altLang="zh-CN" sz="1200">
              <a:latin typeface="Arial" panose="020B060402020202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a:extLst>
              <a:ext uri="{FF2B5EF4-FFF2-40B4-BE49-F238E27FC236}">
                <a16:creationId xmlns:a16="http://schemas.microsoft.com/office/drawing/2014/main" id="{61708335-04AB-407F-8DEA-B8BC6FB5D0CD}"/>
              </a:ext>
            </a:extLst>
          </p:cNvPr>
          <p:cNvSpPr>
            <a:spLocks noGrp="1" noRot="1" noChangeAspect="1" noTextEdit="1"/>
          </p:cNvSpPr>
          <p:nvPr>
            <p:ph type="sldImg"/>
          </p:nvPr>
        </p:nvSpPr>
        <p:spPr>
          <a:ln/>
        </p:spPr>
      </p:sp>
      <p:sp>
        <p:nvSpPr>
          <p:cNvPr id="119811" name="备注占位符 2">
            <a:extLst>
              <a:ext uri="{FF2B5EF4-FFF2-40B4-BE49-F238E27FC236}">
                <a16:creationId xmlns:a16="http://schemas.microsoft.com/office/drawing/2014/main" id="{F991BF13-6200-4073-B53A-ADA5C250B0F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19812" name="灯片编号占位符 3">
            <a:extLst>
              <a:ext uri="{FF2B5EF4-FFF2-40B4-BE49-F238E27FC236}">
                <a16:creationId xmlns:a16="http://schemas.microsoft.com/office/drawing/2014/main" id="{223B08E5-7FC3-4691-9FBD-346D82EBECB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C1AD4CD-8124-4623-9C64-49045DBB19C8}" type="slidenum">
              <a:rPr lang="en-US" altLang="zh-CN"/>
              <a:pPr>
                <a:spcBef>
                  <a:spcPct val="0"/>
                </a:spcBef>
              </a:pPr>
              <a:t>18</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a:extLst>
              <a:ext uri="{FF2B5EF4-FFF2-40B4-BE49-F238E27FC236}">
                <a16:creationId xmlns:a16="http://schemas.microsoft.com/office/drawing/2014/main" id="{61708335-04AB-407F-8DEA-B8BC6FB5D0CD}"/>
              </a:ext>
            </a:extLst>
          </p:cNvPr>
          <p:cNvSpPr>
            <a:spLocks noGrp="1" noRot="1" noChangeAspect="1" noTextEdit="1"/>
          </p:cNvSpPr>
          <p:nvPr>
            <p:ph type="sldImg"/>
          </p:nvPr>
        </p:nvSpPr>
        <p:spPr>
          <a:ln/>
        </p:spPr>
      </p:sp>
      <p:sp>
        <p:nvSpPr>
          <p:cNvPr id="119811" name="备注占位符 2">
            <a:extLst>
              <a:ext uri="{FF2B5EF4-FFF2-40B4-BE49-F238E27FC236}">
                <a16:creationId xmlns:a16="http://schemas.microsoft.com/office/drawing/2014/main" id="{F991BF13-6200-4073-B53A-ADA5C250B0F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19812" name="灯片编号占位符 3">
            <a:extLst>
              <a:ext uri="{FF2B5EF4-FFF2-40B4-BE49-F238E27FC236}">
                <a16:creationId xmlns:a16="http://schemas.microsoft.com/office/drawing/2014/main" id="{223B08E5-7FC3-4691-9FBD-346D82EBECB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C1AD4CD-8124-4623-9C64-49045DBB19C8}" type="slidenum">
              <a:rPr lang="en-US" altLang="zh-CN"/>
              <a:pPr>
                <a:spcBef>
                  <a:spcPct val="0"/>
                </a:spcBef>
              </a:pPr>
              <a:t>19</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a:extLst>
              <a:ext uri="{FF2B5EF4-FFF2-40B4-BE49-F238E27FC236}">
                <a16:creationId xmlns:a16="http://schemas.microsoft.com/office/drawing/2014/main" id="{61708335-04AB-407F-8DEA-B8BC6FB5D0CD}"/>
              </a:ext>
            </a:extLst>
          </p:cNvPr>
          <p:cNvSpPr>
            <a:spLocks noGrp="1" noRot="1" noChangeAspect="1" noTextEdit="1"/>
          </p:cNvSpPr>
          <p:nvPr>
            <p:ph type="sldImg"/>
          </p:nvPr>
        </p:nvSpPr>
        <p:spPr>
          <a:ln/>
        </p:spPr>
      </p:sp>
      <p:sp>
        <p:nvSpPr>
          <p:cNvPr id="119811" name="备注占位符 2">
            <a:extLst>
              <a:ext uri="{FF2B5EF4-FFF2-40B4-BE49-F238E27FC236}">
                <a16:creationId xmlns:a16="http://schemas.microsoft.com/office/drawing/2014/main" id="{F991BF13-6200-4073-B53A-ADA5C250B0F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19812" name="灯片编号占位符 3">
            <a:extLst>
              <a:ext uri="{FF2B5EF4-FFF2-40B4-BE49-F238E27FC236}">
                <a16:creationId xmlns:a16="http://schemas.microsoft.com/office/drawing/2014/main" id="{223B08E5-7FC3-4691-9FBD-346D82EBECB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C1AD4CD-8124-4623-9C64-49045DBB19C8}" type="slidenum">
              <a:rPr lang="en-US" altLang="zh-CN"/>
              <a:pPr>
                <a:spcBef>
                  <a:spcPct val="0"/>
                </a:spcBef>
              </a:pPr>
              <a:t>20</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a:extLst>
              <a:ext uri="{FF2B5EF4-FFF2-40B4-BE49-F238E27FC236}">
                <a16:creationId xmlns:a16="http://schemas.microsoft.com/office/drawing/2014/main" id="{E0C30288-6582-44CF-BD72-2234B4EC333A}"/>
              </a:ext>
            </a:extLst>
          </p:cNvPr>
          <p:cNvSpPr>
            <a:spLocks noGrp="1" noRot="1" noChangeAspect="1" noTextEdit="1"/>
          </p:cNvSpPr>
          <p:nvPr>
            <p:ph type="sldImg"/>
          </p:nvPr>
        </p:nvSpPr>
        <p:spPr>
          <a:ln/>
        </p:spPr>
      </p:sp>
      <p:sp>
        <p:nvSpPr>
          <p:cNvPr id="125955" name="备注占位符 2">
            <a:extLst>
              <a:ext uri="{FF2B5EF4-FFF2-40B4-BE49-F238E27FC236}">
                <a16:creationId xmlns:a16="http://schemas.microsoft.com/office/drawing/2014/main" id="{6228CEB8-5D25-4D9D-B4B2-1A49FEA68A8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25956" name="灯片编号占位符 3">
            <a:extLst>
              <a:ext uri="{FF2B5EF4-FFF2-40B4-BE49-F238E27FC236}">
                <a16:creationId xmlns:a16="http://schemas.microsoft.com/office/drawing/2014/main" id="{0A47AD57-574F-4ED4-B490-BB03F855915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64F2FA2-33C2-433A-8EED-50035C9D0237}" type="slidenum">
              <a:rPr lang="en-US" altLang="zh-CN"/>
              <a:pPr>
                <a:spcBef>
                  <a:spcPct val="0"/>
                </a:spcBef>
              </a:pPr>
              <a:t>21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2AF25011-57D0-4EBC-932E-28F401F1FA94}"/>
              </a:ext>
            </a:extLst>
          </p:cNvPr>
          <p:cNvSpPr>
            <a:spLocks noGrp="1" noRot="1" noChangeAspect="1" noChangeArrowheads="1" noTextEdit="1"/>
          </p:cNvSpPr>
          <p:nvPr>
            <p:ph type="sldImg"/>
          </p:nvPr>
        </p:nvSpPr>
        <p:spPr>
          <a:ln/>
        </p:spPr>
      </p:sp>
      <p:sp>
        <p:nvSpPr>
          <p:cNvPr id="48131" name="备注占位符 2">
            <a:extLst>
              <a:ext uri="{FF2B5EF4-FFF2-40B4-BE49-F238E27FC236}">
                <a16:creationId xmlns:a16="http://schemas.microsoft.com/office/drawing/2014/main" id="{F4136BB0-454F-467E-BC14-F400D264F0C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Arial" panose="020B0604020202020204" pitchFamily="34" charset="0"/>
            </a:endParaRPr>
          </a:p>
        </p:txBody>
      </p:sp>
      <p:sp>
        <p:nvSpPr>
          <p:cNvPr id="48132" name="灯片编号占位符 3">
            <a:extLst>
              <a:ext uri="{FF2B5EF4-FFF2-40B4-BE49-F238E27FC236}">
                <a16:creationId xmlns:a16="http://schemas.microsoft.com/office/drawing/2014/main" id="{3151E527-8EA1-4925-BA56-F674423A3EF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幼圆" panose="02010509060101010101" pitchFamily="49" charset="-122"/>
              </a:defRPr>
            </a:lvl1pPr>
            <a:lvl2pPr marL="742950" indent="-285750">
              <a:defRPr sz="2400">
                <a:solidFill>
                  <a:schemeClr val="tx1"/>
                </a:solidFill>
                <a:latin typeface="Tahoma" panose="020B0604030504040204" pitchFamily="34" charset="0"/>
                <a:ea typeface="幼圆" panose="02010509060101010101" pitchFamily="49" charset="-122"/>
              </a:defRPr>
            </a:lvl2pPr>
            <a:lvl3pPr marL="1143000" indent="-228600">
              <a:defRPr sz="2400">
                <a:solidFill>
                  <a:schemeClr val="tx1"/>
                </a:solidFill>
                <a:latin typeface="Tahoma" panose="020B0604030504040204" pitchFamily="34" charset="0"/>
                <a:ea typeface="幼圆" panose="02010509060101010101" pitchFamily="49" charset="-122"/>
              </a:defRPr>
            </a:lvl3pPr>
            <a:lvl4pPr marL="1600200" indent="-228600">
              <a:defRPr sz="2400">
                <a:solidFill>
                  <a:schemeClr val="tx1"/>
                </a:solidFill>
                <a:latin typeface="Tahoma" panose="020B0604030504040204" pitchFamily="34" charset="0"/>
                <a:ea typeface="幼圆" panose="02010509060101010101" pitchFamily="49" charset="-122"/>
              </a:defRPr>
            </a:lvl4pPr>
            <a:lvl5pPr marL="2057400" indent="-228600">
              <a:defRPr sz="2400">
                <a:solidFill>
                  <a:schemeClr val="tx1"/>
                </a:solidFill>
                <a:latin typeface="Tahoma" panose="020B0604030504040204" pitchFamily="34" charset="0"/>
                <a:ea typeface="幼圆"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9pPr>
          </a:lstStyle>
          <a:p>
            <a:fld id="{C3E7A0B1-D4CE-42D3-BAA9-7D9E3DB84299}" type="slidenum">
              <a:rPr lang="en-US" altLang="zh-CN" sz="1200">
                <a:latin typeface="Arial" panose="020B0604020202020204" pitchFamily="34" charset="0"/>
                <a:ea typeface="宋体" panose="02010600030101010101" pitchFamily="2" charset="-122"/>
              </a:rPr>
              <a:pPr/>
              <a:t>2</a:t>
            </a:fld>
            <a:endParaRPr lang="en-US" altLang="zh-CN" sz="1200">
              <a:latin typeface="Arial" panose="020B060402020202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a:extLst>
              <a:ext uri="{FF2B5EF4-FFF2-40B4-BE49-F238E27FC236}">
                <a16:creationId xmlns:a16="http://schemas.microsoft.com/office/drawing/2014/main" id="{2163818C-CECC-4DCD-A424-66A58FA29882}"/>
              </a:ext>
            </a:extLst>
          </p:cNvPr>
          <p:cNvSpPr>
            <a:spLocks noGrp="1" noRot="1" noChangeAspect="1" noTextEdit="1"/>
          </p:cNvSpPr>
          <p:nvPr>
            <p:ph type="sldImg"/>
          </p:nvPr>
        </p:nvSpPr>
        <p:spPr>
          <a:ln/>
        </p:spPr>
      </p:sp>
      <p:sp>
        <p:nvSpPr>
          <p:cNvPr id="128003" name="备注占位符 2">
            <a:extLst>
              <a:ext uri="{FF2B5EF4-FFF2-40B4-BE49-F238E27FC236}">
                <a16:creationId xmlns:a16="http://schemas.microsoft.com/office/drawing/2014/main" id="{FF2B1B4B-937A-4E7B-902A-FDA58FBD11E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28004" name="灯片编号占位符 3">
            <a:extLst>
              <a:ext uri="{FF2B5EF4-FFF2-40B4-BE49-F238E27FC236}">
                <a16:creationId xmlns:a16="http://schemas.microsoft.com/office/drawing/2014/main" id="{27767092-97CA-4298-8A8E-F0A0B05C251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BA08FF9-FDB1-4E0C-BAFB-597936250113}" type="slidenum">
              <a:rPr lang="en-US" altLang="zh-CN"/>
              <a:pPr>
                <a:spcBef>
                  <a:spcPct val="0"/>
                </a:spcBef>
              </a:pPr>
              <a:t>22</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a:extLst>
              <a:ext uri="{FF2B5EF4-FFF2-40B4-BE49-F238E27FC236}">
                <a16:creationId xmlns:a16="http://schemas.microsoft.com/office/drawing/2014/main" id="{4AE18A90-9416-4B7C-8276-18B61C663A26}"/>
              </a:ext>
            </a:extLst>
          </p:cNvPr>
          <p:cNvSpPr>
            <a:spLocks noGrp="1" noRot="1" noChangeAspect="1" noTextEdit="1"/>
          </p:cNvSpPr>
          <p:nvPr>
            <p:ph type="sldImg"/>
          </p:nvPr>
        </p:nvSpPr>
        <p:spPr>
          <a:ln/>
        </p:spPr>
      </p:sp>
      <p:sp>
        <p:nvSpPr>
          <p:cNvPr id="136195" name="备注占位符 2">
            <a:extLst>
              <a:ext uri="{FF2B5EF4-FFF2-40B4-BE49-F238E27FC236}">
                <a16:creationId xmlns:a16="http://schemas.microsoft.com/office/drawing/2014/main" id="{36EA3CC4-3D1B-4FAB-B5D8-606B31E6D18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36196" name="灯片编号占位符 3">
            <a:extLst>
              <a:ext uri="{FF2B5EF4-FFF2-40B4-BE49-F238E27FC236}">
                <a16:creationId xmlns:a16="http://schemas.microsoft.com/office/drawing/2014/main" id="{A59026C4-70EC-49CD-8D22-34D39BB4AE7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6301B5C-DDD5-4316-A7C4-2F38DB43282E}" type="slidenum">
              <a:rPr lang="en-US" altLang="zh-CN"/>
              <a:pPr>
                <a:spcBef>
                  <a:spcPct val="0"/>
                </a:spcBef>
              </a:pPr>
              <a:t>23</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a:extLst>
              <a:ext uri="{FF2B5EF4-FFF2-40B4-BE49-F238E27FC236}">
                <a16:creationId xmlns:a16="http://schemas.microsoft.com/office/drawing/2014/main" id="{FBFF94A1-E91B-4D11-A703-1BE1AC7953E8}"/>
              </a:ext>
            </a:extLst>
          </p:cNvPr>
          <p:cNvSpPr>
            <a:spLocks noGrp="1" noRot="1" noChangeAspect="1" noTextEdit="1"/>
          </p:cNvSpPr>
          <p:nvPr>
            <p:ph type="sldImg"/>
          </p:nvPr>
        </p:nvSpPr>
        <p:spPr>
          <a:ln/>
        </p:spPr>
      </p:sp>
      <p:sp>
        <p:nvSpPr>
          <p:cNvPr id="138243" name="备注占位符 2">
            <a:extLst>
              <a:ext uri="{FF2B5EF4-FFF2-40B4-BE49-F238E27FC236}">
                <a16:creationId xmlns:a16="http://schemas.microsoft.com/office/drawing/2014/main" id="{F6723003-919D-4CC2-8573-B7ADA8F44FB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38244" name="灯片编号占位符 3">
            <a:extLst>
              <a:ext uri="{FF2B5EF4-FFF2-40B4-BE49-F238E27FC236}">
                <a16:creationId xmlns:a16="http://schemas.microsoft.com/office/drawing/2014/main" id="{0FC7ABBB-2D4F-4D00-9438-6F47081DE5A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FEC5B6F-0DB5-4251-B43D-D476AE980573}" type="slidenum">
              <a:rPr lang="en-US" altLang="zh-CN"/>
              <a:pPr>
                <a:spcBef>
                  <a:spcPct val="0"/>
                </a:spcBef>
              </a:pPr>
              <a:t>24</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a:extLst>
              <a:ext uri="{FF2B5EF4-FFF2-40B4-BE49-F238E27FC236}">
                <a16:creationId xmlns:a16="http://schemas.microsoft.com/office/drawing/2014/main" id="{9EBEC2B6-8B77-4E4E-99C1-CA48F6A6A0BF}"/>
              </a:ext>
            </a:extLst>
          </p:cNvPr>
          <p:cNvSpPr>
            <a:spLocks noGrp="1" noRot="1" noChangeAspect="1" noTextEdit="1"/>
          </p:cNvSpPr>
          <p:nvPr>
            <p:ph type="sldImg"/>
          </p:nvPr>
        </p:nvSpPr>
        <p:spPr>
          <a:ln/>
        </p:spPr>
      </p:sp>
      <p:sp>
        <p:nvSpPr>
          <p:cNvPr id="142339" name="备注占位符 2">
            <a:extLst>
              <a:ext uri="{FF2B5EF4-FFF2-40B4-BE49-F238E27FC236}">
                <a16:creationId xmlns:a16="http://schemas.microsoft.com/office/drawing/2014/main" id="{58099F48-2EAD-4A80-84D0-131F33DE8ED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42340" name="灯片编号占位符 3">
            <a:extLst>
              <a:ext uri="{FF2B5EF4-FFF2-40B4-BE49-F238E27FC236}">
                <a16:creationId xmlns:a16="http://schemas.microsoft.com/office/drawing/2014/main" id="{ACF61DB0-7290-4778-BAB9-B110A11E6DD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57558FA-612D-4C00-B950-1F11AEBF154F}" type="slidenum">
              <a:rPr lang="en-US" altLang="zh-CN"/>
              <a:pPr>
                <a:spcBef>
                  <a:spcPct val="0"/>
                </a:spcBef>
              </a:pPr>
              <a:t>25</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幻灯片图像占位符 1">
            <a:extLst>
              <a:ext uri="{FF2B5EF4-FFF2-40B4-BE49-F238E27FC236}">
                <a16:creationId xmlns:a16="http://schemas.microsoft.com/office/drawing/2014/main" id="{CBF732FA-492E-4B1D-8FDE-D436A143C723}"/>
              </a:ext>
            </a:extLst>
          </p:cNvPr>
          <p:cNvSpPr>
            <a:spLocks noGrp="1" noRot="1" noChangeAspect="1" noTextEdit="1"/>
          </p:cNvSpPr>
          <p:nvPr>
            <p:ph type="sldImg"/>
          </p:nvPr>
        </p:nvSpPr>
        <p:spPr>
          <a:ln/>
        </p:spPr>
      </p:sp>
      <p:sp>
        <p:nvSpPr>
          <p:cNvPr id="205827" name="备注占位符 2">
            <a:extLst>
              <a:ext uri="{FF2B5EF4-FFF2-40B4-BE49-F238E27FC236}">
                <a16:creationId xmlns:a16="http://schemas.microsoft.com/office/drawing/2014/main" id="{2D9048A7-A488-4EDF-A921-08A296251FE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05828" name="灯片编号占位符 3">
            <a:extLst>
              <a:ext uri="{FF2B5EF4-FFF2-40B4-BE49-F238E27FC236}">
                <a16:creationId xmlns:a16="http://schemas.microsoft.com/office/drawing/2014/main" id="{D49FBB82-F486-4DFA-A251-8A21E044089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45582E2-1C15-4ADF-AE2E-C9523120C26B}" type="slidenum">
              <a:rPr lang="en-US" altLang="zh-CN"/>
              <a:pPr>
                <a:spcBef>
                  <a:spcPct val="0"/>
                </a:spcBef>
              </a:pPr>
              <a:t>26</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幻灯片图像占位符 1">
            <a:extLst>
              <a:ext uri="{FF2B5EF4-FFF2-40B4-BE49-F238E27FC236}">
                <a16:creationId xmlns:a16="http://schemas.microsoft.com/office/drawing/2014/main" id="{0F381D09-52D4-4C08-B387-977221756A33}"/>
              </a:ext>
            </a:extLst>
          </p:cNvPr>
          <p:cNvSpPr>
            <a:spLocks noGrp="1" noRot="1" noChangeAspect="1" noTextEdit="1"/>
          </p:cNvSpPr>
          <p:nvPr>
            <p:ph type="sldImg"/>
          </p:nvPr>
        </p:nvSpPr>
        <p:spPr>
          <a:ln/>
        </p:spPr>
      </p:sp>
      <p:sp>
        <p:nvSpPr>
          <p:cNvPr id="211971" name="备注占位符 2">
            <a:extLst>
              <a:ext uri="{FF2B5EF4-FFF2-40B4-BE49-F238E27FC236}">
                <a16:creationId xmlns:a16="http://schemas.microsoft.com/office/drawing/2014/main" id="{76FCF1C3-AC88-458C-A443-7CE4049E081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11972" name="灯片编号占位符 3">
            <a:extLst>
              <a:ext uri="{FF2B5EF4-FFF2-40B4-BE49-F238E27FC236}">
                <a16:creationId xmlns:a16="http://schemas.microsoft.com/office/drawing/2014/main" id="{FC826574-4908-443F-A9D6-A182B33F551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E4C62B0-CDE4-45D6-9378-FB3CAA6E192F}" type="slidenum">
              <a:rPr lang="en-US" altLang="zh-CN"/>
              <a:pPr>
                <a:spcBef>
                  <a:spcPct val="0"/>
                </a:spcBef>
              </a:pPr>
              <a:t>27</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a:extLst>
              <a:ext uri="{FF2B5EF4-FFF2-40B4-BE49-F238E27FC236}">
                <a16:creationId xmlns:a16="http://schemas.microsoft.com/office/drawing/2014/main" id="{ABC093DA-B7AB-42E3-8030-1689A8A5A818}"/>
              </a:ext>
            </a:extLst>
          </p:cNvPr>
          <p:cNvSpPr>
            <a:spLocks noGrp="1" noRot="1" noChangeAspect="1" noTextEdit="1"/>
          </p:cNvSpPr>
          <p:nvPr>
            <p:ph type="sldImg"/>
          </p:nvPr>
        </p:nvSpPr>
        <p:spPr>
          <a:ln/>
        </p:spPr>
      </p:sp>
      <p:sp>
        <p:nvSpPr>
          <p:cNvPr id="101379" name="备注占位符 2">
            <a:extLst>
              <a:ext uri="{FF2B5EF4-FFF2-40B4-BE49-F238E27FC236}">
                <a16:creationId xmlns:a16="http://schemas.microsoft.com/office/drawing/2014/main" id="{D2119E7C-47E5-4CB0-96B7-98D83C49C14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01380" name="灯片编号占位符 3">
            <a:extLst>
              <a:ext uri="{FF2B5EF4-FFF2-40B4-BE49-F238E27FC236}">
                <a16:creationId xmlns:a16="http://schemas.microsoft.com/office/drawing/2014/main" id="{05BD6B63-19D1-487A-BE30-77EE3DD68EF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4E9DE8A-A978-4316-ABF4-55A2D2FBC4C0}" type="slidenum">
              <a:rPr lang="en-US" altLang="zh-CN"/>
              <a:pPr>
                <a:spcBef>
                  <a:spcPct val="0"/>
                </a:spcBef>
              </a:pPr>
              <a:t>28</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a:extLst>
              <a:ext uri="{FF2B5EF4-FFF2-40B4-BE49-F238E27FC236}">
                <a16:creationId xmlns:a16="http://schemas.microsoft.com/office/drawing/2014/main" id="{E7705431-CB8C-43D6-9784-0101D593564B}"/>
              </a:ext>
            </a:extLst>
          </p:cNvPr>
          <p:cNvSpPr>
            <a:spLocks noGrp="1" noRot="1" noChangeAspect="1" noTextEdit="1"/>
          </p:cNvSpPr>
          <p:nvPr>
            <p:ph type="sldImg"/>
          </p:nvPr>
        </p:nvSpPr>
        <p:spPr>
          <a:ln/>
        </p:spPr>
      </p:sp>
      <p:sp>
        <p:nvSpPr>
          <p:cNvPr id="109571" name="备注占位符 2">
            <a:extLst>
              <a:ext uri="{FF2B5EF4-FFF2-40B4-BE49-F238E27FC236}">
                <a16:creationId xmlns:a16="http://schemas.microsoft.com/office/drawing/2014/main" id="{F79FD653-0D08-47C4-A7C9-FA234DC06B3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09572" name="灯片编号占位符 3">
            <a:extLst>
              <a:ext uri="{FF2B5EF4-FFF2-40B4-BE49-F238E27FC236}">
                <a16:creationId xmlns:a16="http://schemas.microsoft.com/office/drawing/2014/main" id="{C48D449D-DAD5-472C-BB56-29EE71E8859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23ED1E3-B3BA-4DBB-8108-2B8D03C825C5}" type="slidenum">
              <a:rPr lang="en-US" altLang="zh-CN"/>
              <a:pPr>
                <a:spcBef>
                  <a:spcPct val="0"/>
                </a:spcBef>
              </a:pPr>
              <a:t>29</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a:extLst>
              <a:ext uri="{FF2B5EF4-FFF2-40B4-BE49-F238E27FC236}">
                <a16:creationId xmlns:a16="http://schemas.microsoft.com/office/drawing/2014/main" id="{E9D80A3C-EC35-4902-B54B-85CB92A82BCD}"/>
              </a:ext>
            </a:extLst>
          </p:cNvPr>
          <p:cNvSpPr>
            <a:spLocks noGrp="1" noRot="1" noChangeAspect="1" noTextEdit="1"/>
          </p:cNvSpPr>
          <p:nvPr>
            <p:ph type="sldImg"/>
          </p:nvPr>
        </p:nvSpPr>
        <p:spPr>
          <a:ln/>
        </p:spPr>
      </p:sp>
      <p:sp>
        <p:nvSpPr>
          <p:cNvPr id="111619" name="备注占位符 2">
            <a:extLst>
              <a:ext uri="{FF2B5EF4-FFF2-40B4-BE49-F238E27FC236}">
                <a16:creationId xmlns:a16="http://schemas.microsoft.com/office/drawing/2014/main" id="{6D656714-348C-4B1B-9482-BE75A5D73E4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11620" name="灯片编号占位符 3">
            <a:extLst>
              <a:ext uri="{FF2B5EF4-FFF2-40B4-BE49-F238E27FC236}">
                <a16:creationId xmlns:a16="http://schemas.microsoft.com/office/drawing/2014/main" id="{EB058C68-6CD2-4268-A1EA-02F27BA0FCE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A3FEB97-B3AD-4C36-9C35-6476BAA78F9B}" type="slidenum">
              <a:rPr lang="en-US" altLang="zh-CN"/>
              <a:pPr>
                <a:spcBef>
                  <a:spcPct val="0"/>
                </a:spcBef>
              </a:pPr>
              <a:t>30</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a:extLst>
              <a:ext uri="{FF2B5EF4-FFF2-40B4-BE49-F238E27FC236}">
                <a16:creationId xmlns:a16="http://schemas.microsoft.com/office/drawing/2014/main" id="{BBFBFA4B-8312-465B-A154-B848837D3CEA}"/>
              </a:ext>
            </a:extLst>
          </p:cNvPr>
          <p:cNvSpPr>
            <a:spLocks noGrp="1" noRot="1" noChangeAspect="1" noTextEdit="1"/>
          </p:cNvSpPr>
          <p:nvPr>
            <p:ph type="sldImg"/>
          </p:nvPr>
        </p:nvSpPr>
        <p:spPr>
          <a:ln/>
        </p:spPr>
      </p:sp>
      <p:sp>
        <p:nvSpPr>
          <p:cNvPr id="113667" name="备注占位符 2">
            <a:extLst>
              <a:ext uri="{FF2B5EF4-FFF2-40B4-BE49-F238E27FC236}">
                <a16:creationId xmlns:a16="http://schemas.microsoft.com/office/drawing/2014/main" id="{A0775C35-2D50-42A9-89EA-041221BFEF2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13668" name="灯片编号占位符 3">
            <a:extLst>
              <a:ext uri="{FF2B5EF4-FFF2-40B4-BE49-F238E27FC236}">
                <a16:creationId xmlns:a16="http://schemas.microsoft.com/office/drawing/2014/main" id="{4B0C37E8-3CC5-4249-8F95-C62C6DC538E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F82EB27-004E-4C3E-969F-D31239653768}" type="slidenum">
              <a:rPr lang="en-US" altLang="zh-CN"/>
              <a:pPr>
                <a:spcBef>
                  <a:spcPct val="0"/>
                </a:spcBef>
              </a:pPr>
              <a:t>31</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C24AF798-664B-4A19-9DD0-1810C3FA7485}"/>
              </a:ext>
            </a:extLst>
          </p:cNvPr>
          <p:cNvSpPr>
            <a:spLocks noGrp="1" noRot="1" noChangeAspect="1" noChangeArrowheads="1" noTextEdit="1"/>
          </p:cNvSpPr>
          <p:nvPr>
            <p:ph type="sldImg"/>
          </p:nvPr>
        </p:nvSpPr>
        <p:spPr>
          <a:ln/>
        </p:spPr>
      </p:sp>
      <p:sp>
        <p:nvSpPr>
          <p:cNvPr id="60419" name="备注占位符 2">
            <a:extLst>
              <a:ext uri="{FF2B5EF4-FFF2-40B4-BE49-F238E27FC236}">
                <a16:creationId xmlns:a16="http://schemas.microsoft.com/office/drawing/2014/main" id="{207E8DD7-4890-4803-8C0E-CB25153163F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Arial" panose="020B0604020202020204" pitchFamily="34" charset="0"/>
            </a:endParaRPr>
          </a:p>
        </p:txBody>
      </p:sp>
      <p:sp>
        <p:nvSpPr>
          <p:cNvPr id="60420" name="灯片编号占位符 3">
            <a:extLst>
              <a:ext uri="{FF2B5EF4-FFF2-40B4-BE49-F238E27FC236}">
                <a16:creationId xmlns:a16="http://schemas.microsoft.com/office/drawing/2014/main" id="{62CD5221-DC99-4FE0-B36C-D483AF90406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幼圆" panose="02010509060101010101" pitchFamily="49" charset="-122"/>
              </a:defRPr>
            </a:lvl1pPr>
            <a:lvl2pPr marL="742950" indent="-285750">
              <a:defRPr sz="2400">
                <a:solidFill>
                  <a:schemeClr val="tx1"/>
                </a:solidFill>
                <a:latin typeface="Tahoma" panose="020B0604030504040204" pitchFamily="34" charset="0"/>
                <a:ea typeface="幼圆" panose="02010509060101010101" pitchFamily="49" charset="-122"/>
              </a:defRPr>
            </a:lvl2pPr>
            <a:lvl3pPr marL="1143000" indent="-228600">
              <a:defRPr sz="2400">
                <a:solidFill>
                  <a:schemeClr val="tx1"/>
                </a:solidFill>
                <a:latin typeface="Tahoma" panose="020B0604030504040204" pitchFamily="34" charset="0"/>
                <a:ea typeface="幼圆" panose="02010509060101010101" pitchFamily="49" charset="-122"/>
              </a:defRPr>
            </a:lvl3pPr>
            <a:lvl4pPr marL="1600200" indent="-228600">
              <a:defRPr sz="2400">
                <a:solidFill>
                  <a:schemeClr val="tx1"/>
                </a:solidFill>
                <a:latin typeface="Tahoma" panose="020B0604030504040204" pitchFamily="34" charset="0"/>
                <a:ea typeface="幼圆" panose="02010509060101010101" pitchFamily="49" charset="-122"/>
              </a:defRPr>
            </a:lvl4pPr>
            <a:lvl5pPr marL="2057400" indent="-228600">
              <a:defRPr sz="2400">
                <a:solidFill>
                  <a:schemeClr val="tx1"/>
                </a:solidFill>
                <a:latin typeface="Tahoma" panose="020B0604030504040204" pitchFamily="34" charset="0"/>
                <a:ea typeface="幼圆"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9pPr>
          </a:lstStyle>
          <a:p>
            <a:fld id="{55438554-BA02-49AB-97F6-96F8C142658B}" type="slidenum">
              <a:rPr lang="en-US" altLang="zh-CN" sz="1200">
                <a:latin typeface="Arial" panose="020B0604020202020204" pitchFamily="34" charset="0"/>
                <a:ea typeface="宋体" panose="02010600030101010101" pitchFamily="2" charset="-122"/>
              </a:rPr>
              <a:pPr/>
              <a:t>3</a:t>
            </a:fld>
            <a:endParaRPr lang="en-US" altLang="zh-CN" sz="1200">
              <a:latin typeface="Arial" panose="020B0604020202020204" pitchFamily="34" charset="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a:extLst>
              <a:ext uri="{FF2B5EF4-FFF2-40B4-BE49-F238E27FC236}">
                <a16:creationId xmlns:a16="http://schemas.microsoft.com/office/drawing/2014/main" id="{2D84AD7A-A9C3-435C-A88B-7413FBE9D6AE}"/>
              </a:ext>
            </a:extLst>
          </p:cNvPr>
          <p:cNvSpPr>
            <a:spLocks noGrp="1" noRot="1" noChangeAspect="1" noTextEdit="1"/>
          </p:cNvSpPr>
          <p:nvPr>
            <p:ph type="sldImg"/>
          </p:nvPr>
        </p:nvSpPr>
        <p:spPr>
          <a:ln/>
        </p:spPr>
      </p:sp>
      <p:sp>
        <p:nvSpPr>
          <p:cNvPr id="115715" name="备注占位符 2">
            <a:extLst>
              <a:ext uri="{FF2B5EF4-FFF2-40B4-BE49-F238E27FC236}">
                <a16:creationId xmlns:a16="http://schemas.microsoft.com/office/drawing/2014/main" id="{6A0EB336-B318-4FE1-8A0F-4EF6124989E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15716" name="灯片编号占位符 3">
            <a:extLst>
              <a:ext uri="{FF2B5EF4-FFF2-40B4-BE49-F238E27FC236}">
                <a16:creationId xmlns:a16="http://schemas.microsoft.com/office/drawing/2014/main" id="{FDD31DF2-3E52-4677-8404-91E82C4C0AA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AD5FFFA-9975-45E4-AFDB-F68963F7744A}" type="slidenum">
              <a:rPr lang="en-US" altLang="zh-CN"/>
              <a:pPr>
                <a:spcBef>
                  <a:spcPct val="0"/>
                </a:spcBef>
              </a:pPr>
              <a:t>32</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a:extLst>
              <a:ext uri="{FF2B5EF4-FFF2-40B4-BE49-F238E27FC236}">
                <a16:creationId xmlns:a16="http://schemas.microsoft.com/office/drawing/2014/main" id="{1F866CB0-D467-419D-93A9-4AD2ED25A240}"/>
              </a:ext>
            </a:extLst>
          </p:cNvPr>
          <p:cNvSpPr>
            <a:spLocks noGrp="1" noRot="1" noChangeAspect="1" noTextEdit="1"/>
          </p:cNvSpPr>
          <p:nvPr>
            <p:ph type="sldImg"/>
          </p:nvPr>
        </p:nvSpPr>
        <p:spPr>
          <a:ln/>
        </p:spPr>
      </p:sp>
      <p:sp>
        <p:nvSpPr>
          <p:cNvPr id="117763" name="备注占位符 2">
            <a:extLst>
              <a:ext uri="{FF2B5EF4-FFF2-40B4-BE49-F238E27FC236}">
                <a16:creationId xmlns:a16="http://schemas.microsoft.com/office/drawing/2014/main" id="{422ED32C-575B-4599-BC9B-6B4D80C1BC3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17764" name="灯片编号占位符 3">
            <a:extLst>
              <a:ext uri="{FF2B5EF4-FFF2-40B4-BE49-F238E27FC236}">
                <a16:creationId xmlns:a16="http://schemas.microsoft.com/office/drawing/2014/main" id="{311FD959-6812-4E27-B096-98A5774B7AB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1545F7A-DF5F-4291-A295-32489E358B1C}" type="slidenum">
              <a:rPr lang="en-US" altLang="zh-CN"/>
              <a:pPr>
                <a:spcBef>
                  <a:spcPct val="0"/>
                </a:spcBef>
              </a:pPr>
              <a:t>33</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776B9DAA-AC7B-44AB-AA1D-F1E8030211BC}"/>
              </a:ext>
            </a:extLst>
          </p:cNvPr>
          <p:cNvSpPr>
            <a:spLocks noGrp="1" noRot="1" noChangeAspect="1" noTextEdit="1"/>
          </p:cNvSpPr>
          <p:nvPr>
            <p:ph type="sldImg"/>
          </p:nvPr>
        </p:nvSpPr>
        <p:spPr>
          <a:ln/>
        </p:spPr>
      </p:sp>
      <p:sp>
        <p:nvSpPr>
          <p:cNvPr id="19459" name="备注占位符 2">
            <a:extLst>
              <a:ext uri="{FF2B5EF4-FFF2-40B4-BE49-F238E27FC236}">
                <a16:creationId xmlns:a16="http://schemas.microsoft.com/office/drawing/2014/main" id="{A9B452D4-234A-40C3-81C6-54118AC981F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9460" name="灯片编号占位符 3">
            <a:extLst>
              <a:ext uri="{FF2B5EF4-FFF2-40B4-BE49-F238E27FC236}">
                <a16:creationId xmlns:a16="http://schemas.microsoft.com/office/drawing/2014/main" id="{D956392A-A8B7-4DFE-9F47-BD18DE8868D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370E006-2414-439C-A635-FBC6C35EEAFE}" type="slidenum">
              <a:rPr lang="en-US" altLang="zh-CN"/>
              <a:pPr>
                <a:spcBef>
                  <a:spcPct val="0"/>
                </a:spcBef>
              </a:pPr>
              <a:t>34</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8DB51904-75BD-4361-B1C2-EE945B7E1C92}"/>
              </a:ext>
            </a:extLst>
          </p:cNvPr>
          <p:cNvSpPr>
            <a:spLocks noGrp="1" noRot="1" noChangeAspect="1" noTextEdit="1"/>
          </p:cNvSpPr>
          <p:nvPr>
            <p:ph type="sldImg"/>
          </p:nvPr>
        </p:nvSpPr>
        <p:spPr>
          <a:ln/>
        </p:spPr>
      </p:sp>
      <p:sp>
        <p:nvSpPr>
          <p:cNvPr id="37891" name="备注占位符 2">
            <a:extLst>
              <a:ext uri="{FF2B5EF4-FFF2-40B4-BE49-F238E27FC236}">
                <a16:creationId xmlns:a16="http://schemas.microsoft.com/office/drawing/2014/main" id="{18291356-05A9-46DB-8737-33D4A953D69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37892" name="灯片编号占位符 3">
            <a:extLst>
              <a:ext uri="{FF2B5EF4-FFF2-40B4-BE49-F238E27FC236}">
                <a16:creationId xmlns:a16="http://schemas.microsoft.com/office/drawing/2014/main" id="{2FCEC580-DC4C-441E-87C8-297E3ED3B6E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25AF3F8-E143-4E15-AED9-AE22E560DB26}" type="slidenum">
              <a:rPr lang="en-US" altLang="zh-CN"/>
              <a:pPr>
                <a:spcBef>
                  <a:spcPct val="0"/>
                </a:spcBef>
              </a:pPr>
              <a:t>35</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B342CD4A-8EA5-451D-A6BA-75C844A6D2B6}"/>
              </a:ext>
            </a:extLst>
          </p:cNvPr>
          <p:cNvSpPr>
            <a:spLocks noGrp="1" noRot="1" noChangeAspect="1" noTextEdit="1"/>
          </p:cNvSpPr>
          <p:nvPr>
            <p:ph type="sldImg"/>
          </p:nvPr>
        </p:nvSpPr>
        <p:spPr>
          <a:ln/>
        </p:spPr>
      </p:sp>
      <p:sp>
        <p:nvSpPr>
          <p:cNvPr id="52227" name="备注占位符 2">
            <a:extLst>
              <a:ext uri="{FF2B5EF4-FFF2-40B4-BE49-F238E27FC236}">
                <a16:creationId xmlns:a16="http://schemas.microsoft.com/office/drawing/2014/main" id="{11A56DC1-9977-4549-951A-95646AAC293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52228" name="灯片编号占位符 3">
            <a:extLst>
              <a:ext uri="{FF2B5EF4-FFF2-40B4-BE49-F238E27FC236}">
                <a16:creationId xmlns:a16="http://schemas.microsoft.com/office/drawing/2014/main" id="{F4341692-27BC-4C51-B7C9-5DF9DAED977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DA9E5F8-C5E5-40C7-8829-FC7120A20144}" type="slidenum">
              <a:rPr lang="en-US" altLang="zh-CN"/>
              <a:pPr>
                <a:spcBef>
                  <a:spcPct val="0"/>
                </a:spcBef>
              </a:pPr>
              <a:t>36</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幻灯片图像占位符 1">
            <a:extLst>
              <a:ext uri="{FF2B5EF4-FFF2-40B4-BE49-F238E27FC236}">
                <a16:creationId xmlns:a16="http://schemas.microsoft.com/office/drawing/2014/main" id="{9FBC8294-80B8-4289-81A9-3B40F297AFA5}"/>
              </a:ext>
            </a:extLst>
          </p:cNvPr>
          <p:cNvSpPr>
            <a:spLocks noGrp="1" noRot="1" noChangeAspect="1" noTextEdit="1"/>
          </p:cNvSpPr>
          <p:nvPr>
            <p:ph type="sldImg"/>
          </p:nvPr>
        </p:nvSpPr>
        <p:spPr>
          <a:ln/>
        </p:spPr>
      </p:sp>
      <p:sp>
        <p:nvSpPr>
          <p:cNvPr id="86018" name="备注占位符 2">
            <a:extLst>
              <a:ext uri="{FF2B5EF4-FFF2-40B4-BE49-F238E27FC236}">
                <a16:creationId xmlns:a16="http://schemas.microsoft.com/office/drawing/2014/main" id="{57E97629-2B9D-42F3-91A2-6AFB8C1DCAD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86019" name="灯片编号占位符 3">
            <a:extLst>
              <a:ext uri="{FF2B5EF4-FFF2-40B4-BE49-F238E27FC236}">
                <a16:creationId xmlns:a16="http://schemas.microsoft.com/office/drawing/2014/main" id="{E864F1FB-9BC0-49E3-8F82-DBFD73F5014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CD4436E-01E2-4385-8B1B-2FDC7509C1B4}" type="slidenum">
              <a:rPr lang="en-US" altLang="zh-CN"/>
              <a:pPr>
                <a:spcBef>
                  <a:spcPct val="0"/>
                </a:spcBef>
              </a:pPr>
              <a:t>37</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a:extLst>
              <a:ext uri="{FF2B5EF4-FFF2-40B4-BE49-F238E27FC236}">
                <a16:creationId xmlns:a16="http://schemas.microsoft.com/office/drawing/2014/main" id="{F2A922BF-3817-4AC1-ADCA-65FEDBE9FE38}"/>
              </a:ext>
            </a:extLst>
          </p:cNvPr>
          <p:cNvSpPr>
            <a:spLocks noGrp="1" noRot="1" noChangeAspect="1" noChangeArrowheads="1" noTextEdit="1"/>
          </p:cNvSpPr>
          <p:nvPr>
            <p:ph type="sldImg"/>
          </p:nvPr>
        </p:nvSpPr>
        <p:spPr>
          <a:ln/>
        </p:spPr>
      </p:sp>
      <p:sp>
        <p:nvSpPr>
          <p:cNvPr id="66563" name="备注占位符 2">
            <a:extLst>
              <a:ext uri="{FF2B5EF4-FFF2-40B4-BE49-F238E27FC236}">
                <a16:creationId xmlns:a16="http://schemas.microsoft.com/office/drawing/2014/main" id="{AEBB979D-3986-48F3-B076-FE51A612078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Arial" panose="020B0604020202020204" pitchFamily="34" charset="0"/>
            </a:endParaRPr>
          </a:p>
        </p:txBody>
      </p:sp>
      <p:sp>
        <p:nvSpPr>
          <p:cNvPr id="66564" name="灯片编号占位符 3">
            <a:extLst>
              <a:ext uri="{FF2B5EF4-FFF2-40B4-BE49-F238E27FC236}">
                <a16:creationId xmlns:a16="http://schemas.microsoft.com/office/drawing/2014/main" id="{85FA4FA7-AE28-4B5C-B258-C1A62AF6019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幼圆" panose="02010509060101010101" pitchFamily="49" charset="-122"/>
              </a:defRPr>
            </a:lvl1pPr>
            <a:lvl2pPr marL="742950" indent="-285750">
              <a:defRPr sz="2400">
                <a:solidFill>
                  <a:schemeClr val="tx1"/>
                </a:solidFill>
                <a:latin typeface="Tahoma" panose="020B0604030504040204" pitchFamily="34" charset="0"/>
                <a:ea typeface="幼圆" panose="02010509060101010101" pitchFamily="49" charset="-122"/>
              </a:defRPr>
            </a:lvl2pPr>
            <a:lvl3pPr marL="1143000" indent="-228600">
              <a:defRPr sz="2400">
                <a:solidFill>
                  <a:schemeClr val="tx1"/>
                </a:solidFill>
                <a:latin typeface="Tahoma" panose="020B0604030504040204" pitchFamily="34" charset="0"/>
                <a:ea typeface="幼圆" panose="02010509060101010101" pitchFamily="49" charset="-122"/>
              </a:defRPr>
            </a:lvl3pPr>
            <a:lvl4pPr marL="1600200" indent="-228600">
              <a:defRPr sz="2400">
                <a:solidFill>
                  <a:schemeClr val="tx1"/>
                </a:solidFill>
                <a:latin typeface="Tahoma" panose="020B0604030504040204" pitchFamily="34" charset="0"/>
                <a:ea typeface="幼圆" panose="02010509060101010101" pitchFamily="49" charset="-122"/>
              </a:defRPr>
            </a:lvl4pPr>
            <a:lvl5pPr marL="2057400" indent="-228600">
              <a:defRPr sz="2400">
                <a:solidFill>
                  <a:schemeClr val="tx1"/>
                </a:solidFill>
                <a:latin typeface="Tahoma" panose="020B0604030504040204" pitchFamily="34" charset="0"/>
                <a:ea typeface="幼圆"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9pPr>
          </a:lstStyle>
          <a:p>
            <a:fld id="{723BCC84-1A9A-49D1-AABE-E6F6E5EE0729}" type="slidenum">
              <a:rPr lang="en-US" altLang="zh-CN" sz="1200">
                <a:latin typeface="Arial" panose="020B0604020202020204" pitchFamily="34" charset="0"/>
                <a:ea typeface="宋体" panose="02010600030101010101" pitchFamily="2" charset="-122"/>
              </a:rPr>
              <a:pPr/>
              <a:t>4</a:t>
            </a:fld>
            <a:endParaRPr lang="en-US" altLang="zh-CN" sz="1200">
              <a:latin typeface="Arial" panose="020B060402020202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a:extLst>
              <a:ext uri="{FF2B5EF4-FFF2-40B4-BE49-F238E27FC236}">
                <a16:creationId xmlns:a16="http://schemas.microsoft.com/office/drawing/2014/main" id="{E9E5CA86-B07E-4ED0-B3F3-0468C80E5419}"/>
              </a:ext>
            </a:extLst>
          </p:cNvPr>
          <p:cNvSpPr>
            <a:spLocks noGrp="1" noRot="1" noChangeAspect="1" noChangeArrowheads="1" noTextEdit="1"/>
          </p:cNvSpPr>
          <p:nvPr>
            <p:ph type="sldImg"/>
          </p:nvPr>
        </p:nvSpPr>
        <p:spPr>
          <a:ln/>
        </p:spPr>
      </p:sp>
      <p:sp>
        <p:nvSpPr>
          <p:cNvPr id="68611" name="备注占位符 2">
            <a:extLst>
              <a:ext uri="{FF2B5EF4-FFF2-40B4-BE49-F238E27FC236}">
                <a16:creationId xmlns:a16="http://schemas.microsoft.com/office/drawing/2014/main" id="{6DC7C925-DE4D-44FF-9D28-0EA7F9E82DE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Arial" panose="020B0604020202020204" pitchFamily="34" charset="0"/>
            </a:endParaRPr>
          </a:p>
        </p:txBody>
      </p:sp>
      <p:sp>
        <p:nvSpPr>
          <p:cNvPr id="68612" name="灯片编号占位符 3">
            <a:extLst>
              <a:ext uri="{FF2B5EF4-FFF2-40B4-BE49-F238E27FC236}">
                <a16:creationId xmlns:a16="http://schemas.microsoft.com/office/drawing/2014/main" id="{635195F5-C0FC-4169-BDE4-9DEC9B63AE4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幼圆" panose="02010509060101010101" pitchFamily="49" charset="-122"/>
              </a:defRPr>
            </a:lvl1pPr>
            <a:lvl2pPr marL="742950" indent="-285750">
              <a:defRPr sz="2400">
                <a:solidFill>
                  <a:schemeClr val="tx1"/>
                </a:solidFill>
                <a:latin typeface="Tahoma" panose="020B0604030504040204" pitchFamily="34" charset="0"/>
                <a:ea typeface="幼圆" panose="02010509060101010101" pitchFamily="49" charset="-122"/>
              </a:defRPr>
            </a:lvl2pPr>
            <a:lvl3pPr marL="1143000" indent="-228600">
              <a:defRPr sz="2400">
                <a:solidFill>
                  <a:schemeClr val="tx1"/>
                </a:solidFill>
                <a:latin typeface="Tahoma" panose="020B0604030504040204" pitchFamily="34" charset="0"/>
                <a:ea typeface="幼圆" panose="02010509060101010101" pitchFamily="49" charset="-122"/>
              </a:defRPr>
            </a:lvl3pPr>
            <a:lvl4pPr marL="1600200" indent="-228600">
              <a:defRPr sz="2400">
                <a:solidFill>
                  <a:schemeClr val="tx1"/>
                </a:solidFill>
                <a:latin typeface="Tahoma" panose="020B0604030504040204" pitchFamily="34" charset="0"/>
                <a:ea typeface="幼圆" panose="02010509060101010101" pitchFamily="49" charset="-122"/>
              </a:defRPr>
            </a:lvl4pPr>
            <a:lvl5pPr marL="2057400" indent="-228600">
              <a:defRPr sz="2400">
                <a:solidFill>
                  <a:schemeClr val="tx1"/>
                </a:solidFill>
                <a:latin typeface="Tahoma" panose="020B0604030504040204" pitchFamily="34" charset="0"/>
                <a:ea typeface="幼圆"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9pPr>
          </a:lstStyle>
          <a:p>
            <a:fld id="{9D55E288-4265-41C5-8AFF-A922C37521E3}" type="slidenum">
              <a:rPr lang="en-US" altLang="zh-CN" sz="1200">
                <a:latin typeface="Arial" panose="020B0604020202020204" pitchFamily="34" charset="0"/>
                <a:ea typeface="宋体" panose="02010600030101010101" pitchFamily="2" charset="-122"/>
              </a:rPr>
              <a:pPr/>
              <a:t>5</a:t>
            </a:fld>
            <a:endParaRPr lang="en-US" altLang="zh-CN" sz="1200">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a:extLst>
              <a:ext uri="{FF2B5EF4-FFF2-40B4-BE49-F238E27FC236}">
                <a16:creationId xmlns:a16="http://schemas.microsoft.com/office/drawing/2014/main" id="{D2661E04-A579-472D-8E2F-BE25292FF3A3}"/>
              </a:ext>
            </a:extLst>
          </p:cNvPr>
          <p:cNvSpPr>
            <a:spLocks noGrp="1" noRot="1" noChangeAspect="1" noChangeArrowheads="1" noTextEdit="1"/>
          </p:cNvSpPr>
          <p:nvPr>
            <p:ph type="sldImg"/>
          </p:nvPr>
        </p:nvSpPr>
        <p:spPr>
          <a:ln/>
        </p:spPr>
      </p:sp>
      <p:sp>
        <p:nvSpPr>
          <p:cNvPr id="70659" name="备注占位符 2">
            <a:extLst>
              <a:ext uri="{FF2B5EF4-FFF2-40B4-BE49-F238E27FC236}">
                <a16:creationId xmlns:a16="http://schemas.microsoft.com/office/drawing/2014/main" id="{A396D284-2F17-4A9F-AF6A-F6E11F41D4A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Arial" panose="020B0604020202020204" pitchFamily="34" charset="0"/>
            </a:endParaRPr>
          </a:p>
        </p:txBody>
      </p:sp>
      <p:sp>
        <p:nvSpPr>
          <p:cNvPr id="70660" name="灯片编号占位符 3">
            <a:extLst>
              <a:ext uri="{FF2B5EF4-FFF2-40B4-BE49-F238E27FC236}">
                <a16:creationId xmlns:a16="http://schemas.microsoft.com/office/drawing/2014/main" id="{B1BA5902-3F21-492E-8310-07D1508B9C9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幼圆" panose="02010509060101010101" pitchFamily="49" charset="-122"/>
              </a:defRPr>
            </a:lvl1pPr>
            <a:lvl2pPr marL="742950" indent="-285750">
              <a:defRPr sz="2400">
                <a:solidFill>
                  <a:schemeClr val="tx1"/>
                </a:solidFill>
                <a:latin typeface="Tahoma" panose="020B0604030504040204" pitchFamily="34" charset="0"/>
                <a:ea typeface="幼圆" panose="02010509060101010101" pitchFamily="49" charset="-122"/>
              </a:defRPr>
            </a:lvl2pPr>
            <a:lvl3pPr marL="1143000" indent="-228600">
              <a:defRPr sz="2400">
                <a:solidFill>
                  <a:schemeClr val="tx1"/>
                </a:solidFill>
                <a:latin typeface="Tahoma" panose="020B0604030504040204" pitchFamily="34" charset="0"/>
                <a:ea typeface="幼圆" panose="02010509060101010101" pitchFamily="49" charset="-122"/>
              </a:defRPr>
            </a:lvl3pPr>
            <a:lvl4pPr marL="1600200" indent="-228600">
              <a:defRPr sz="2400">
                <a:solidFill>
                  <a:schemeClr val="tx1"/>
                </a:solidFill>
                <a:latin typeface="Tahoma" panose="020B0604030504040204" pitchFamily="34" charset="0"/>
                <a:ea typeface="幼圆" panose="02010509060101010101" pitchFamily="49" charset="-122"/>
              </a:defRPr>
            </a:lvl4pPr>
            <a:lvl5pPr marL="2057400" indent="-228600">
              <a:defRPr sz="2400">
                <a:solidFill>
                  <a:schemeClr val="tx1"/>
                </a:solidFill>
                <a:latin typeface="Tahoma" panose="020B0604030504040204" pitchFamily="34" charset="0"/>
                <a:ea typeface="幼圆"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9pPr>
          </a:lstStyle>
          <a:p>
            <a:fld id="{F81B2A4B-E9AE-457C-8669-B38A2A546512}" type="slidenum">
              <a:rPr lang="en-US" altLang="zh-CN" sz="1200">
                <a:latin typeface="Arial" panose="020B0604020202020204" pitchFamily="34" charset="0"/>
                <a:ea typeface="宋体" panose="02010600030101010101" pitchFamily="2" charset="-122"/>
              </a:rPr>
              <a:pPr/>
              <a:t>6</a:t>
            </a:fld>
            <a:endParaRPr lang="en-US" altLang="zh-CN" sz="1200">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a:extLst>
              <a:ext uri="{FF2B5EF4-FFF2-40B4-BE49-F238E27FC236}">
                <a16:creationId xmlns:a16="http://schemas.microsoft.com/office/drawing/2014/main" id="{7C1B2E02-751A-445A-9BD0-D6496388912B}"/>
              </a:ext>
            </a:extLst>
          </p:cNvPr>
          <p:cNvSpPr>
            <a:spLocks noGrp="1" noRot="1" noChangeAspect="1" noChangeArrowheads="1" noTextEdit="1"/>
          </p:cNvSpPr>
          <p:nvPr>
            <p:ph type="sldImg"/>
          </p:nvPr>
        </p:nvSpPr>
        <p:spPr>
          <a:ln/>
        </p:spPr>
      </p:sp>
      <p:sp>
        <p:nvSpPr>
          <p:cNvPr id="72707" name="备注占位符 2">
            <a:extLst>
              <a:ext uri="{FF2B5EF4-FFF2-40B4-BE49-F238E27FC236}">
                <a16:creationId xmlns:a16="http://schemas.microsoft.com/office/drawing/2014/main" id="{0BD1F0D1-0A41-4F89-B5D0-10D277F9EF1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Arial" panose="020B0604020202020204" pitchFamily="34" charset="0"/>
            </a:endParaRPr>
          </a:p>
        </p:txBody>
      </p:sp>
      <p:sp>
        <p:nvSpPr>
          <p:cNvPr id="72708" name="灯片编号占位符 3">
            <a:extLst>
              <a:ext uri="{FF2B5EF4-FFF2-40B4-BE49-F238E27FC236}">
                <a16:creationId xmlns:a16="http://schemas.microsoft.com/office/drawing/2014/main" id="{96AA3152-2410-40A3-9530-ECB66DBB1A0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幼圆" panose="02010509060101010101" pitchFamily="49" charset="-122"/>
              </a:defRPr>
            </a:lvl1pPr>
            <a:lvl2pPr marL="742950" indent="-285750">
              <a:defRPr sz="2400">
                <a:solidFill>
                  <a:schemeClr val="tx1"/>
                </a:solidFill>
                <a:latin typeface="Tahoma" panose="020B0604030504040204" pitchFamily="34" charset="0"/>
                <a:ea typeface="幼圆" panose="02010509060101010101" pitchFamily="49" charset="-122"/>
              </a:defRPr>
            </a:lvl2pPr>
            <a:lvl3pPr marL="1143000" indent="-228600">
              <a:defRPr sz="2400">
                <a:solidFill>
                  <a:schemeClr val="tx1"/>
                </a:solidFill>
                <a:latin typeface="Tahoma" panose="020B0604030504040204" pitchFamily="34" charset="0"/>
                <a:ea typeface="幼圆" panose="02010509060101010101" pitchFamily="49" charset="-122"/>
              </a:defRPr>
            </a:lvl3pPr>
            <a:lvl4pPr marL="1600200" indent="-228600">
              <a:defRPr sz="2400">
                <a:solidFill>
                  <a:schemeClr val="tx1"/>
                </a:solidFill>
                <a:latin typeface="Tahoma" panose="020B0604030504040204" pitchFamily="34" charset="0"/>
                <a:ea typeface="幼圆" panose="02010509060101010101" pitchFamily="49" charset="-122"/>
              </a:defRPr>
            </a:lvl4pPr>
            <a:lvl5pPr marL="2057400" indent="-228600">
              <a:defRPr sz="2400">
                <a:solidFill>
                  <a:schemeClr val="tx1"/>
                </a:solidFill>
                <a:latin typeface="Tahoma" panose="020B0604030504040204" pitchFamily="34" charset="0"/>
                <a:ea typeface="幼圆"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9pPr>
          </a:lstStyle>
          <a:p>
            <a:fld id="{8EAE527A-0812-4869-B44D-2E6938FEF6AA}" type="slidenum">
              <a:rPr lang="en-US" altLang="zh-CN" sz="1200">
                <a:latin typeface="Arial" panose="020B0604020202020204" pitchFamily="34" charset="0"/>
                <a:ea typeface="宋体" panose="02010600030101010101" pitchFamily="2" charset="-122"/>
              </a:rPr>
              <a:pPr/>
              <a:t>7</a:t>
            </a:fld>
            <a:endParaRPr lang="en-US" altLang="zh-CN" sz="1200">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a:extLst>
              <a:ext uri="{FF2B5EF4-FFF2-40B4-BE49-F238E27FC236}">
                <a16:creationId xmlns:a16="http://schemas.microsoft.com/office/drawing/2014/main" id="{F98D4A82-0926-4A1C-BBF0-8DEBAAFE07F4}"/>
              </a:ext>
            </a:extLst>
          </p:cNvPr>
          <p:cNvSpPr>
            <a:spLocks noGrp="1" noRot="1" noChangeAspect="1" noChangeArrowheads="1" noTextEdit="1"/>
          </p:cNvSpPr>
          <p:nvPr>
            <p:ph type="sldImg"/>
          </p:nvPr>
        </p:nvSpPr>
        <p:spPr>
          <a:ln/>
        </p:spPr>
      </p:sp>
      <p:sp>
        <p:nvSpPr>
          <p:cNvPr id="74755" name="备注占位符 2">
            <a:extLst>
              <a:ext uri="{FF2B5EF4-FFF2-40B4-BE49-F238E27FC236}">
                <a16:creationId xmlns:a16="http://schemas.microsoft.com/office/drawing/2014/main" id="{AF120A92-DBBC-4C23-AEA3-B8405CD76E4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Arial" panose="020B0604020202020204" pitchFamily="34" charset="0"/>
            </a:endParaRPr>
          </a:p>
        </p:txBody>
      </p:sp>
      <p:sp>
        <p:nvSpPr>
          <p:cNvPr id="74756" name="灯片编号占位符 3">
            <a:extLst>
              <a:ext uri="{FF2B5EF4-FFF2-40B4-BE49-F238E27FC236}">
                <a16:creationId xmlns:a16="http://schemas.microsoft.com/office/drawing/2014/main" id="{C8C386E5-DF6E-418D-9306-16644807639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幼圆" panose="02010509060101010101" pitchFamily="49" charset="-122"/>
              </a:defRPr>
            </a:lvl1pPr>
            <a:lvl2pPr marL="742950" indent="-285750">
              <a:defRPr sz="2400">
                <a:solidFill>
                  <a:schemeClr val="tx1"/>
                </a:solidFill>
                <a:latin typeface="Tahoma" panose="020B0604030504040204" pitchFamily="34" charset="0"/>
                <a:ea typeface="幼圆" panose="02010509060101010101" pitchFamily="49" charset="-122"/>
              </a:defRPr>
            </a:lvl2pPr>
            <a:lvl3pPr marL="1143000" indent="-228600">
              <a:defRPr sz="2400">
                <a:solidFill>
                  <a:schemeClr val="tx1"/>
                </a:solidFill>
                <a:latin typeface="Tahoma" panose="020B0604030504040204" pitchFamily="34" charset="0"/>
                <a:ea typeface="幼圆" panose="02010509060101010101" pitchFamily="49" charset="-122"/>
              </a:defRPr>
            </a:lvl3pPr>
            <a:lvl4pPr marL="1600200" indent="-228600">
              <a:defRPr sz="2400">
                <a:solidFill>
                  <a:schemeClr val="tx1"/>
                </a:solidFill>
                <a:latin typeface="Tahoma" panose="020B0604030504040204" pitchFamily="34" charset="0"/>
                <a:ea typeface="幼圆" panose="02010509060101010101" pitchFamily="49" charset="-122"/>
              </a:defRPr>
            </a:lvl4pPr>
            <a:lvl5pPr marL="2057400" indent="-228600">
              <a:defRPr sz="2400">
                <a:solidFill>
                  <a:schemeClr val="tx1"/>
                </a:solidFill>
                <a:latin typeface="Tahoma" panose="020B0604030504040204" pitchFamily="34" charset="0"/>
                <a:ea typeface="幼圆"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9pPr>
          </a:lstStyle>
          <a:p>
            <a:fld id="{CFA8F149-F370-4A9B-BD37-4B2212AE953B}" type="slidenum">
              <a:rPr lang="en-US" altLang="zh-CN" sz="1200">
                <a:latin typeface="Arial" panose="020B0604020202020204" pitchFamily="34" charset="0"/>
                <a:ea typeface="宋体" panose="02010600030101010101" pitchFamily="2" charset="-122"/>
              </a:rPr>
              <a:pPr/>
              <a:t>8</a:t>
            </a:fld>
            <a:endParaRPr lang="en-US" altLang="zh-CN" sz="1200">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a:extLst>
              <a:ext uri="{FF2B5EF4-FFF2-40B4-BE49-F238E27FC236}">
                <a16:creationId xmlns:a16="http://schemas.microsoft.com/office/drawing/2014/main" id="{AE1E2563-4B05-4EA7-91E3-BDA937BD3E56}"/>
              </a:ext>
            </a:extLst>
          </p:cNvPr>
          <p:cNvSpPr>
            <a:spLocks noGrp="1" noRot="1" noChangeAspect="1" noChangeArrowheads="1" noTextEdit="1"/>
          </p:cNvSpPr>
          <p:nvPr>
            <p:ph type="sldImg"/>
          </p:nvPr>
        </p:nvSpPr>
        <p:spPr>
          <a:ln/>
        </p:spPr>
      </p:sp>
      <p:sp>
        <p:nvSpPr>
          <p:cNvPr id="76803" name="备注占位符 2">
            <a:extLst>
              <a:ext uri="{FF2B5EF4-FFF2-40B4-BE49-F238E27FC236}">
                <a16:creationId xmlns:a16="http://schemas.microsoft.com/office/drawing/2014/main" id="{813F45A3-22B2-459F-B104-B786E010EAC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Arial" panose="020B0604020202020204" pitchFamily="34" charset="0"/>
            </a:endParaRPr>
          </a:p>
        </p:txBody>
      </p:sp>
      <p:sp>
        <p:nvSpPr>
          <p:cNvPr id="76804" name="灯片编号占位符 3">
            <a:extLst>
              <a:ext uri="{FF2B5EF4-FFF2-40B4-BE49-F238E27FC236}">
                <a16:creationId xmlns:a16="http://schemas.microsoft.com/office/drawing/2014/main" id="{F4BAEC98-950D-481A-B0FC-76394C35246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幼圆" panose="02010509060101010101" pitchFamily="49" charset="-122"/>
              </a:defRPr>
            </a:lvl1pPr>
            <a:lvl2pPr marL="742950" indent="-285750">
              <a:defRPr sz="2400">
                <a:solidFill>
                  <a:schemeClr val="tx1"/>
                </a:solidFill>
                <a:latin typeface="Tahoma" panose="020B0604030504040204" pitchFamily="34" charset="0"/>
                <a:ea typeface="幼圆" panose="02010509060101010101" pitchFamily="49" charset="-122"/>
              </a:defRPr>
            </a:lvl2pPr>
            <a:lvl3pPr marL="1143000" indent="-228600">
              <a:defRPr sz="2400">
                <a:solidFill>
                  <a:schemeClr val="tx1"/>
                </a:solidFill>
                <a:latin typeface="Tahoma" panose="020B0604030504040204" pitchFamily="34" charset="0"/>
                <a:ea typeface="幼圆" panose="02010509060101010101" pitchFamily="49" charset="-122"/>
              </a:defRPr>
            </a:lvl3pPr>
            <a:lvl4pPr marL="1600200" indent="-228600">
              <a:defRPr sz="2400">
                <a:solidFill>
                  <a:schemeClr val="tx1"/>
                </a:solidFill>
                <a:latin typeface="Tahoma" panose="020B0604030504040204" pitchFamily="34" charset="0"/>
                <a:ea typeface="幼圆" panose="02010509060101010101" pitchFamily="49" charset="-122"/>
              </a:defRPr>
            </a:lvl4pPr>
            <a:lvl5pPr marL="2057400" indent="-228600">
              <a:defRPr sz="2400">
                <a:solidFill>
                  <a:schemeClr val="tx1"/>
                </a:solidFill>
                <a:latin typeface="Tahoma" panose="020B0604030504040204" pitchFamily="34" charset="0"/>
                <a:ea typeface="幼圆"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9pPr>
          </a:lstStyle>
          <a:p>
            <a:fld id="{CFC075E5-9858-4806-B0D3-6A680349DB68}" type="slidenum">
              <a:rPr lang="en-US" altLang="zh-CN" sz="1200">
                <a:latin typeface="Arial" panose="020B0604020202020204" pitchFamily="34" charset="0"/>
                <a:ea typeface="宋体" panose="02010600030101010101" pitchFamily="2" charset="-122"/>
              </a:rPr>
              <a:pPr/>
              <a:t>9</a:t>
            </a:fld>
            <a:endParaRPr lang="en-US" altLang="zh-CN" sz="120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CBE2303-89E0-48EC-A2ED-8D0E94E9B08E}"/>
              </a:ext>
            </a:extLst>
          </p:cNvPr>
          <p:cNvSpPr/>
          <p:nvPr/>
        </p:nvSpPr>
        <p:spPr bwMode="ltGray">
          <a:xfrm>
            <a:off x="0" y="1"/>
            <a:ext cx="12192000" cy="513556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lnSpc>
                <a:spcPct val="80000"/>
              </a:lnSpc>
              <a:spcBef>
                <a:spcPct val="20000"/>
              </a:spcBef>
              <a:buClr>
                <a:schemeClr val="hlink"/>
              </a:buClr>
              <a:buSzPct val="70000"/>
              <a:buFont typeface="Wingdings" panose="05000000000000000000" pitchFamily="2" charset="2"/>
              <a:buChar char="n"/>
              <a:defRPr/>
            </a:pPr>
            <a:endParaRPr lang="en-US" sz="1800"/>
          </a:p>
        </p:txBody>
      </p:sp>
      <p:sp>
        <p:nvSpPr>
          <p:cNvPr id="5" name="矩形 4">
            <a:extLst>
              <a:ext uri="{FF2B5EF4-FFF2-40B4-BE49-F238E27FC236}">
                <a16:creationId xmlns:a16="http://schemas.microsoft.com/office/drawing/2014/main" id="{005F2B0C-2632-439A-96AC-CC3F0415553C}"/>
              </a:ext>
            </a:extLst>
          </p:cNvPr>
          <p:cNvSpPr>
            <a:spLocks noChangeArrowheads="1"/>
          </p:cNvSpPr>
          <p:nvPr/>
        </p:nvSpPr>
        <p:spPr bwMode="invGray">
          <a:xfrm>
            <a:off x="0" y="5127625"/>
            <a:ext cx="12192000" cy="46038"/>
          </a:xfrm>
          <a:prstGeom prst="rect">
            <a:avLst/>
          </a:prstGeom>
          <a:solidFill>
            <a:srgbClr val="FFFFFF"/>
          </a:solidFill>
          <a:ln>
            <a:noFill/>
          </a:ln>
          <a:effectLst>
            <a:outerShdw blurRad="31750" dist="10160" dir="5400000" algn="tl" rotWithShape="0">
              <a:srgbClr val="808080">
                <a:alpha val="59998"/>
              </a:srgbClr>
            </a:outerShdw>
          </a:effectLst>
        </p:spPr>
        <p:txBody>
          <a:bodyPr anchor="ctr"/>
          <a:lstStyle/>
          <a:p>
            <a:pPr algn="ctr" eaLnBrk="1" hangingPunct="1">
              <a:lnSpc>
                <a:spcPct val="80000"/>
              </a:lnSpc>
              <a:spcBef>
                <a:spcPct val="20000"/>
              </a:spcBef>
              <a:buClr>
                <a:schemeClr val="hlink"/>
              </a:buClr>
              <a:buSzPct val="70000"/>
              <a:buFont typeface="Wingdings" panose="05000000000000000000" pitchFamily="2" charset="2"/>
              <a:buChar char="n"/>
              <a:defRPr/>
            </a:pPr>
            <a:endParaRPr lang="en-US" sz="1800">
              <a:solidFill>
                <a:schemeClr val="lt1"/>
              </a:solidFill>
              <a:latin typeface="+mn-lt"/>
              <a:ea typeface="+mn-ea"/>
            </a:endParaRPr>
          </a:p>
        </p:txBody>
      </p:sp>
      <p:sp>
        <p:nvSpPr>
          <p:cNvPr id="2" name="标题 1"/>
          <p:cNvSpPr>
            <a:spLocks noGrp="1"/>
          </p:cNvSpPr>
          <p:nvPr>
            <p:ph type="ctrTitle"/>
          </p:nvPr>
        </p:nvSpPr>
        <p:spPr>
          <a:xfrm>
            <a:off x="914400" y="3355848"/>
            <a:ext cx="10769600" cy="1673352"/>
          </a:xfrm>
        </p:spPr>
        <p:txBody>
          <a:bodyPr tIns="0" bIns="0" anchor="t"/>
          <a:lstStyle>
            <a:lvl1pPr algn="l">
              <a:defRPr sz="4700" b="1"/>
            </a:lvl1pPr>
            <a:extLst/>
          </a:lstStyle>
          <a:p>
            <a:r>
              <a:rPr lang="zh-CN" altLang="en-US"/>
              <a:t>单击此处编辑母版标题样式</a:t>
            </a:r>
            <a:endParaRPr lang="en-US"/>
          </a:p>
        </p:txBody>
      </p:sp>
      <p:sp>
        <p:nvSpPr>
          <p:cNvPr id="3" name="副标题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lang="zh-CN" altLang="en-US"/>
              <a:t>单击此处编辑母版副标题样式</a:t>
            </a:r>
            <a:endParaRPr lang="en-US"/>
          </a:p>
        </p:txBody>
      </p:sp>
      <p:sp>
        <p:nvSpPr>
          <p:cNvPr id="6" name="日期占位符 3">
            <a:extLst>
              <a:ext uri="{FF2B5EF4-FFF2-40B4-BE49-F238E27FC236}">
                <a16:creationId xmlns:a16="http://schemas.microsoft.com/office/drawing/2014/main" id="{D44AAA2C-3E6C-4C8C-99A5-77D9A9E00614}"/>
              </a:ext>
            </a:extLst>
          </p:cNvPr>
          <p:cNvSpPr>
            <a:spLocks noGrp="1"/>
          </p:cNvSpPr>
          <p:nvPr>
            <p:ph type="dt" sz="half" idx="10"/>
          </p:nvPr>
        </p:nvSpPr>
        <p:spPr/>
        <p:txBody>
          <a:bodyPr rtlCol="0"/>
          <a:lstStyle>
            <a:lvl1pPr>
              <a:buFont typeface="Wingdings" pitchFamily="2" charset="2"/>
              <a:buNone/>
              <a:defRPr>
                <a:solidFill>
                  <a:schemeClr val="tx1">
                    <a:tint val="95000"/>
                  </a:schemeClr>
                </a:solidFill>
                <a:latin typeface="Tahoma" pitchFamily="34" charset="0"/>
                <a:ea typeface="幼圆" pitchFamily="49" charset="-122"/>
                <a:cs typeface="+mn-cs"/>
              </a:defRPr>
            </a:lvl1pPr>
          </a:lstStyle>
          <a:p>
            <a:pPr>
              <a:defRPr/>
            </a:pPr>
            <a:endParaRPr lang="en-US" altLang="zh-CN"/>
          </a:p>
        </p:txBody>
      </p:sp>
      <p:sp>
        <p:nvSpPr>
          <p:cNvPr id="7" name="页脚占位符 4">
            <a:extLst>
              <a:ext uri="{FF2B5EF4-FFF2-40B4-BE49-F238E27FC236}">
                <a16:creationId xmlns:a16="http://schemas.microsoft.com/office/drawing/2014/main" id="{5507E0DA-126B-4381-9327-2EB9316C70B4}"/>
              </a:ext>
            </a:extLst>
          </p:cNvPr>
          <p:cNvSpPr>
            <a:spLocks noGrp="1"/>
          </p:cNvSpPr>
          <p:nvPr>
            <p:ph type="ftr" sz="quarter" idx="11"/>
          </p:nvPr>
        </p:nvSpPr>
        <p:spPr/>
        <p:txBody>
          <a:bodyPr/>
          <a:lstStyle>
            <a:lvl1pPr>
              <a:defRPr>
                <a:solidFill>
                  <a:srgbClr val="FFFFFF"/>
                </a:solidFill>
              </a:defRPr>
            </a:lvl1pPr>
          </a:lstStyle>
          <a:p>
            <a:pPr>
              <a:defRPr/>
            </a:pPr>
            <a:r>
              <a:rPr lang="zh-CN" altLang="en-US"/>
              <a:t>                个人成果，妥善保存，请勿传播</a:t>
            </a:r>
          </a:p>
        </p:txBody>
      </p:sp>
      <p:sp>
        <p:nvSpPr>
          <p:cNvPr id="8" name="灯片编号占位符 5">
            <a:extLst>
              <a:ext uri="{FF2B5EF4-FFF2-40B4-BE49-F238E27FC236}">
                <a16:creationId xmlns:a16="http://schemas.microsoft.com/office/drawing/2014/main" id="{A4B66301-4FFD-44A2-8BA8-CFCD516B7091}"/>
              </a:ext>
            </a:extLst>
          </p:cNvPr>
          <p:cNvSpPr>
            <a:spLocks noGrp="1"/>
          </p:cNvSpPr>
          <p:nvPr>
            <p:ph type="sldNum" sz="quarter" idx="12"/>
          </p:nvPr>
        </p:nvSpPr>
        <p:spPr/>
        <p:txBody>
          <a:bodyPr/>
          <a:lstStyle>
            <a:lvl1pPr algn="r">
              <a:defRPr smtClean="0">
                <a:solidFill>
                  <a:srgbClr val="FFFFFF"/>
                </a:solidFill>
              </a:defRPr>
            </a:lvl1pPr>
          </a:lstStyle>
          <a:p>
            <a:pPr>
              <a:defRPr/>
            </a:pPr>
            <a:fld id="{268D8774-BDCA-44BF-8624-2036AF706B92}" type="slidenum">
              <a:rPr lang="en-US" altLang="zh-CN"/>
              <a:pPr>
                <a:defRPr/>
              </a:pPr>
              <a:t>‹#›</a:t>
            </a:fld>
            <a:endParaRPr lang="en-US" altLang="zh-CN"/>
          </a:p>
        </p:txBody>
      </p:sp>
    </p:spTree>
    <p:extLst>
      <p:ext uri="{BB962C8B-B14F-4D97-AF65-F5344CB8AC3E}">
        <p14:creationId xmlns:p14="http://schemas.microsoft.com/office/powerpoint/2010/main" val="407385163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AAB6F4A6-81CB-4162-ADCE-15EDE32ACFBE}"/>
              </a:ext>
            </a:extLst>
          </p:cNvPr>
          <p:cNvSpPr>
            <a:spLocks noGrp="1"/>
          </p:cNvSpPr>
          <p:nvPr>
            <p:ph type="dt" sz="half" idx="10"/>
          </p:nvPr>
        </p:nvSpPr>
        <p:spPr/>
        <p:txBody>
          <a:bodyPr/>
          <a:lstStyle>
            <a:lvl1pPr>
              <a:defRPr/>
            </a:lvl1pPr>
          </a:lstStyle>
          <a:p>
            <a:pPr>
              <a:defRPr/>
            </a:pPr>
            <a:fld id="{B6E44EF8-28BF-48FB-8DAD-B16499CE6E68}" type="datetimeFigureOut">
              <a:rPr lang="en-US" altLang="zh-CN"/>
              <a:pPr>
                <a:defRPr/>
              </a:pPr>
              <a:t>7/9/2020</a:t>
            </a:fld>
            <a:endParaRPr lang="en-US" altLang="zh-CN" sz="1100">
              <a:solidFill>
                <a:schemeClr val="tx2"/>
              </a:solidFill>
            </a:endParaRPr>
          </a:p>
        </p:txBody>
      </p:sp>
      <p:sp>
        <p:nvSpPr>
          <p:cNvPr id="5" name="页脚占位符 4">
            <a:extLst>
              <a:ext uri="{FF2B5EF4-FFF2-40B4-BE49-F238E27FC236}">
                <a16:creationId xmlns:a16="http://schemas.microsoft.com/office/drawing/2014/main" id="{B89446F7-5094-4677-AA7E-5D7B63E35E4F}"/>
              </a:ext>
            </a:extLst>
          </p:cNvPr>
          <p:cNvSpPr>
            <a:spLocks noGrp="1"/>
          </p:cNvSpPr>
          <p:nvPr>
            <p:ph type="ftr" sz="quarter" idx="11"/>
          </p:nvPr>
        </p:nvSpPr>
        <p:spPr/>
        <p:txBody>
          <a:bodyPr/>
          <a:lstStyle>
            <a:lvl1pPr>
              <a:buFont typeface="Wingdings" panose="05000000000000000000" pitchFamily="2" charset="2"/>
              <a:buChar char="n"/>
              <a:defRPr/>
            </a:lvl1pPr>
          </a:lstStyle>
          <a:p>
            <a:pPr>
              <a:defRPr/>
            </a:pPr>
            <a:r>
              <a:rPr lang="zh-CN" altLang="en-US"/>
              <a:t>个人成果，妥善保存，请勿传播</a:t>
            </a:r>
          </a:p>
        </p:txBody>
      </p:sp>
      <p:sp>
        <p:nvSpPr>
          <p:cNvPr id="6" name="灯片编号占位符 5">
            <a:extLst>
              <a:ext uri="{FF2B5EF4-FFF2-40B4-BE49-F238E27FC236}">
                <a16:creationId xmlns:a16="http://schemas.microsoft.com/office/drawing/2014/main" id="{34B139ED-C5CF-4BC7-A0DA-D8A268D35B52}"/>
              </a:ext>
            </a:extLst>
          </p:cNvPr>
          <p:cNvSpPr>
            <a:spLocks noGrp="1"/>
          </p:cNvSpPr>
          <p:nvPr>
            <p:ph type="sldNum" sz="quarter" idx="12"/>
          </p:nvPr>
        </p:nvSpPr>
        <p:spPr/>
        <p:txBody>
          <a:bodyPr/>
          <a:lstStyle>
            <a:lvl1pPr>
              <a:defRPr smtClean="0"/>
            </a:lvl1pPr>
          </a:lstStyle>
          <a:p>
            <a:pPr>
              <a:defRPr/>
            </a:pPr>
            <a:fld id="{3186DE55-0284-4155-85F4-C13C69AF5FE7}" type="slidenum">
              <a:rPr lang="en-US" altLang="zh-CN"/>
              <a:pPr>
                <a:defRPr/>
              </a:pPr>
              <a:t>‹#›</a:t>
            </a:fld>
            <a:endParaRPr lang="en-US" altLang="zh-CN">
              <a:solidFill>
                <a:schemeClr val="tx2"/>
              </a:solidFill>
            </a:endParaRPr>
          </a:p>
        </p:txBody>
      </p:sp>
    </p:spTree>
    <p:extLst>
      <p:ext uri="{BB962C8B-B14F-4D97-AF65-F5344CB8AC3E}">
        <p14:creationId xmlns:p14="http://schemas.microsoft.com/office/powerpoint/2010/main" val="2264781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C543F43-D60D-4857-AE95-AD11FD6B86F0}"/>
              </a:ext>
            </a:extLst>
          </p:cNvPr>
          <p:cNvSpPr>
            <a:spLocks noChangeArrowheads="1"/>
          </p:cNvSpPr>
          <p:nvPr/>
        </p:nvSpPr>
        <p:spPr bwMode="invGray">
          <a:xfrm>
            <a:off x="8798985" y="0"/>
            <a:ext cx="61383" cy="6858000"/>
          </a:xfrm>
          <a:prstGeom prst="rect">
            <a:avLst/>
          </a:prstGeom>
          <a:solidFill>
            <a:srgbClr val="FFFFFF"/>
          </a:solidFill>
          <a:ln>
            <a:noFill/>
          </a:ln>
          <a:effectLst>
            <a:outerShdw blurRad="31750" dist="10160" dir="10800000" algn="tl" rotWithShape="0">
              <a:srgbClr val="808080">
                <a:alpha val="59998"/>
              </a:srgbClr>
            </a:outerShdw>
          </a:effectLst>
        </p:spPr>
        <p:txBody>
          <a:bodyPr anchor="ctr"/>
          <a:lstStyle/>
          <a:p>
            <a:pPr algn="ctr" eaLnBrk="1" hangingPunct="1">
              <a:lnSpc>
                <a:spcPct val="80000"/>
              </a:lnSpc>
              <a:spcBef>
                <a:spcPct val="20000"/>
              </a:spcBef>
              <a:buClr>
                <a:schemeClr val="hlink"/>
              </a:buClr>
              <a:buSzPct val="70000"/>
              <a:buFont typeface="Wingdings" panose="05000000000000000000" pitchFamily="2" charset="2"/>
              <a:buChar char="n"/>
              <a:defRPr/>
            </a:pPr>
            <a:endParaRPr lang="en-US" sz="1800">
              <a:solidFill>
                <a:schemeClr val="lt1"/>
              </a:solidFill>
              <a:latin typeface="+mn-lt"/>
              <a:ea typeface="+mn-ea"/>
            </a:endParaRPr>
          </a:p>
        </p:txBody>
      </p:sp>
      <p:sp>
        <p:nvSpPr>
          <p:cNvPr id="5" name="矩形 4">
            <a:extLst>
              <a:ext uri="{FF2B5EF4-FFF2-40B4-BE49-F238E27FC236}">
                <a16:creationId xmlns:a16="http://schemas.microsoft.com/office/drawing/2014/main" id="{3672EE57-F734-48FD-8FDD-C21411AEBBFE}"/>
              </a:ext>
            </a:extLst>
          </p:cNvPr>
          <p:cNvSpPr/>
          <p:nvPr/>
        </p:nvSpPr>
        <p:spPr bwMode="ltGray">
          <a:xfrm>
            <a:off x="8864600" y="0"/>
            <a:ext cx="3352800"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lnSpc>
                <a:spcPct val="80000"/>
              </a:lnSpc>
              <a:spcBef>
                <a:spcPct val="20000"/>
              </a:spcBef>
              <a:buClr>
                <a:schemeClr val="hlink"/>
              </a:buClr>
              <a:buSzPct val="70000"/>
              <a:buFont typeface="Wingdings" panose="05000000000000000000" pitchFamily="2" charset="2"/>
              <a:buChar char="n"/>
              <a:defRPr/>
            </a:pPr>
            <a:endParaRPr lang="en-US" sz="1800"/>
          </a:p>
        </p:txBody>
      </p:sp>
      <p:sp>
        <p:nvSpPr>
          <p:cNvPr id="2" name="竖排标题 1"/>
          <p:cNvSpPr>
            <a:spLocks noGrp="1"/>
          </p:cNvSpPr>
          <p:nvPr>
            <p:ph type="title" orient="vert"/>
          </p:nvPr>
        </p:nvSpPr>
        <p:spPr>
          <a:xfrm>
            <a:off x="9042400" y="274641"/>
            <a:ext cx="254000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0" y="304801"/>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日期占位符 3">
            <a:extLst>
              <a:ext uri="{FF2B5EF4-FFF2-40B4-BE49-F238E27FC236}">
                <a16:creationId xmlns:a16="http://schemas.microsoft.com/office/drawing/2014/main" id="{D300F81B-63EB-4F72-9522-A69CEA3BF2F8}"/>
              </a:ext>
            </a:extLst>
          </p:cNvPr>
          <p:cNvSpPr>
            <a:spLocks noGrp="1"/>
          </p:cNvSpPr>
          <p:nvPr>
            <p:ph type="dt" sz="half" idx="10"/>
          </p:nvPr>
        </p:nvSpPr>
        <p:spPr/>
        <p:txBody>
          <a:bodyPr/>
          <a:lstStyle>
            <a:lvl1pPr>
              <a:defRPr/>
            </a:lvl1pPr>
          </a:lstStyle>
          <a:p>
            <a:pPr>
              <a:defRPr/>
            </a:pPr>
            <a:fld id="{035D8245-0F27-4412-ABDD-9D922DA2F01E}" type="datetimeFigureOut">
              <a:rPr lang="en-US" altLang="zh-CN"/>
              <a:pPr>
                <a:defRPr/>
              </a:pPr>
              <a:t>7/9/2020</a:t>
            </a:fld>
            <a:endParaRPr lang="en-US" altLang="zh-CN" sz="1100">
              <a:solidFill>
                <a:schemeClr val="tx2"/>
              </a:solidFill>
            </a:endParaRPr>
          </a:p>
        </p:txBody>
      </p:sp>
      <p:sp>
        <p:nvSpPr>
          <p:cNvPr id="7" name="页脚占位符 4">
            <a:extLst>
              <a:ext uri="{FF2B5EF4-FFF2-40B4-BE49-F238E27FC236}">
                <a16:creationId xmlns:a16="http://schemas.microsoft.com/office/drawing/2014/main" id="{87DC679C-917B-4151-A2E0-12587ABD71F3}"/>
              </a:ext>
            </a:extLst>
          </p:cNvPr>
          <p:cNvSpPr>
            <a:spLocks noGrp="1"/>
          </p:cNvSpPr>
          <p:nvPr>
            <p:ph type="ftr" sz="quarter" idx="11"/>
          </p:nvPr>
        </p:nvSpPr>
        <p:spPr>
          <a:xfrm>
            <a:off x="3520018" y="6376989"/>
            <a:ext cx="5115983" cy="365125"/>
          </a:xfrm>
        </p:spPr>
        <p:txBody>
          <a:bodyPr/>
          <a:lstStyle>
            <a:lvl1pPr>
              <a:defRPr/>
            </a:lvl1pPr>
          </a:lstStyle>
          <a:p>
            <a:pPr>
              <a:defRPr/>
            </a:pPr>
            <a:r>
              <a:rPr lang="zh-CN" altLang="en-US"/>
              <a:t>       个人成果，妥善保存，请勿传播</a:t>
            </a:r>
          </a:p>
        </p:txBody>
      </p:sp>
      <p:sp>
        <p:nvSpPr>
          <p:cNvPr id="8" name="灯片编号占位符 5">
            <a:extLst>
              <a:ext uri="{FF2B5EF4-FFF2-40B4-BE49-F238E27FC236}">
                <a16:creationId xmlns:a16="http://schemas.microsoft.com/office/drawing/2014/main" id="{4F14C5E6-8103-4558-8CC1-D4793BE6A2DF}"/>
              </a:ext>
            </a:extLst>
          </p:cNvPr>
          <p:cNvSpPr>
            <a:spLocks noGrp="1"/>
          </p:cNvSpPr>
          <p:nvPr>
            <p:ph type="sldNum" sz="quarter" idx="12"/>
          </p:nvPr>
        </p:nvSpPr>
        <p:spPr/>
        <p:txBody>
          <a:bodyPr/>
          <a:lstStyle>
            <a:lvl1pPr>
              <a:defRPr smtClean="0"/>
            </a:lvl1pPr>
          </a:lstStyle>
          <a:p>
            <a:pPr>
              <a:defRPr/>
            </a:pPr>
            <a:fld id="{C4E75B72-34F6-4750-852C-36F36549F47B}" type="slidenum">
              <a:rPr lang="en-US" altLang="zh-CN"/>
              <a:pPr>
                <a:defRPr/>
              </a:pPr>
              <a:t>‹#›</a:t>
            </a:fld>
            <a:endParaRPr lang="en-US" altLang="zh-CN">
              <a:solidFill>
                <a:schemeClr val="tx2"/>
              </a:solidFill>
            </a:endParaRPr>
          </a:p>
        </p:txBody>
      </p:sp>
    </p:spTree>
    <p:extLst>
      <p:ext uri="{BB962C8B-B14F-4D97-AF65-F5344CB8AC3E}">
        <p14:creationId xmlns:p14="http://schemas.microsoft.com/office/powerpoint/2010/main" val="1700125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422400" y="304801"/>
            <a:ext cx="10058400" cy="1431925"/>
          </a:xfrm>
        </p:spPr>
        <p:txBody>
          <a:bodyPr/>
          <a:lstStyle/>
          <a:p>
            <a:r>
              <a:rPr lang="zh-CN" altLang="en-US"/>
              <a:t>单击此处编辑母版标题样式</a:t>
            </a:r>
          </a:p>
        </p:txBody>
      </p:sp>
      <p:sp>
        <p:nvSpPr>
          <p:cNvPr id="3" name="文本占位符 2"/>
          <p:cNvSpPr>
            <a:spLocks noGrp="1"/>
          </p:cNvSpPr>
          <p:nvPr>
            <p:ph type="body" sz="half" idx="1"/>
          </p:nvPr>
        </p:nvSpPr>
        <p:spPr>
          <a:xfrm>
            <a:off x="1422401" y="1981200"/>
            <a:ext cx="5067300" cy="4400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692901" y="1981201"/>
            <a:ext cx="5067300" cy="2124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692901" y="4257676"/>
            <a:ext cx="5067300" cy="2124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8">
            <a:extLst>
              <a:ext uri="{FF2B5EF4-FFF2-40B4-BE49-F238E27FC236}">
                <a16:creationId xmlns:a16="http://schemas.microsoft.com/office/drawing/2014/main" id="{AC6675E5-0B3F-40B6-93B5-9DCE132AAFA3}"/>
              </a:ext>
            </a:extLst>
          </p:cNvPr>
          <p:cNvSpPr>
            <a:spLocks noGrp="1" noChangeArrowheads="1"/>
          </p:cNvSpPr>
          <p:nvPr>
            <p:ph type="ftr" sz="quarter" idx="10"/>
          </p:nvPr>
        </p:nvSpPr>
        <p:spPr/>
        <p:txBody>
          <a:bodyPr/>
          <a:lstStyle>
            <a:lvl1pPr>
              <a:defRPr/>
            </a:lvl1pPr>
          </a:lstStyle>
          <a:p>
            <a:pPr>
              <a:defRPr/>
            </a:pPr>
            <a:r>
              <a:rPr lang="zh-CN" altLang="en-US"/>
              <a:t>             个人成果，妥善保存，请勿传播</a:t>
            </a:r>
          </a:p>
        </p:txBody>
      </p:sp>
    </p:spTree>
    <p:extLst>
      <p:ext uri="{BB962C8B-B14F-4D97-AF65-F5344CB8AC3E}">
        <p14:creationId xmlns:p14="http://schemas.microsoft.com/office/powerpoint/2010/main" val="3459127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422400" y="304801"/>
            <a:ext cx="10058400" cy="1431925"/>
          </a:xfrm>
        </p:spPr>
        <p:txBody>
          <a:bodyPr/>
          <a:lstStyle/>
          <a:p>
            <a:r>
              <a:rPr lang="zh-CN" altLang="en-US"/>
              <a:t>单击此处编辑母版标题样式</a:t>
            </a:r>
          </a:p>
        </p:txBody>
      </p:sp>
      <p:sp>
        <p:nvSpPr>
          <p:cNvPr id="3" name="文本占位符 2"/>
          <p:cNvSpPr>
            <a:spLocks noGrp="1"/>
          </p:cNvSpPr>
          <p:nvPr>
            <p:ph type="body" sz="half" idx="1"/>
          </p:nvPr>
        </p:nvSpPr>
        <p:spPr>
          <a:xfrm>
            <a:off x="1422401" y="1981200"/>
            <a:ext cx="5067300" cy="4400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92901" y="1981200"/>
            <a:ext cx="5067300" cy="4400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8">
            <a:extLst>
              <a:ext uri="{FF2B5EF4-FFF2-40B4-BE49-F238E27FC236}">
                <a16:creationId xmlns:a16="http://schemas.microsoft.com/office/drawing/2014/main" id="{F76BF215-7450-4196-8BBD-0EAC95111AE3}"/>
              </a:ext>
            </a:extLst>
          </p:cNvPr>
          <p:cNvSpPr>
            <a:spLocks noGrp="1" noChangeArrowheads="1"/>
          </p:cNvSpPr>
          <p:nvPr>
            <p:ph type="ftr" sz="quarter" idx="10"/>
          </p:nvPr>
        </p:nvSpPr>
        <p:spPr/>
        <p:txBody>
          <a:bodyPr/>
          <a:lstStyle>
            <a:lvl1pPr>
              <a:defRPr/>
            </a:lvl1pPr>
          </a:lstStyle>
          <a:p>
            <a:pPr>
              <a:defRPr/>
            </a:pPr>
            <a:r>
              <a:rPr lang="zh-CN" altLang="en-US"/>
              <a:t>               个人成果，妥善保存，请勿传播</a:t>
            </a:r>
          </a:p>
        </p:txBody>
      </p:sp>
    </p:spTree>
    <p:extLst>
      <p:ext uri="{BB962C8B-B14F-4D97-AF65-F5344CB8AC3E}">
        <p14:creationId xmlns:p14="http://schemas.microsoft.com/office/powerpoint/2010/main" val="64715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422400" y="304800"/>
            <a:ext cx="10337800" cy="60769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8">
            <a:extLst>
              <a:ext uri="{FF2B5EF4-FFF2-40B4-BE49-F238E27FC236}">
                <a16:creationId xmlns:a16="http://schemas.microsoft.com/office/drawing/2014/main" id="{634F34CE-4867-43CF-A465-C3B7AA071724}"/>
              </a:ext>
            </a:extLst>
          </p:cNvPr>
          <p:cNvSpPr>
            <a:spLocks noGrp="1" noChangeArrowheads="1"/>
          </p:cNvSpPr>
          <p:nvPr>
            <p:ph type="ftr" sz="quarter" idx="10"/>
          </p:nvPr>
        </p:nvSpPr>
        <p:spPr/>
        <p:txBody>
          <a:bodyPr/>
          <a:lstStyle>
            <a:lvl1pPr>
              <a:buFont typeface="Wingdings" panose="05000000000000000000" pitchFamily="2" charset="2"/>
              <a:buChar char="n"/>
              <a:defRPr/>
            </a:lvl1pPr>
          </a:lstStyle>
          <a:p>
            <a:pPr>
              <a:defRPr/>
            </a:pPr>
            <a:r>
              <a:rPr lang="zh-CN" altLang="en-US"/>
              <a:t>个人成果，妥善保存，请勿传播</a:t>
            </a:r>
          </a:p>
        </p:txBody>
      </p:sp>
    </p:spTree>
    <p:extLst>
      <p:ext uri="{BB962C8B-B14F-4D97-AF65-F5344CB8AC3E}">
        <p14:creationId xmlns:p14="http://schemas.microsoft.com/office/powerpoint/2010/main" val="594908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55448"/>
            <a:ext cx="10972800" cy="1252728"/>
          </a:xfrm>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13E8483E-DEF7-40FF-8B63-DC3842917522}"/>
              </a:ext>
            </a:extLst>
          </p:cNvPr>
          <p:cNvSpPr>
            <a:spLocks noGrp="1"/>
          </p:cNvSpPr>
          <p:nvPr>
            <p:ph type="dt" sz="half" idx="10"/>
          </p:nvPr>
        </p:nvSpPr>
        <p:spPr/>
        <p:txBody>
          <a:bodyPr/>
          <a:lstStyle>
            <a:lvl1pPr>
              <a:defRPr/>
            </a:lvl1pPr>
          </a:lstStyle>
          <a:p>
            <a:pPr>
              <a:defRPr/>
            </a:pPr>
            <a:fld id="{7293B3B0-AFEF-4B32-8205-F68DAEA42C5F}" type="datetimeFigureOut">
              <a:rPr lang="en-US" altLang="zh-CN"/>
              <a:pPr>
                <a:defRPr/>
              </a:pPr>
              <a:t>7/9/2020</a:t>
            </a:fld>
            <a:endParaRPr lang="en-US" altLang="zh-CN" sz="1100">
              <a:solidFill>
                <a:schemeClr val="tx2"/>
              </a:solidFill>
            </a:endParaRPr>
          </a:p>
        </p:txBody>
      </p:sp>
      <p:sp>
        <p:nvSpPr>
          <p:cNvPr id="5" name="页脚占位符 4">
            <a:extLst>
              <a:ext uri="{FF2B5EF4-FFF2-40B4-BE49-F238E27FC236}">
                <a16:creationId xmlns:a16="http://schemas.microsoft.com/office/drawing/2014/main" id="{FACB4FF2-78E6-479D-A25E-34B4A6E64AB2}"/>
              </a:ext>
            </a:extLst>
          </p:cNvPr>
          <p:cNvSpPr>
            <a:spLocks noGrp="1"/>
          </p:cNvSpPr>
          <p:nvPr>
            <p:ph type="ftr" sz="quarter" idx="11"/>
          </p:nvPr>
        </p:nvSpPr>
        <p:spPr/>
        <p:txBody>
          <a:bodyPr/>
          <a:lstStyle>
            <a:lvl1pPr>
              <a:defRPr/>
            </a:lvl1pPr>
          </a:lstStyle>
          <a:p>
            <a:pPr>
              <a:defRPr/>
            </a:pPr>
            <a:r>
              <a:rPr lang="zh-CN" altLang="en-US"/>
              <a:t>               个人成果，妥善保存，请勿传播</a:t>
            </a:r>
          </a:p>
        </p:txBody>
      </p:sp>
      <p:sp>
        <p:nvSpPr>
          <p:cNvPr id="6" name="灯片编号占位符 5">
            <a:extLst>
              <a:ext uri="{FF2B5EF4-FFF2-40B4-BE49-F238E27FC236}">
                <a16:creationId xmlns:a16="http://schemas.microsoft.com/office/drawing/2014/main" id="{34EF9E3D-4808-4D26-BEFC-35D430A99585}"/>
              </a:ext>
            </a:extLst>
          </p:cNvPr>
          <p:cNvSpPr>
            <a:spLocks noGrp="1"/>
          </p:cNvSpPr>
          <p:nvPr>
            <p:ph type="sldNum" sz="quarter" idx="12"/>
          </p:nvPr>
        </p:nvSpPr>
        <p:spPr/>
        <p:txBody>
          <a:bodyPr/>
          <a:lstStyle>
            <a:lvl1pPr>
              <a:defRPr smtClean="0"/>
            </a:lvl1pPr>
          </a:lstStyle>
          <a:p>
            <a:pPr>
              <a:defRPr/>
            </a:pPr>
            <a:fld id="{D3D73B1A-5E01-4DD3-BA85-14498E45BC9E}" type="slidenum">
              <a:rPr lang="en-US" altLang="zh-CN"/>
              <a:pPr>
                <a:defRPr/>
              </a:pPr>
              <a:t>‹#›</a:t>
            </a:fld>
            <a:endParaRPr lang="en-US" altLang="zh-CN">
              <a:solidFill>
                <a:schemeClr val="tx2"/>
              </a:solidFill>
            </a:endParaRPr>
          </a:p>
        </p:txBody>
      </p:sp>
    </p:spTree>
    <p:extLst>
      <p:ext uri="{BB962C8B-B14F-4D97-AF65-F5344CB8AC3E}">
        <p14:creationId xmlns:p14="http://schemas.microsoft.com/office/powerpoint/2010/main" val="3175124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B6940B-FA7F-4AE6-822B-022832BF2D5B}"/>
              </a:ext>
            </a:extLst>
          </p:cNvPr>
          <p:cNvSpPr/>
          <p:nvPr/>
        </p:nvSpPr>
        <p:spPr bwMode="ltGray">
          <a:xfrm>
            <a:off x="0" y="1"/>
            <a:ext cx="12192000" cy="26019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lnSpc>
                <a:spcPct val="80000"/>
              </a:lnSpc>
              <a:spcBef>
                <a:spcPct val="20000"/>
              </a:spcBef>
              <a:buClr>
                <a:schemeClr val="hlink"/>
              </a:buClr>
              <a:buSzPct val="70000"/>
              <a:buFont typeface="Wingdings" panose="05000000000000000000" pitchFamily="2" charset="2"/>
              <a:buChar char="n"/>
              <a:defRPr/>
            </a:pPr>
            <a:endParaRPr lang="en-US" sz="1800"/>
          </a:p>
        </p:txBody>
      </p:sp>
      <p:sp>
        <p:nvSpPr>
          <p:cNvPr id="5" name="矩形 4">
            <a:extLst>
              <a:ext uri="{FF2B5EF4-FFF2-40B4-BE49-F238E27FC236}">
                <a16:creationId xmlns:a16="http://schemas.microsoft.com/office/drawing/2014/main" id="{09F33DE9-EE10-4D9D-B64E-3B9766AB8E76}"/>
              </a:ext>
            </a:extLst>
          </p:cNvPr>
          <p:cNvSpPr>
            <a:spLocks noChangeArrowheads="1"/>
          </p:cNvSpPr>
          <p:nvPr/>
        </p:nvSpPr>
        <p:spPr bwMode="invGray">
          <a:xfrm>
            <a:off x="0" y="2601914"/>
            <a:ext cx="12192000" cy="46037"/>
          </a:xfrm>
          <a:prstGeom prst="rect">
            <a:avLst/>
          </a:prstGeom>
          <a:solidFill>
            <a:srgbClr val="FFFFFF"/>
          </a:solidFill>
          <a:ln>
            <a:noFill/>
          </a:ln>
          <a:effectLst>
            <a:outerShdw blurRad="31750" dist="10160" dir="5400000" algn="tl" rotWithShape="0">
              <a:srgbClr val="808080">
                <a:alpha val="59998"/>
              </a:srgbClr>
            </a:outerShdw>
          </a:effectLst>
        </p:spPr>
        <p:txBody>
          <a:bodyPr anchor="ctr"/>
          <a:lstStyle/>
          <a:p>
            <a:pPr algn="ctr" eaLnBrk="1" hangingPunct="1">
              <a:lnSpc>
                <a:spcPct val="80000"/>
              </a:lnSpc>
              <a:spcBef>
                <a:spcPct val="20000"/>
              </a:spcBef>
              <a:buClr>
                <a:schemeClr val="hlink"/>
              </a:buClr>
              <a:buSzPct val="70000"/>
              <a:buFont typeface="Wingdings" panose="05000000000000000000" pitchFamily="2" charset="2"/>
              <a:buChar char="n"/>
              <a:defRPr/>
            </a:pPr>
            <a:endParaRPr lang="en-US" sz="1800">
              <a:solidFill>
                <a:schemeClr val="lt1"/>
              </a:solidFill>
              <a:latin typeface="+mn-lt"/>
              <a:ea typeface="+mn-ea"/>
            </a:endParaRPr>
          </a:p>
        </p:txBody>
      </p:sp>
      <p:sp>
        <p:nvSpPr>
          <p:cNvPr id="2" name="标题 1"/>
          <p:cNvSpPr>
            <a:spLocks noGrp="1"/>
          </p:cNvSpPr>
          <p:nvPr>
            <p:ph type="title"/>
          </p:nvPr>
        </p:nvSpPr>
        <p:spPr>
          <a:xfrm>
            <a:off x="999744" y="118872"/>
            <a:ext cx="10684256" cy="1636776"/>
          </a:xfrm>
        </p:spPr>
        <p:txBody>
          <a:bodyPr tIns="0" rIns="91440" bIns="0" anchor="b"/>
          <a:lstStyle>
            <a:lvl1pPr algn="l">
              <a:defRPr sz="4700" b="1" cap="none" baseline="0"/>
            </a:lvl1pPr>
            <a:extLst/>
          </a:lstStyle>
          <a:p>
            <a:r>
              <a:rPr lang="zh-CN" altLang="en-US"/>
              <a:t>单击此处编辑母版标题样式</a:t>
            </a:r>
            <a:endParaRPr lang="en-US"/>
          </a:p>
        </p:txBody>
      </p:sp>
      <p:sp>
        <p:nvSpPr>
          <p:cNvPr id="3" name="文本占位符 2"/>
          <p:cNvSpPr>
            <a:spLocks noGrp="1"/>
          </p:cNvSpPr>
          <p:nvPr>
            <p:ph type="body" idx="1"/>
          </p:nvPr>
        </p:nvSpPr>
        <p:spPr>
          <a:xfrm>
            <a:off x="987552" y="1828800"/>
            <a:ext cx="10696448" cy="68580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a:r>
              <a:rPr lang="zh-CN" altLang="en-US"/>
              <a:t>单击此处编辑母版文本样式</a:t>
            </a:r>
          </a:p>
        </p:txBody>
      </p:sp>
      <p:sp>
        <p:nvSpPr>
          <p:cNvPr id="6" name="日期占位符 3">
            <a:extLst>
              <a:ext uri="{FF2B5EF4-FFF2-40B4-BE49-F238E27FC236}">
                <a16:creationId xmlns:a16="http://schemas.microsoft.com/office/drawing/2014/main" id="{614A3721-7B0E-429A-A2C5-7D4B44F0953B}"/>
              </a:ext>
            </a:extLst>
          </p:cNvPr>
          <p:cNvSpPr>
            <a:spLocks noGrp="1"/>
          </p:cNvSpPr>
          <p:nvPr>
            <p:ph type="dt" sz="half" idx="10"/>
          </p:nvPr>
        </p:nvSpPr>
        <p:spPr/>
        <p:txBody>
          <a:bodyPr/>
          <a:lstStyle>
            <a:lvl1pPr>
              <a:defRPr>
                <a:solidFill>
                  <a:srgbClr val="FFFFFF"/>
                </a:solidFill>
              </a:defRPr>
            </a:lvl1pPr>
          </a:lstStyle>
          <a:p>
            <a:pPr>
              <a:defRPr/>
            </a:pPr>
            <a:fld id="{CD7E7265-9F58-4F48-8224-4D9D8A3694E0}" type="datetimeFigureOut">
              <a:rPr lang="en-US" altLang="zh-CN"/>
              <a:pPr>
                <a:defRPr/>
              </a:pPr>
              <a:t>7/9/2020</a:t>
            </a:fld>
            <a:endParaRPr lang="en-US" altLang="zh-CN" sz="1100">
              <a:solidFill>
                <a:schemeClr val="tx2"/>
              </a:solidFill>
            </a:endParaRPr>
          </a:p>
        </p:txBody>
      </p:sp>
      <p:sp>
        <p:nvSpPr>
          <p:cNvPr id="7" name="页脚占位符 4">
            <a:extLst>
              <a:ext uri="{FF2B5EF4-FFF2-40B4-BE49-F238E27FC236}">
                <a16:creationId xmlns:a16="http://schemas.microsoft.com/office/drawing/2014/main" id="{78FC175D-C9F1-42E2-8C02-4FCC5D9204AE}"/>
              </a:ext>
            </a:extLst>
          </p:cNvPr>
          <p:cNvSpPr>
            <a:spLocks noGrp="1"/>
          </p:cNvSpPr>
          <p:nvPr>
            <p:ph type="ftr" sz="quarter" idx="11"/>
          </p:nvPr>
        </p:nvSpPr>
        <p:spPr/>
        <p:txBody>
          <a:bodyPr/>
          <a:lstStyle>
            <a:lvl1pPr>
              <a:defRPr>
                <a:solidFill>
                  <a:srgbClr val="FFFFFF"/>
                </a:solidFill>
              </a:defRPr>
            </a:lvl1pPr>
          </a:lstStyle>
          <a:p>
            <a:pPr>
              <a:defRPr/>
            </a:pPr>
            <a:r>
              <a:rPr lang="zh-CN" altLang="en-US"/>
              <a:t>                个人成果，妥善保存，请勿传播</a:t>
            </a:r>
          </a:p>
        </p:txBody>
      </p:sp>
      <p:sp>
        <p:nvSpPr>
          <p:cNvPr id="8" name="灯片编号占位符 5">
            <a:extLst>
              <a:ext uri="{FF2B5EF4-FFF2-40B4-BE49-F238E27FC236}">
                <a16:creationId xmlns:a16="http://schemas.microsoft.com/office/drawing/2014/main" id="{C7472E76-979B-4DBA-BEF2-14437BFC0CE3}"/>
              </a:ext>
            </a:extLst>
          </p:cNvPr>
          <p:cNvSpPr>
            <a:spLocks noGrp="1"/>
          </p:cNvSpPr>
          <p:nvPr>
            <p:ph type="sldNum" sz="quarter" idx="12"/>
          </p:nvPr>
        </p:nvSpPr>
        <p:spPr/>
        <p:txBody>
          <a:bodyPr/>
          <a:lstStyle>
            <a:lvl1pPr>
              <a:defRPr smtClean="0">
                <a:solidFill>
                  <a:srgbClr val="FFFFFF"/>
                </a:solidFill>
              </a:defRPr>
            </a:lvl1pPr>
          </a:lstStyle>
          <a:p>
            <a:pPr>
              <a:defRPr/>
            </a:pPr>
            <a:fld id="{40DA34D3-DA05-43D9-83B0-6F8AD7429E78}" type="slidenum">
              <a:rPr lang="en-US" altLang="zh-CN"/>
              <a:pPr>
                <a:defRPr/>
              </a:pPr>
              <a:t>‹#›</a:t>
            </a:fld>
            <a:endParaRPr lang="en-US" altLang="zh-CN">
              <a:solidFill>
                <a:schemeClr val="tx2"/>
              </a:solidFill>
            </a:endParaRPr>
          </a:p>
        </p:txBody>
      </p:sp>
    </p:spTree>
    <p:extLst>
      <p:ext uri="{BB962C8B-B14F-4D97-AF65-F5344CB8AC3E}">
        <p14:creationId xmlns:p14="http://schemas.microsoft.com/office/powerpoint/2010/main" val="421476850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0E52725E-1B8F-4534-B4E8-A39A1DFFDA3B}"/>
              </a:ext>
            </a:extLst>
          </p:cNvPr>
          <p:cNvSpPr>
            <a:spLocks noGrp="1"/>
          </p:cNvSpPr>
          <p:nvPr>
            <p:ph type="dt" sz="half" idx="10"/>
          </p:nvPr>
        </p:nvSpPr>
        <p:spPr/>
        <p:txBody>
          <a:bodyPr/>
          <a:lstStyle>
            <a:lvl1pPr>
              <a:defRPr/>
            </a:lvl1pPr>
          </a:lstStyle>
          <a:p>
            <a:pPr>
              <a:defRPr/>
            </a:pPr>
            <a:fld id="{42A0DA5E-8084-48F2-950B-ADC000A68273}" type="datetimeFigureOut">
              <a:rPr lang="en-US" altLang="zh-CN"/>
              <a:pPr>
                <a:defRPr/>
              </a:pPr>
              <a:t>7/9/2020</a:t>
            </a:fld>
            <a:endParaRPr lang="en-US" altLang="zh-CN" sz="1100">
              <a:solidFill>
                <a:schemeClr val="tx2"/>
              </a:solidFill>
            </a:endParaRPr>
          </a:p>
        </p:txBody>
      </p:sp>
      <p:sp>
        <p:nvSpPr>
          <p:cNvPr id="6" name="页脚占位符 5">
            <a:extLst>
              <a:ext uri="{FF2B5EF4-FFF2-40B4-BE49-F238E27FC236}">
                <a16:creationId xmlns:a16="http://schemas.microsoft.com/office/drawing/2014/main" id="{8DB1B7B5-8C48-4866-A224-58AD61FE6C23}"/>
              </a:ext>
            </a:extLst>
          </p:cNvPr>
          <p:cNvSpPr>
            <a:spLocks noGrp="1"/>
          </p:cNvSpPr>
          <p:nvPr>
            <p:ph type="ftr" sz="quarter" idx="11"/>
          </p:nvPr>
        </p:nvSpPr>
        <p:spPr/>
        <p:txBody>
          <a:bodyPr/>
          <a:lstStyle>
            <a:lvl1pPr>
              <a:defRPr/>
            </a:lvl1pPr>
          </a:lstStyle>
          <a:p>
            <a:pPr>
              <a:defRPr/>
            </a:pPr>
            <a:r>
              <a:rPr lang="zh-CN" altLang="en-US"/>
              <a:t>            个人成果，妥善保存，请勿传播</a:t>
            </a:r>
          </a:p>
        </p:txBody>
      </p:sp>
      <p:sp>
        <p:nvSpPr>
          <p:cNvPr id="7" name="灯片编号占位符 6">
            <a:extLst>
              <a:ext uri="{FF2B5EF4-FFF2-40B4-BE49-F238E27FC236}">
                <a16:creationId xmlns:a16="http://schemas.microsoft.com/office/drawing/2014/main" id="{759B5AA3-E997-4372-8799-A0EA8AC6565D}"/>
              </a:ext>
            </a:extLst>
          </p:cNvPr>
          <p:cNvSpPr>
            <a:spLocks noGrp="1"/>
          </p:cNvSpPr>
          <p:nvPr>
            <p:ph type="sldNum" sz="quarter" idx="12"/>
          </p:nvPr>
        </p:nvSpPr>
        <p:spPr/>
        <p:txBody>
          <a:bodyPr/>
          <a:lstStyle>
            <a:lvl1pPr>
              <a:defRPr smtClean="0"/>
            </a:lvl1pPr>
          </a:lstStyle>
          <a:p>
            <a:pPr>
              <a:defRPr/>
            </a:pPr>
            <a:fld id="{74F62BC5-6363-41F6-A18D-760FFC79968D}" type="slidenum">
              <a:rPr lang="en-US" altLang="zh-CN"/>
              <a:pPr>
                <a:defRPr/>
              </a:pPr>
              <a:t>‹#›</a:t>
            </a:fld>
            <a:endParaRPr lang="en-US" altLang="zh-CN">
              <a:solidFill>
                <a:schemeClr val="tx2"/>
              </a:solidFill>
            </a:endParaRPr>
          </a:p>
        </p:txBody>
      </p:sp>
    </p:spTree>
    <p:extLst>
      <p:ext uri="{BB962C8B-B14F-4D97-AF65-F5344CB8AC3E}">
        <p14:creationId xmlns:p14="http://schemas.microsoft.com/office/powerpoint/2010/main" val="851176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zh-CN" altLang="en-US"/>
              <a:t>单击此处编辑母版文本样式</a:t>
            </a:r>
          </a:p>
        </p:txBody>
      </p:sp>
      <p:sp>
        <p:nvSpPr>
          <p:cNvPr id="4" name="内容占位符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zh-CN" altLang="en-US"/>
              <a:t>单击此处编辑母版文本样式</a:t>
            </a:r>
          </a:p>
        </p:txBody>
      </p:sp>
      <p:sp>
        <p:nvSpPr>
          <p:cNvPr id="6" name="内容占位符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0B852845-34E6-44B9-BA62-5195BA9205B5}"/>
              </a:ext>
            </a:extLst>
          </p:cNvPr>
          <p:cNvSpPr>
            <a:spLocks noGrp="1"/>
          </p:cNvSpPr>
          <p:nvPr>
            <p:ph type="dt" sz="half" idx="10"/>
          </p:nvPr>
        </p:nvSpPr>
        <p:spPr/>
        <p:txBody>
          <a:bodyPr/>
          <a:lstStyle>
            <a:lvl1pPr>
              <a:defRPr/>
            </a:lvl1pPr>
          </a:lstStyle>
          <a:p>
            <a:pPr>
              <a:defRPr/>
            </a:pPr>
            <a:fld id="{5229F324-931A-40FB-9C9E-8DE55438D0DB}" type="datetimeFigureOut">
              <a:rPr lang="en-US" altLang="zh-CN"/>
              <a:pPr>
                <a:defRPr/>
              </a:pPr>
              <a:t>7/9/2020</a:t>
            </a:fld>
            <a:endParaRPr lang="en-US" altLang="zh-CN" sz="1100">
              <a:solidFill>
                <a:schemeClr val="tx2"/>
              </a:solidFill>
            </a:endParaRPr>
          </a:p>
        </p:txBody>
      </p:sp>
      <p:sp>
        <p:nvSpPr>
          <p:cNvPr id="8" name="页脚占位符 7">
            <a:extLst>
              <a:ext uri="{FF2B5EF4-FFF2-40B4-BE49-F238E27FC236}">
                <a16:creationId xmlns:a16="http://schemas.microsoft.com/office/drawing/2014/main" id="{4807DF9D-3776-49B4-9DE4-5A05DE757F2E}"/>
              </a:ext>
            </a:extLst>
          </p:cNvPr>
          <p:cNvSpPr>
            <a:spLocks noGrp="1"/>
          </p:cNvSpPr>
          <p:nvPr>
            <p:ph type="ftr" sz="quarter" idx="11"/>
          </p:nvPr>
        </p:nvSpPr>
        <p:spPr/>
        <p:txBody>
          <a:bodyPr/>
          <a:lstStyle>
            <a:lvl1pPr>
              <a:defRPr/>
            </a:lvl1pPr>
          </a:lstStyle>
          <a:p>
            <a:pPr>
              <a:defRPr/>
            </a:pPr>
            <a:r>
              <a:rPr lang="zh-CN" altLang="en-US"/>
              <a:t>                 个人成果，妥善保存，请勿传播</a:t>
            </a:r>
          </a:p>
        </p:txBody>
      </p:sp>
      <p:sp>
        <p:nvSpPr>
          <p:cNvPr id="9" name="灯片编号占位符 8">
            <a:extLst>
              <a:ext uri="{FF2B5EF4-FFF2-40B4-BE49-F238E27FC236}">
                <a16:creationId xmlns:a16="http://schemas.microsoft.com/office/drawing/2014/main" id="{20A6667E-2BE9-4410-9590-0725E047C4BD}"/>
              </a:ext>
            </a:extLst>
          </p:cNvPr>
          <p:cNvSpPr>
            <a:spLocks noGrp="1"/>
          </p:cNvSpPr>
          <p:nvPr>
            <p:ph type="sldNum" sz="quarter" idx="12"/>
          </p:nvPr>
        </p:nvSpPr>
        <p:spPr/>
        <p:txBody>
          <a:bodyPr/>
          <a:lstStyle>
            <a:lvl1pPr>
              <a:defRPr smtClean="0"/>
            </a:lvl1pPr>
          </a:lstStyle>
          <a:p>
            <a:pPr>
              <a:defRPr/>
            </a:pPr>
            <a:fld id="{63273744-3974-4A79-9824-5CEB4316B5C2}" type="slidenum">
              <a:rPr lang="en-US" altLang="zh-CN"/>
              <a:pPr>
                <a:defRPr/>
              </a:pPr>
              <a:t>‹#›</a:t>
            </a:fld>
            <a:endParaRPr lang="en-US" altLang="zh-CN">
              <a:solidFill>
                <a:schemeClr val="tx2"/>
              </a:solidFill>
            </a:endParaRPr>
          </a:p>
        </p:txBody>
      </p:sp>
    </p:spTree>
    <p:extLst>
      <p:ext uri="{BB962C8B-B14F-4D97-AF65-F5344CB8AC3E}">
        <p14:creationId xmlns:p14="http://schemas.microsoft.com/office/powerpoint/2010/main" val="2836401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A2A3F6E9-A170-49F2-BEE5-058FD96A4731}"/>
              </a:ext>
            </a:extLst>
          </p:cNvPr>
          <p:cNvSpPr>
            <a:spLocks noGrp="1"/>
          </p:cNvSpPr>
          <p:nvPr>
            <p:ph type="dt" sz="half" idx="10"/>
          </p:nvPr>
        </p:nvSpPr>
        <p:spPr/>
        <p:txBody>
          <a:bodyPr/>
          <a:lstStyle>
            <a:lvl1pPr>
              <a:defRPr/>
            </a:lvl1pPr>
          </a:lstStyle>
          <a:p>
            <a:pPr>
              <a:defRPr/>
            </a:pPr>
            <a:fld id="{3808A3D6-057B-460B-A309-BDDE7BACFFB0}" type="datetimeFigureOut">
              <a:rPr lang="en-US" altLang="zh-CN"/>
              <a:pPr>
                <a:defRPr/>
              </a:pPr>
              <a:t>7/9/2020</a:t>
            </a:fld>
            <a:endParaRPr lang="en-US" altLang="zh-CN" sz="1100">
              <a:solidFill>
                <a:schemeClr val="tx2"/>
              </a:solidFill>
            </a:endParaRPr>
          </a:p>
        </p:txBody>
      </p:sp>
      <p:sp>
        <p:nvSpPr>
          <p:cNvPr id="4" name="页脚占位符 3">
            <a:extLst>
              <a:ext uri="{FF2B5EF4-FFF2-40B4-BE49-F238E27FC236}">
                <a16:creationId xmlns:a16="http://schemas.microsoft.com/office/drawing/2014/main" id="{A7FA773D-D148-4140-98A1-04618017CD61}"/>
              </a:ext>
            </a:extLst>
          </p:cNvPr>
          <p:cNvSpPr>
            <a:spLocks noGrp="1"/>
          </p:cNvSpPr>
          <p:nvPr>
            <p:ph type="ftr" sz="quarter" idx="11"/>
          </p:nvPr>
        </p:nvSpPr>
        <p:spPr/>
        <p:txBody>
          <a:bodyPr/>
          <a:lstStyle>
            <a:lvl1pPr>
              <a:defRPr/>
            </a:lvl1pPr>
          </a:lstStyle>
          <a:p>
            <a:pPr>
              <a:defRPr/>
            </a:pPr>
            <a:r>
              <a:rPr lang="zh-CN" altLang="en-US"/>
              <a:t>               个人成果，妥善保存，请勿传播</a:t>
            </a:r>
          </a:p>
        </p:txBody>
      </p:sp>
      <p:sp>
        <p:nvSpPr>
          <p:cNvPr id="5" name="灯片编号占位符 4">
            <a:extLst>
              <a:ext uri="{FF2B5EF4-FFF2-40B4-BE49-F238E27FC236}">
                <a16:creationId xmlns:a16="http://schemas.microsoft.com/office/drawing/2014/main" id="{D61D79EA-DB09-4F59-9001-06CD8E61A854}"/>
              </a:ext>
            </a:extLst>
          </p:cNvPr>
          <p:cNvSpPr>
            <a:spLocks noGrp="1"/>
          </p:cNvSpPr>
          <p:nvPr>
            <p:ph type="sldNum" sz="quarter" idx="12"/>
          </p:nvPr>
        </p:nvSpPr>
        <p:spPr/>
        <p:txBody>
          <a:bodyPr/>
          <a:lstStyle>
            <a:lvl1pPr>
              <a:defRPr smtClean="0"/>
            </a:lvl1pPr>
          </a:lstStyle>
          <a:p>
            <a:pPr>
              <a:defRPr/>
            </a:pPr>
            <a:fld id="{808953A8-0C6E-436C-BB6D-B2907DD7AD74}" type="slidenum">
              <a:rPr lang="en-US" altLang="zh-CN"/>
              <a:pPr>
                <a:defRPr/>
              </a:pPr>
              <a:t>‹#›</a:t>
            </a:fld>
            <a:endParaRPr lang="en-US" altLang="zh-CN">
              <a:solidFill>
                <a:schemeClr val="tx2"/>
              </a:solidFill>
            </a:endParaRPr>
          </a:p>
        </p:txBody>
      </p:sp>
    </p:spTree>
    <p:extLst>
      <p:ext uri="{BB962C8B-B14F-4D97-AF65-F5344CB8AC3E}">
        <p14:creationId xmlns:p14="http://schemas.microsoft.com/office/powerpoint/2010/main" val="2465596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05B6995-F796-4C87-A1DE-CFEC0A19ABE6}"/>
              </a:ext>
            </a:extLst>
          </p:cNvPr>
          <p:cNvSpPr>
            <a:spLocks noGrp="1"/>
          </p:cNvSpPr>
          <p:nvPr>
            <p:ph type="dt" sz="half" idx="10"/>
          </p:nvPr>
        </p:nvSpPr>
        <p:spPr/>
        <p:txBody>
          <a:bodyPr/>
          <a:lstStyle>
            <a:lvl1pPr>
              <a:defRPr/>
            </a:lvl1pPr>
          </a:lstStyle>
          <a:p>
            <a:pPr>
              <a:defRPr/>
            </a:pPr>
            <a:fld id="{E3CFC880-9EA1-4128-AC94-F9AD24A76150}" type="datetimeFigureOut">
              <a:rPr lang="en-US" altLang="zh-CN"/>
              <a:pPr>
                <a:defRPr/>
              </a:pPr>
              <a:t>7/9/2020</a:t>
            </a:fld>
            <a:endParaRPr lang="en-US" altLang="zh-CN" sz="1100">
              <a:solidFill>
                <a:schemeClr val="tx2"/>
              </a:solidFill>
            </a:endParaRPr>
          </a:p>
        </p:txBody>
      </p:sp>
      <p:sp>
        <p:nvSpPr>
          <p:cNvPr id="3" name="页脚占位符 2">
            <a:extLst>
              <a:ext uri="{FF2B5EF4-FFF2-40B4-BE49-F238E27FC236}">
                <a16:creationId xmlns:a16="http://schemas.microsoft.com/office/drawing/2014/main" id="{E32055E3-D6DB-431B-92A8-0E40CCBB0169}"/>
              </a:ext>
            </a:extLst>
          </p:cNvPr>
          <p:cNvSpPr>
            <a:spLocks noGrp="1"/>
          </p:cNvSpPr>
          <p:nvPr>
            <p:ph type="ftr" sz="quarter" idx="11"/>
          </p:nvPr>
        </p:nvSpPr>
        <p:spPr/>
        <p:txBody>
          <a:bodyPr/>
          <a:lstStyle>
            <a:lvl1pPr>
              <a:defRPr/>
            </a:lvl1pPr>
          </a:lstStyle>
          <a:p>
            <a:pPr>
              <a:defRPr/>
            </a:pPr>
            <a:r>
              <a:rPr lang="zh-CN" altLang="en-US"/>
              <a:t>                个人成果，妥善保存，请勿传播</a:t>
            </a:r>
          </a:p>
        </p:txBody>
      </p:sp>
      <p:sp>
        <p:nvSpPr>
          <p:cNvPr id="4" name="灯片编号占位符 3">
            <a:extLst>
              <a:ext uri="{FF2B5EF4-FFF2-40B4-BE49-F238E27FC236}">
                <a16:creationId xmlns:a16="http://schemas.microsoft.com/office/drawing/2014/main" id="{91BADFA8-AC67-4E92-8D06-DF30FA8A14EC}"/>
              </a:ext>
            </a:extLst>
          </p:cNvPr>
          <p:cNvSpPr>
            <a:spLocks noGrp="1"/>
          </p:cNvSpPr>
          <p:nvPr>
            <p:ph type="sldNum" sz="quarter" idx="12"/>
          </p:nvPr>
        </p:nvSpPr>
        <p:spPr/>
        <p:txBody>
          <a:bodyPr/>
          <a:lstStyle>
            <a:lvl1pPr>
              <a:defRPr smtClean="0"/>
            </a:lvl1pPr>
          </a:lstStyle>
          <a:p>
            <a:pPr>
              <a:defRPr/>
            </a:pPr>
            <a:fld id="{733449AC-C0C3-4A1E-93E3-90978C048E92}" type="slidenum">
              <a:rPr lang="en-US" altLang="zh-CN"/>
              <a:pPr>
                <a:defRPr/>
              </a:pPr>
              <a:t>‹#›</a:t>
            </a:fld>
            <a:endParaRPr lang="en-US" altLang="zh-CN">
              <a:solidFill>
                <a:schemeClr val="tx2"/>
              </a:solidFill>
            </a:endParaRPr>
          </a:p>
        </p:txBody>
      </p:sp>
    </p:spTree>
    <p:extLst>
      <p:ext uri="{BB962C8B-B14F-4D97-AF65-F5344CB8AC3E}">
        <p14:creationId xmlns:p14="http://schemas.microsoft.com/office/powerpoint/2010/main" val="3007642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613AF88-8450-4551-9C9C-6EEEC335C6F4}"/>
              </a:ext>
            </a:extLst>
          </p:cNvPr>
          <p:cNvSpPr/>
          <p:nvPr/>
        </p:nvSpPr>
        <p:spPr bwMode="invGray">
          <a:xfrm>
            <a:off x="3807885" y="0"/>
            <a:ext cx="61383"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lnSpc>
                <a:spcPct val="80000"/>
              </a:lnSpc>
              <a:spcBef>
                <a:spcPct val="20000"/>
              </a:spcBef>
              <a:buClr>
                <a:schemeClr val="hlink"/>
              </a:buClr>
              <a:buSzPct val="70000"/>
              <a:buFont typeface="Wingdings" panose="05000000000000000000" pitchFamily="2" charset="2"/>
              <a:buChar char="n"/>
              <a:defRPr/>
            </a:pPr>
            <a:endParaRPr lang="en-US" sz="1800"/>
          </a:p>
        </p:txBody>
      </p:sp>
      <p:sp>
        <p:nvSpPr>
          <p:cNvPr id="6" name="矩形 5">
            <a:extLst>
              <a:ext uri="{FF2B5EF4-FFF2-40B4-BE49-F238E27FC236}">
                <a16:creationId xmlns:a16="http://schemas.microsoft.com/office/drawing/2014/main" id="{D45E2E7A-BA84-41F2-9360-BB7BD87C935B}"/>
              </a:ext>
            </a:extLst>
          </p:cNvPr>
          <p:cNvSpPr/>
          <p:nvPr/>
        </p:nvSpPr>
        <p:spPr bwMode="invGray">
          <a:xfrm>
            <a:off x="3807885" y="0"/>
            <a:ext cx="61383"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lnSpc>
                <a:spcPct val="80000"/>
              </a:lnSpc>
              <a:spcBef>
                <a:spcPct val="20000"/>
              </a:spcBef>
              <a:buClr>
                <a:schemeClr val="hlink"/>
              </a:buClr>
              <a:buSzPct val="70000"/>
              <a:buFont typeface="Wingdings" panose="05000000000000000000" pitchFamily="2" charset="2"/>
              <a:buChar char="n"/>
              <a:defRPr/>
            </a:pPr>
            <a:endParaRPr lang="en-US" sz="1800"/>
          </a:p>
        </p:txBody>
      </p:sp>
      <p:sp>
        <p:nvSpPr>
          <p:cNvPr id="2" name="标题 1"/>
          <p:cNvSpPr>
            <a:spLocks noGrp="1"/>
          </p:cNvSpPr>
          <p:nvPr>
            <p:ph type="title"/>
          </p:nvPr>
        </p:nvSpPr>
        <p:spPr>
          <a:xfrm>
            <a:off x="223784" y="152400"/>
            <a:ext cx="3364992" cy="978408"/>
          </a:xfrm>
        </p:spPr>
        <p:txBody>
          <a:bodyPr lIns="73152" bIns="0" anchor="b">
            <a:sp3d prstMaterial="matte"/>
          </a:bodyPr>
          <a:lstStyle>
            <a:lvl1pPr algn="l">
              <a:defRPr sz="2000" b="0"/>
            </a:lvl1pPr>
            <a:extLst/>
          </a:lstStyle>
          <a:p>
            <a:r>
              <a:rPr lang="zh-CN" altLang="en-US"/>
              <a:t>单击此处编辑母版标题样式</a:t>
            </a:r>
            <a:endParaRPr lang="en-US"/>
          </a:p>
        </p:txBody>
      </p:sp>
      <p:sp>
        <p:nvSpPr>
          <p:cNvPr id="3" name="内容占位符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zh-CN" altLang="en-US"/>
              <a:t>单击此处编辑母版文本样式</a:t>
            </a:r>
          </a:p>
        </p:txBody>
      </p:sp>
      <p:sp>
        <p:nvSpPr>
          <p:cNvPr id="7" name="日期占位符 4">
            <a:extLst>
              <a:ext uri="{FF2B5EF4-FFF2-40B4-BE49-F238E27FC236}">
                <a16:creationId xmlns:a16="http://schemas.microsoft.com/office/drawing/2014/main" id="{361D3F9C-E961-4AA4-8668-CFA6C194CA3D}"/>
              </a:ext>
            </a:extLst>
          </p:cNvPr>
          <p:cNvSpPr>
            <a:spLocks noGrp="1"/>
          </p:cNvSpPr>
          <p:nvPr>
            <p:ph type="dt" sz="half" idx="10"/>
          </p:nvPr>
        </p:nvSpPr>
        <p:spPr/>
        <p:txBody>
          <a:bodyPr/>
          <a:lstStyle>
            <a:lvl1pPr>
              <a:defRPr/>
            </a:lvl1pPr>
          </a:lstStyle>
          <a:p>
            <a:pPr>
              <a:defRPr/>
            </a:pPr>
            <a:fld id="{229FB691-56F2-4F23-B7D9-A29860463259}" type="datetimeFigureOut">
              <a:rPr lang="en-US" altLang="zh-CN"/>
              <a:pPr>
                <a:defRPr/>
              </a:pPr>
              <a:t>7/9/2020</a:t>
            </a:fld>
            <a:endParaRPr lang="en-US" altLang="zh-CN" sz="1100">
              <a:solidFill>
                <a:schemeClr val="tx2"/>
              </a:solidFill>
            </a:endParaRPr>
          </a:p>
        </p:txBody>
      </p:sp>
      <p:sp>
        <p:nvSpPr>
          <p:cNvPr id="8" name="页脚占位符 5">
            <a:extLst>
              <a:ext uri="{FF2B5EF4-FFF2-40B4-BE49-F238E27FC236}">
                <a16:creationId xmlns:a16="http://schemas.microsoft.com/office/drawing/2014/main" id="{07CFB58F-32CB-4D99-9EB0-06223406B75B}"/>
              </a:ext>
            </a:extLst>
          </p:cNvPr>
          <p:cNvSpPr>
            <a:spLocks noGrp="1"/>
          </p:cNvSpPr>
          <p:nvPr>
            <p:ph type="ftr" sz="quarter" idx="11"/>
          </p:nvPr>
        </p:nvSpPr>
        <p:spPr/>
        <p:txBody>
          <a:bodyPr/>
          <a:lstStyle>
            <a:lvl1pPr>
              <a:defRPr/>
            </a:lvl1pPr>
          </a:lstStyle>
          <a:p>
            <a:pPr>
              <a:defRPr/>
            </a:pPr>
            <a:r>
              <a:rPr lang="zh-CN" altLang="en-US"/>
              <a:t>                个人成果，妥善保存，请勿传播</a:t>
            </a:r>
          </a:p>
        </p:txBody>
      </p:sp>
      <p:sp>
        <p:nvSpPr>
          <p:cNvPr id="9" name="灯片编号占位符 6">
            <a:extLst>
              <a:ext uri="{FF2B5EF4-FFF2-40B4-BE49-F238E27FC236}">
                <a16:creationId xmlns:a16="http://schemas.microsoft.com/office/drawing/2014/main" id="{1EAB4DEB-0623-4D4A-AB99-F2E71C173D94}"/>
              </a:ext>
            </a:extLst>
          </p:cNvPr>
          <p:cNvSpPr>
            <a:spLocks noGrp="1"/>
          </p:cNvSpPr>
          <p:nvPr>
            <p:ph type="sldNum" sz="quarter" idx="12"/>
          </p:nvPr>
        </p:nvSpPr>
        <p:spPr/>
        <p:txBody>
          <a:bodyPr/>
          <a:lstStyle>
            <a:lvl1pPr>
              <a:defRPr smtClean="0"/>
            </a:lvl1pPr>
          </a:lstStyle>
          <a:p>
            <a:pPr>
              <a:defRPr/>
            </a:pPr>
            <a:fld id="{F1C8C01F-9AD1-437A-ABA0-32E08AB4D94D}" type="slidenum">
              <a:rPr lang="en-US" altLang="zh-CN"/>
              <a:pPr>
                <a:defRPr/>
              </a:pPr>
              <a:t>‹#›</a:t>
            </a:fld>
            <a:endParaRPr lang="en-US" altLang="zh-CN">
              <a:solidFill>
                <a:schemeClr val="tx2"/>
              </a:solidFill>
            </a:endParaRPr>
          </a:p>
        </p:txBody>
      </p:sp>
    </p:spTree>
    <p:extLst>
      <p:ext uri="{BB962C8B-B14F-4D97-AF65-F5344CB8AC3E}">
        <p14:creationId xmlns:p14="http://schemas.microsoft.com/office/powerpoint/2010/main" val="2102362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2"/>
        </a:solidFill>
        <a:effectLst/>
      </p:bgPr>
    </p:bg>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B1FBCF6-7ECD-4A19-98A0-CA7F4ADE2827}"/>
              </a:ext>
            </a:extLst>
          </p:cNvPr>
          <p:cNvSpPr/>
          <p:nvPr/>
        </p:nvSpPr>
        <p:spPr>
          <a:xfrm>
            <a:off x="3807885" y="0"/>
            <a:ext cx="61383"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lnSpc>
                <a:spcPct val="80000"/>
              </a:lnSpc>
              <a:spcBef>
                <a:spcPct val="20000"/>
              </a:spcBef>
              <a:buClr>
                <a:schemeClr val="hlink"/>
              </a:buClr>
              <a:buSzPct val="70000"/>
              <a:buFont typeface="Wingdings" panose="05000000000000000000" pitchFamily="2" charset="2"/>
              <a:buChar char="n"/>
              <a:defRPr/>
            </a:pPr>
            <a:endParaRPr lang="en-US" sz="1800"/>
          </a:p>
        </p:txBody>
      </p:sp>
      <p:sp>
        <p:nvSpPr>
          <p:cNvPr id="6" name="矩形 5">
            <a:extLst>
              <a:ext uri="{FF2B5EF4-FFF2-40B4-BE49-F238E27FC236}">
                <a16:creationId xmlns:a16="http://schemas.microsoft.com/office/drawing/2014/main" id="{98A25359-7351-4FEE-8701-FF450D605308}"/>
              </a:ext>
            </a:extLst>
          </p:cNvPr>
          <p:cNvSpPr/>
          <p:nvPr/>
        </p:nvSpPr>
        <p:spPr bwMode="invGray">
          <a:xfrm>
            <a:off x="3807885" y="0"/>
            <a:ext cx="61383"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lnSpc>
                <a:spcPct val="80000"/>
              </a:lnSpc>
              <a:spcBef>
                <a:spcPct val="20000"/>
              </a:spcBef>
              <a:buClr>
                <a:schemeClr val="hlink"/>
              </a:buClr>
              <a:buSzPct val="70000"/>
              <a:buFont typeface="Wingdings" panose="05000000000000000000" pitchFamily="2" charset="2"/>
              <a:buChar char="n"/>
              <a:defRPr/>
            </a:pPr>
            <a:endParaRPr lang="en-US" sz="1800"/>
          </a:p>
        </p:txBody>
      </p:sp>
      <p:sp>
        <p:nvSpPr>
          <p:cNvPr id="2" name="标题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lang="zh-CN" altLang="en-US"/>
              <a:t>单击此处编辑母版标题样式</a:t>
            </a:r>
            <a:endParaRPr lang="en-US"/>
          </a:p>
        </p:txBody>
      </p:sp>
      <p:sp>
        <p:nvSpPr>
          <p:cNvPr id="3" name="图片占位符 2"/>
          <p:cNvSpPr>
            <a:spLocks noGrp="1"/>
          </p:cNvSpPr>
          <p:nvPr>
            <p:ph type="pic" idx="1"/>
          </p:nvPr>
        </p:nvSpPr>
        <p:spPr>
          <a:xfrm>
            <a:off x="3871741" y="1484808"/>
            <a:ext cx="8329863" cy="5373192"/>
          </a:xfrm>
          <a:solidFill>
            <a:schemeClr val="bg2">
              <a:shade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zh-CN" altLang="en-US"/>
              <a:t>单击此处编辑母版文本样式</a:t>
            </a:r>
          </a:p>
        </p:txBody>
      </p:sp>
      <p:sp>
        <p:nvSpPr>
          <p:cNvPr id="7" name="日期占位符 4">
            <a:extLst>
              <a:ext uri="{FF2B5EF4-FFF2-40B4-BE49-F238E27FC236}">
                <a16:creationId xmlns:a16="http://schemas.microsoft.com/office/drawing/2014/main" id="{E3843B2A-71BB-4104-94E9-E38BC406EB1D}"/>
              </a:ext>
            </a:extLst>
          </p:cNvPr>
          <p:cNvSpPr>
            <a:spLocks noGrp="1"/>
          </p:cNvSpPr>
          <p:nvPr>
            <p:ph type="dt" sz="half" idx="10"/>
          </p:nvPr>
        </p:nvSpPr>
        <p:spPr>
          <a:xfrm>
            <a:off x="220133" y="1169988"/>
            <a:ext cx="3363384" cy="201612"/>
          </a:xfrm>
        </p:spPr>
        <p:txBody>
          <a:bodyPr/>
          <a:lstStyle>
            <a:lvl1pPr>
              <a:defRPr/>
            </a:lvl1pPr>
          </a:lstStyle>
          <a:p>
            <a:pPr>
              <a:defRPr/>
            </a:pPr>
            <a:fld id="{B074FBD1-A054-4884-B1CF-6AE6C94966E7}" type="datetimeFigureOut">
              <a:rPr lang="en-US" altLang="zh-CN"/>
              <a:pPr>
                <a:defRPr/>
              </a:pPr>
              <a:t>7/9/2020</a:t>
            </a:fld>
            <a:endParaRPr lang="en-US" altLang="zh-CN" sz="1100">
              <a:solidFill>
                <a:schemeClr val="tx2"/>
              </a:solidFill>
            </a:endParaRPr>
          </a:p>
        </p:txBody>
      </p:sp>
      <p:sp>
        <p:nvSpPr>
          <p:cNvPr id="8" name="页脚占位符 5">
            <a:extLst>
              <a:ext uri="{FF2B5EF4-FFF2-40B4-BE49-F238E27FC236}">
                <a16:creationId xmlns:a16="http://schemas.microsoft.com/office/drawing/2014/main" id="{CCB3B897-3B72-45E5-845E-AD92D6D6A978}"/>
              </a:ext>
            </a:extLst>
          </p:cNvPr>
          <p:cNvSpPr>
            <a:spLocks noGrp="1"/>
          </p:cNvSpPr>
          <p:nvPr>
            <p:ph type="ftr" sz="quarter" idx="11"/>
          </p:nvPr>
        </p:nvSpPr>
        <p:spPr>
          <a:xfrm>
            <a:off x="4047067" y="1169988"/>
            <a:ext cx="6925733" cy="201612"/>
          </a:xfrm>
        </p:spPr>
        <p:txBody>
          <a:bodyPr/>
          <a:lstStyle>
            <a:lvl1pPr>
              <a:buFont typeface="Wingdings" panose="05000000000000000000" pitchFamily="2" charset="2"/>
              <a:buChar char="n"/>
              <a:defRPr>
                <a:solidFill>
                  <a:srgbClr val="BCBCBC"/>
                </a:solidFill>
              </a:defRPr>
            </a:lvl1pPr>
          </a:lstStyle>
          <a:p>
            <a:pPr>
              <a:defRPr/>
            </a:pPr>
            <a:r>
              <a:rPr lang="zh-CN" altLang="en-US"/>
              <a:t>个人成果，妥善保存，请勿传播</a:t>
            </a:r>
          </a:p>
        </p:txBody>
      </p:sp>
      <p:sp>
        <p:nvSpPr>
          <p:cNvPr id="9" name="灯片编号占位符 6">
            <a:extLst>
              <a:ext uri="{FF2B5EF4-FFF2-40B4-BE49-F238E27FC236}">
                <a16:creationId xmlns:a16="http://schemas.microsoft.com/office/drawing/2014/main" id="{C5F79453-E25B-4FAC-B3A7-1CED168D2B8A}"/>
              </a:ext>
            </a:extLst>
          </p:cNvPr>
          <p:cNvSpPr>
            <a:spLocks noGrp="1"/>
          </p:cNvSpPr>
          <p:nvPr>
            <p:ph type="sldNum" sz="quarter" idx="12"/>
          </p:nvPr>
        </p:nvSpPr>
        <p:spPr>
          <a:xfrm>
            <a:off x="11118851" y="1169988"/>
            <a:ext cx="977900" cy="201612"/>
          </a:xfrm>
        </p:spPr>
        <p:txBody>
          <a:bodyPr/>
          <a:lstStyle>
            <a:lvl1pPr>
              <a:defRPr smtClean="0"/>
            </a:lvl1pPr>
          </a:lstStyle>
          <a:p>
            <a:pPr>
              <a:defRPr/>
            </a:pPr>
            <a:fld id="{B0A625C8-EBED-4A7B-8F09-9A4BB224797D}" type="slidenum">
              <a:rPr lang="en-US" altLang="zh-CN"/>
              <a:pPr>
                <a:defRPr/>
              </a:pPr>
              <a:t>‹#›</a:t>
            </a:fld>
            <a:endParaRPr lang="en-US" altLang="zh-CN">
              <a:solidFill>
                <a:schemeClr val="tx2"/>
              </a:solidFill>
            </a:endParaRPr>
          </a:p>
        </p:txBody>
      </p:sp>
    </p:spTree>
    <p:extLst>
      <p:ext uri="{BB962C8B-B14F-4D97-AF65-F5344CB8AC3E}">
        <p14:creationId xmlns:p14="http://schemas.microsoft.com/office/powerpoint/2010/main" val="49212895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E7782D41-16C3-4A7E-9028-C9864FFBCC83}"/>
              </a:ext>
            </a:extLst>
          </p:cNvPr>
          <p:cNvSpPr>
            <a:spLocks noChangeArrowheads="1"/>
          </p:cNvSpPr>
          <p:nvPr/>
        </p:nvSpPr>
        <p:spPr bwMode="invGray">
          <a:xfrm>
            <a:off x="0" y="1436688"/>
            <a:ext cx="12192000" cy="44450"/>
          </a:xfrm>
          <a:prstGeom prst="rect">
            <a:avLst/>
          </a:prstGeom>
          <a:solidFill>
            <a:srgbClr val="FFFFFF"/>
          </a:solidFill>
          <a:ln>
            <a:noFill/>
          </a:ln>
          <a:effectLst>
            <a:outerShdw blurRad="31750" dist="10160" dir="5400000" algn="tl" rotWithShape="0">
              <a:srgbClr val="808080">
                <a:alpha val="59998"/>
              </a:srgbClr>
            </a:outerShdw>
          </a:effectLst>
        </p:spPr>
        <p:txBody>
          <a:bodyPr anchor="ctr"/>
          <a:lstStyle/>
          <a:p>
            <a:pPr algn="ctr" eaLnBrk="1" hangingPunct="1">
              <a:lnSpc>
                <a:spcPct val="80000"/>
              </a:lnSpc>
              <a:spcBef>
                <a:spcPct val="20000"/>
              </a:spcBef>
              <a:buClr>
                <a:schemeClr val="hlink"/>
              </a:buClr>
              <a:buSzPct val="70000"/>
              <a:buFont typeface="Wingdings" panose="05000000000000000000" pitchFamily="2" charset="2"/>
              <a:buChar char="n"/>
              <a:defRPr/>
            </a:pPr>
            <a:endParaRPr lang="en-US" sz="1800">
              <a:solidFill>
                <a:schemeClr val="lt1"/>
              </a:solidFill>
              <a:latin typeface="+mn-lt"/>
              <a:ea typeface="+mn-ea"/>
            </a:endParaRPr>
          </a:p>
        </p:txBody>
      </p:sp>
      <p:sp>
        <p:nvSpPr>
          <p:cNvPr id="7" name="矩形 6">
            <a:extLst>
              <a:ext uri="{FF2B5EF4-FFF2-40B4-BE49-F238E27FC236}">
                <a16:creationId xmlns:a16="http://schemas.microsoft.com/office/drawing/2014/main" id="{E8336865-F53C-47AC-B00A-A91EB896BBB5}"/>
              </a:ext>
            </a:extLst>
          </p:cNvPr>
          <p:cNvSpPr/>
          <p:nvPr/>
        </p:nvSpPr>
        <p:spPr bwMode="ltGray">
          <a:xfrm>
            <a:off x="0" y="1"/>
            <a:ext cx="12192000" cy="14335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lnSpc>
                <a:spcPct val="80000"/>
              </a:lnSpc>
              <a:spcBef>
                <a:spcPct val="20000"/>
              </a:spcBef>
              <a:buClr>
                <a:schemeClr val="hlink"/>
              </a:buClr>
              <a:buSzPct val="70000"/>
              <a:buFont typeface="Wingdings" panose="05000000000000000000" pitchFamily="2" charset="2"/>
              <a:buChar char="n"/>
              <a:defRPr/>
            </a:pPr>
            <a:endParaRPr lang="en-US" sz="1800"/>
          </a:p>
        </p:txBody>
      </p:sp>
      <p:sp>
        <p:nvSpPr>
          <p:cNvPr id="2" name="标题占位符 1">
            <a:extLst>
              <a:ext uri="{FF2B5EF4-FFF2-40B4-BE49-F238E27FC236}">
                <a16:creationId xmlns:a16="http://schemas.microsoft.com/office/drawing/2014/main" id="{56D471C2-8962-48A3-97B8-D73163FA4B91}"/>
              </a:ext>
            </a:extLst>
          </p:cNvPr>
          <p:cNvSpPr>
            <a:spLocks noGrp="1"/>
          </p:cNvSpPr>
          <p:nvPr>
            <p:ph type="title"/>
          </p:nvPr>
        </p:nvSpPr>
        <p:spPr>
          <a:xfrm>
            <a:off x="609600" y="152400"/>
            <a:ext cx="10972800" cy="1250950"/>
          </a:xfrm>
          <a:prstGeom prst="rect">
            <a:avLst/>
          </a:prstGeom>
        </p:spPr>
        <p:txBody>
          <a:bodyPr vert="horz" wrap="square" lIns="91440" tIns="45720" rIns="45720" bIns="45720" numCol="1" anchor="ctr" anchorCtr="0" compatLnSpc="1">
            <a:prstTxWarp prst="textNoShape">
              <a:avLst/>
            </a:prstTxWarp>
            <a:normAutofit/>
            <a:sp3d prstMaterial="matte">
              <a:bevelT w="50800" h="10160"/>
            </a:sp3d>
          </a:bodyPr>
          <a:lstStyle/>
          <a:p>
            <a:pPr lvl="0"/>
            <a:r>
              <a:rPr lang="zh-CN" altLang="en-US"/>
              <a:t>单击此处编辑母版标题样式</a:t>
            </a:r>
            <a:endParaRPr lang="en-US" altLang="en-US"/>
          </a:p>
        </p:txBody>
      </p:sp>
      <p:sp>
        <p:nvSpPr>
          <p:cNvPr id="1029" name="文本占位符 2">
            <a:extLst>
              <a:ext uri="{FF2B5EF4-FFF2-40B4-BE49-F238E27FC236}">
                <a16:creationId xmlns:a16="http://schemas.microsoft.com/office/drawing/2014/main" id="{4585FD88-22FF-406D-A8E3-582CADCCEF7F}"/>
              </a:ext>
            </a:extLst>
          </p:cNvPr>
          <p:cNvSpPr>
            <a:spLocks noGrp="1"/>
          </p:cNvSpPr>
          <p:nvPr>
            <p:ph type="body" idx="1"/>
          </p:nvPr>
        </p:nvSpPr>
        <p:spPr bwMode="auto">
          <a:xfrm>
            <a:off x="609600" y="1774825"/>
            <a:ext cx="10972800" cy="462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9144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en-US"/>
          </a:p>
        </p:txBody>
      </p:sp>
      <p:sp>
        <p:nvSpPr>
          <p:cNvPr id="4" name="日期占位符 3">
            <a:extLst>
              <a:ext uri="{FF2B5EF4-FFF2-40B4-BE49-F238E27FC236}">
                <a16:creationId xmlns:a16="http://schemas.microsoft.com/office/drawing/2014/main" id="{D87CFBA4-9BBD-493D-A3DF-4504ECADF45C}"/>
              </a:ext>
            </a:extLst>
          </p:cNvPr>
          <p:cNvSpPr>
            <a:spLocks noGrp="1"/>
          </p:cNvSpPr>
          <p:nvPr>
            <p:ph type="dt" sz="half" idx="2"/>
          </p:nvPr>
        </p:nvSpPr>
        <p:spPr>
          <a:xfrm>
            <a:off x="609600" y="6477000"/>
            <a:ext cx="2844800" cy="274638"/>
          </a:xfrm>
          <a:prstGeom prst="rect">
            <a:avLst/>
          </a:prstGeom>
        </p:spPr>
        <p:txBody>
          <a:bodyPr vert="horz" wrap="square" lIns="109728" tIns="45720" rIns="45720" bIns="0" numCol="1" anchor="b" anchorCtr="0" compatLnSpc="1">
            <a:prstTxWarp prst="textNoShape">
              <a:avLst/>
            </a:prstTxWarp>
          </a:bodyPr>
          <a:lstStyle>
            <a:lvl1pPr eaLnBrk="1" hangingPunct="1">
              <a:lnSpc>
                <a:spcPct val="80000"/>
              </a:lnSpc>
              <a:spcBef>
                <a:spcPct val="20000"/>
              </a:spcBef>
              <a:buClr>
                <a:schemeClr val="hlink"/>
              </a:buClr>
              <a:buSzPct val="70000"/>
              <a:buFont typeface="Wingdings" panose="05000000000000000000" pitchFamily="2" charset="2"/>
              <a:buNone/>
              <a:defRPr sz="1200">
                <a:solidFill>
                  <a:srgbClr val="3F3F3F"/>
                </a:solidFill>
                <a:latin typeface="Tahoma" panose="020B0604030504040204" pitchFamily="34" charset="0"/>
                <a:ea typeface="幼圆" panose="02010509060101010101" pitchFamily="49" charset="-122"/>
              </a:defRPr>
            </a:lvl1pPr>
          </a:lstStyle>
          <a:p>
            <a:pPr>
              <a:defRPr/>
            </a:pPr>
            <a:fld id="{9EA6BEC6-BAB7-4FAF-9BB0-56E1DB506898}" type="datetimeFigureOut">
              <a:rPr lang="en-US" altLang="zh-CN"/>
              <a:pPr>
                <a:defRPr/>
              </a:pPr>
              <a:t>7/9/2020</a:t>
            </a:fld>
            <a:endParaRPr lang="en-US" altLang="zh-CN" sz="1100">
              <a:solidFill>
                <a:schemeClr val="tx2"/>
              </a:solidFill>
            </a:endParaRPr>
          </a:p>
        </p:txBody>
      </p:sp>
      <p:sp>
        <p:nvSpPr>
          <p:cNvPr id="5" name="页脚占位符 4">
            <a:extLst>
              <a:ext uri="{FF2B5EF4-FFF2-40B4-BE49-F238E27FC236}">
                <a16:creationId xmlns:a16="http://schemas.microsoft.com/office/drawing/2014/main" id="{26AEB74F-CF76-4AC7-BE06-3157169AEFB4}"/>
              </a:ext>
            </a:extLst>
          </p:cNvPr>
          <p:cNvSpPr>
            <a:spLocks noGrp="1"/>
          </p:cNvSpPr>
          <p:nvPr>
            <p:ph type="ftr" sz="quarter" idx="3"/>
          </p:nvPr>
        </p:nvSpPr>
        <p:spPr>
          <a:xfrm>
            <a:off x="3520018" y="6477000"/>
            <a:ext cx="7344833" cy="274638"/>
          </a:xfrm>
          <a:prstGeom prst="rect">
            <a:avLst/>
          </a:prstGeom>
        </p:spPr>
        <p:txBody>
          <a:bodyPr vert="horz" wrap="square" lIns="45720" tIns="45720" rIns="45720" bIns="0" numCol="1" anchor="b" anchorCtr="0" compatLnSpc="1">
            <a:prstTxWarp prst="textNoShape">
              <a:avLst/>
            </a:prstTxWarp>
          </a:bodyPr>
          <a:lstStyle>
            <a:lvl1pPr eaLnBrk="1" hangingPunct="1">
              <a:lnSpc>
                <a:spcPct val="80000"/>
              </a:lnSpc>
              <a:spcBef>
                <a:spcPct val="20000"/>
              </a:spcBef>
              <a:buClr>
                <a:schemeClr val="hlink"/>
              </a:buClr>
              <a:buSzPct val="70000"/>
              <a:buFont typeface="Wingdings" panose="05000000000000000000" pitchFamily="2" charset="2"/>
              <a:buNone/>
              <a:defRPr sz="1200">
                <a:solidFill>
                  <a:srgbClr val="3F3F3F"/>
                </a:solidFill>
              </a:defRPr>
            </a:lvl1pPr>
          </a:lstStyle>
          <a:p>
            <a:pPr>
              <a:defRPr/>
            </a:pPr>
            <a:r>
              <a:rPr lang="zh-CN" altLang="en-US"/>
              <a:t>             个人成果，妥善保存，请勿传播</a:t>
            </a:r>
          </a:p>
        </p:txBody>
      </p:sp>
      <p:sp>
        <p:nvSpPr>
          <p:cNvPr id="6" name="灯片编号占位符 5">
            <a:extLst>
              <a:ext uri="{FF2B5EF4-FFF2-40B4-BE49-F238E27FC236}">
                <a16:creationId xmlns:a16="http://schemas.microsoft.com/office/drawing/2014/main" id="{E5C42E19-59A5-4041-89B1-345905CB3639}"/>
              </a:ext>
            </a:extLst>
          </p:cNvPr>
          <p:cNvSpPr>
            <a:spLocks noGrp="1"/>
          </p:cNvSpPr>
          <p:nvPr>
            <p:ph type="sldNum" sz="quarter" idx="4"/>
          </p:nvPr>
        </p:nvSpPr>
        <p:spPr>
          <a:xfrm>
            <a:off x="10938934" y="6477000"/>
            <a:ext cx="977900" cy="274638"/>
          </a:xfrm>
          <a:prstGeom prst="rect">
            <a:avLst/>
          </a:prstGeom>
        </p:spPr>
        <p:txBody>
          <a:bodyPr vert="horz" wrap="square" lIns="91440" tIns="45720" rIns="91440" bIns="0" numCol="1" anchor="b" anchorCtr="0" compatLnSpc="1">
            <a:prstTxWarp prst="textNoShape">
              <a:avLst/>
            </a:prstTxWarp>
          </a:bodyPr>
          <a:lstStyle>
            <a:lvl1pPr eaLnBrk="1" hangingPunct="1">
              <a:lnSpc>
                <a:spcPct val="80000"/>
              </a:lnSpc>
              <a:spcBef>
                <a:spcPct val="20000"/>
              </a:spcBef>
              <a:buClr>
                <a:schemeClr val="hlink"/>
              </a:buClr>
              <a:buSzPct val="70000"/>
              <a:buFont typeface="Wingdings" panose="05000000000000000000" pitchFamily="2" charset="2"/>
              <a:buNone/>
              <a:defRPr sz="1200" smtClean="0">
                <a:solidFill>
                  <a:srgbClr val="3F3F3F"/>
                </a:solidFill>
              </a:defRPr>
            </a:lvl1pPr>
          </a:lstStyle>
          <a:p>
            <a:pPr>
              <a:defRPr/>
            </a:pPr>
            <a:fld id="{95BBE842-B74A-418C-9AE9-07533382D4E7}" type="slidenum">
              <a:rPr lang="en-US" altLang="zh-CN"/>
              <a:pPr>
                <a:defRPr/>
              </a:pPr>
              <a:t>‹#›</a:t>
            </a:fld>
            <a:endParaRPr lang="en-US" altLang="zh-CN">
              <a:solidFill>
                <a:schemeClr val="tx2"/>
              </a:solidFill>
            </a:endParaRPr>
          </a:p>
        </p:txBody>
      </p:sp>
    </p:spTree>
    <p:extLst>
      <p:ext uri="{BB962C8B-B14F-4D97-AF65-F5344CB8AC3E}">
        <p14:creationId xmlns:p14="http://schemas.microsoft.com/office/powerpoint/2010/main" val="18386008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 id="2147483675" r:id="rId14"/>
  </p:sldLayoutIdLst>
  <p:hf sldNum="0" hdr="0" dt="0"/>
  <p:txStyles>
    <p:titleStyle>
      <a:lvl1pPr algn="l" rtl="0" eaLnBrk="0" fontAlgn="base" hangingPunct="0">
        <a:spcBef>
          <a:spcPct val="0"/>
        </a:spcBef>
        <a:spcAft>
          <a:spcPct val="0"/>
        </a:spcAft>
        <a:defRPr sz="4500" b="1" kern="1200">
          <a:solidFill>
            <a:srgbClr val="FFC800"/>
          </a:solidFill>
          <a:latin typeface="+mj-lt"/>
          <a:ea typeface="+mj-ea"/>
          <a:cs typeface="华文楷体" charset="0"/>
        </a:defRPr>
      </a:lvl1pPr>
      <a:lvl2pPr algn="l" rtl="0" eaLnBrk="0" fontAlgn="base" hangingPunct="0">
        <a:spcBef>
          <a:spcPct val="0"/>
        </a:spcBef>
        <a:spcAft>
          <a:spcPct val="0"/>
        </a:spcAft>
        <a:defRPr sz="4500" b="1">
          <a:solidFill>
            <a:srgbClr val="FFC800"/>
          </a:solidFill>
          <a:latin typeface="Corbel" pitchFamily="34" charset="0"/>
          <a:ea typeface="华文楷体" pitchFamily="2" charset="-122"/>
          <a:cs typeface="华文楷体" charset="0"/>
        </a:defRPr>
      </a:lvl2pPr>
      <a:lvl3pPr algn="l" rtl="0" eaLnBrk="0" fontAlgn="base" hangingPunct="0">
        <a:spcBef>
          <a:spcPct val="0"/>
        </a:spcBef>
        <a:spcAft>
          <a:spcPct val="0"/>
        </a:spcAft>
        <a:defRPr sz="4500" b="1">
          <a:solidFill>
            <a:srgbClr val="FFC800"/>
          </a:solidFill>
          <a:latin typeface="Corbel" pitchFamily="34" charset="0"/>
          <a:ea typeface="华文楷体" pitchFamily="2" charset="-122"/>
          <a:cs typeface="华文楷体" charset="0"/>
        </a:defRPr>
      </a:lvl3pPr>
      <a:lvl4pPr algn="l" rtl="0" eaLnBrk="0" fontAlgn="base" hangingPunct="0">
        <a:spcBef>
          <a:spcPct val="0"/>
        </a:spcBef>
        <a:spcAft>
          <a:spcPct val="0"/>
        </a:spcAft>
        <a:defRPr sz="4500" b="1">
          <a:solidFill>
            <a:srgbClr val="FFC800"/>
          </a:solidFill>
          <a:latin typeface="Corbel" pitchFamily="34" charset="0"/>
          <a:ea typeface="华文楷体" pitchFamily="2" charset="-122"/>
          <a:cs typeface="华文楷体" charset="0"/>
        </a:defRPr>
      </a:lvl4pPr>
      <a:lvl5pPr algn="l" rtl="0" eaLnBrk="0" fontAlgn="base" hangingPunct="0">
        <a:spcBef>
          <a:spcPct val="0"/>
        </a:spcBef>
        <a:spcAft>
          <a:spcPct val="0"/>
        </a:spcAft>
        <a:defRPr sz="4500" b="1">
          <a:solidFill>
            <a:srgbClr val="FFC800"/>
          </a:solidFill>
          <a:latin typeface="Corbel" pitchFamily="34" charset="0"/>
          <a:ea typeface="华文楷体" pitchFamily="2" charset="-122"/>
          <a:cs typeface="华文楷体" charset="0"/>
        </a:defRPr>
      </a:lvl5pPr>
      <a:lvl6pPr marL="457200" algn="l" rtl="0" fontAlgn="base">
        <a:spcBef>
          <a:spcPct val="0"/>
        </a:spcBef>
        <a:spcAft>
          <a:spcPct val="0"/>
        </a:spcAft>
        <a:defRPr sz="4500" b="1">
          <a:solidFill>
            <a:srgbClr val="FFC800"/>
          </a:solidFill>
          <a:latin typeface="Corbel" pitchFamily="34" charset="0"/>
          <a:ea typeface="华文楷体" pitchFamily="2" charset="-122"/>
        </a:defRPr>
      </a:lvl6pPr>
      <a:lvl7pPr marL="914400" algn="l" rtl="0" fontAlgn="base">
        <a:spcBef>
          <a:spcPct val="0"/>
        </a:spcBef>
        <a:spcAft>
          <a:spcPct val="0"/>
        </a:spcAft>
        <a:defRPr sz="4500" b="1">
          <a:solidFill>
            <a:srgbClr val="FFC800"/>
          </a:solidFill>
          <a:latin typeface="Corbel" pitchFamily="34" charset="0"/>
          <a:ea typeface="华文楷体" pitchFamily="2" charset="-122"/>
        </a:defRPr>
      </a:lvl7pPr>
      <a:lvl8pPr marL="1371600" algn="l" rtl="0" fontAlgn="base">
        <a:spcBef>
          <a:spcPct val="0"/>
        </a:spcBef>
        <a:spcAft>
          <a:spcPct val="0"/>
        </a:spcAft>
        <a:defRPr sz="4500" b="1">
          <a:solidFill>
            <a:srgbClr val="FFC800"/>
          </a:solidFill>
          <a:latin typeface="Corbel" pitchFamily="34" charset="0"/>
          <a:ea typeface="华文楷体" pitchFamily="2" charset="-122"/>
        </a:defRPr>
      </a:lvl8pPr>
      <a:lvl9pPr marL="1828800" algn="l" rtl="0" fontAlgn="base">
        <a:spcBef>
          <a:spcPct val="0"/>
        </a:spcBef>
        <a:spcAft>
          <a:spcPct val="0"/>
        </a:spcAft>
        <a:defRPr sz="4500" b="1">
          <a:solidFill>
            <a:srgbClr val="FFC800"/>
          </a:solidFill>
          <a:latin typeface="Corbel" pitchFamily="34" charset="0"/>
          <a:ea typeface="华文楷体" pitchFamily="2" charset="-122"/>
        </a:defRPr>
      </a:lvl9pPr>
      <a:extLst/>
    </p:titleStyle>
    <p:bodyStyle>
      <a:lvl1pPr marL="438150" indent="-319088" algn="l" rtl="0" eaLnBrk="0" fontAlgn="base" hangingPunct="0">
        <a:spcBef>
          <a:spcPct val="0"/>
        </a:spcBef>
        <a:spcAft>
          <a:spcPct val="0"/>
        </a:spcAft>
        <a:buClr>
          <a:schemeClr val="accent1"/>
        </a:buClr>
        <a:buSzPct val="80000"/>
        <a:buFont typeface="Wingdings 2" panose="05020102010507070707" pitchFamily="18" charset="2"/>
        <a:buChar char=""/>
        <a:defRPr kumimoji="1" sz="3200" kern="1200">
          <a:solidFill>
            <a:schemeClr val="tx1"/>
          </a:solidFill>
          <a:latin typeface="+mn-lt"/>
          <a:ea typeface="+mn-ea"/>
          <a:cs typeface="华文楷体" charset="0"/>
        </a:defRPr>
      </a:lvl1pPr>
      <a:lvl2pPr marL="730250" indent="-273050" algn="l" rtl="0" eaLnBrk="0" fontAlgn="base" hangingPunct="0">
        <a:spcBef>
          <a:spcPct val="20000"/>
        </a:spcBef>
        <a:spcAft>
          <a:spcPct val="0"/>
        </a:spcAft>
        <a:buClr>
          <a:schemeClr val="accent2"/>
        </a:buClr>
        <a:buSzPct val="90000"/>
        <a:buFont typeface="Wingdings" panose="05000000000000000000" pitchFamily="2" charset="2"/>
        <a:buChar char=""/>
        <a:defRPr kumimoji="1" sz="2800" kern="1200">
          <a:solidFill>
            <a:schemeClr val="tx1"/>
          </a:solidFill>
          <a:latin typeface="+mn-lt"/>
          <a:ea typeface="+mn-ea"/>
          <a:cs typeface="华文楷体" charset="0"/>
        </a:defRPr>
      </a:lvl2pPr>
      <a:lvl3pPr marL="995363" indent="-228600" algn="l" rtl="0" eaLnBrk="0" fontAlgn="base" hangingPunct="0">
        <a:spcBef>
          <a:spcPct val="20000"/>
        </a:spcBef>
        <a:spcAft>
          <a:spcPct val="0"/>
        </a:spcAft>
        <a:buClr>
          <a:srgbClr val="E66C7D"/>
        </a:buClr>
        <a:buFont typeface="Arial" panose="020B0604020202020204" pitchFamily="34" charset="0"/>
        <a:buChar char="▪"/>
        <a:defRPr kumimoji="1" sz="2400" kern="1200">
          <a:solidFill>
            <a:schemeClr val="tx1"/>
          </a:solidFill>
          <a:latin typeface="+mn-lt"/>
          <a:ea typeface="+mn-ea"/>
          <a:cs typeface="华文楷体" charset="0"/>
        </a:defRPr>
      </a:lvl3pPr>
      <a:lvl4pPr marL="1216025" indent="-182563" algn="l" rtl="0" eaLnBrk="0" fontAlgn="base" hangingPunct="0">
        <a:spcBef>
          <a:spcPct val="20000"/>
        </a:spcBef>
        <a:spcAft>
          <a:spcPct val="0"/>
        </a:spcAft>
        <a:buClr>
          <a:srgbClr val="6BB76D"/>
        </a:buClr>
        <a:buFont typeface="Arial" panose="020B0604020202020204" pitchFamily="34" charset="0"/>
        <a:buChar char="▪"/>
        <a:defRPr kumimoji="1" sz="2000" kern="1200">
          <a:solidFill>
            <a:schemeClr val="tx1"/>
          </a:solidFill>
          <a:latin typeface="+mn-lt"/>
          <a:ea typeface="+mn-ea"/>
          <a:cs typeface="华文楷体" charset="0"/>
        </a:defRPr>
      </a:lvl4pPr>
      <a:lvl5pPr marL="1425575" indent="-182563" algn="l" rtl="0" eaLnBrk="0" fontAlgn="base" hangingPunct="0">
        <a:spcBef>
          <a:spcPct val="20000"/>
        </a:spcBef>
        <a:spcAft>
          <a:spcPct val="0"/>
        </a:spcAft>
        <a:buClr>
          <a:srgbClr val="E88651"/>
        </a:buClr>
        <a:buFont typeface="Wingdings 3" panose="05040102010807070707" pitchFamily="18" charset="2"/>
        <a:buChar char=""/>
        <a:defRPr kumimoji="1" lang="en-US" sz="2000" kern="1200">
          <a:solidFill>
            <a:schemeClr val="tx1"/>
          </a:solidFill>
          <a:latin typeface="+mn-lt"/>
          <a:ea typeface="+mn-ea"/>
          <a:cs typeface="华文楷体"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audio" Target="../media/audio2.bin"/></Relationships>
</file>

<file path=ppt/slides/_rels/slide31.xml.rels><?xml version="1.0" encoding="UTF-8" standalone="yes"?>
<Relationships xmlns="http://schemas.openxmlformats.org/package/2006/relationships"><Relationship Id="rId3" Type="http://schemas.openxmlformats.org/officeDocument/2006/relationships/audio" Target="../media/audio2.bin"/><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audio" Target="../media/audio2.bin"/><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audio" Target="../media/audio2.bin"/><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audio" Target="../media/audio3.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2.emf"/><Relationship Id="rId5" Type="http://schemas.openxmlformats.org/officeDocument/2006/relationships/oleObject" Target="../embeddings/oleObject1.bin"/><Relationship Id="rId4" Type="http://schemas.openxmlformats.org/officeDocument/2006/relationships/audio" Target="../media/audio1.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Rectangle 2">
            <a:extLst>
              <a:ext uri="{FF2B5EF4-FFF2-40B4-BE49-F238E27FC236}">
                <a16:creationId xmlns:a16="http://schemas.microsoft.com/office/drawing/2014/main" id="{34ECCD22-E37B-462C-BD97-6CDBAC2C6941}"/>
              </a:ext>
            </a:extLst>
          </p:cNvPr>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bwMode="auto">
          <a:xfrm>
            <a:off x="1981200" y="152400"/>
            <a:ext cx="8229600" cy="1257300"/>
          </a:xfrm>
        </p:spPr>
      </p:pic>
      <p:sp>
        <p:nvSpPr>
          <p:cNvPr id="40963" name="Rectangle 3">
            <a:extLst>
              <a:ext uri="{FF2B5EF4-FFF2-40B4-BE49-F238E27FC236}">
                <a16:creationId xmlns:a16="http://schemas.microsoft.com/office/drawing/2014/main" id="{87FD9834-48DA-4714-9B3C-C9B03968AD0D}"/>
              </a:ext>
            </a:extLst>
          </p:cNvPr>
          <p:cNvSpPr>
            <a:spLocks noGrp="1"/>
          </p:cNvSpPr>
          <p:nvPr>
            <p:ph idx="1"/>
          </p:nvPr>
        </p:nvSpPr>
        <p:spPr/>
        <p:txBody>
          <a:bodyPr/>
          <a:lstStyle/>
          <a:p>
            <a:pPr eaLnBrk="1" hangingPunct="1"/>
            <a:r>
              <a:rPr kumimoji="0" lang="zh-CN" altLang="en-US" sz="2800" dirty="0"/>
              <a:t>产生软件危机的原因</a:t>
            </a:r>
          </a:p>
          <a:p>
            <a:pPr lvl="1" eaLnBrk="1" hangingPunct="1"/>
            <a:r>
              <a:rPr kumimoji="0" lang="zh-CN" altLang="en-US" sz="2400" dirty="0"/>
              <a:t>与软件本身的特点有关</a:t>
            </a:r>
          </a:p>
          <a:p>
            <a:pPr lvl="2" eaLnBrk="1" hangingPunct="1"/>
            <a:r>
              <a:rPr kumimoji="0" lang="zh-CN" altLang="en-US" sz="2000" dirty="0"/>
              <a:t>逻辑部件，可见性差</a:t>
            </a:r>
          </a:p>
          <a:p>
            <a:pPr lvl="2" eaLnBrk="1" hangingPunct="1"/>
            <a:r>
              <a:rPr kumimoji="0" lang="zh-CN" altLang="en-US" sz="2000" dirty="0"/>
              <a:t>管理和控制软件开发很困难</a:t>
            </a:r>
          </a:p>
          <a:p>
            <a:pPr lvl="2" eaLnBrk="1" hangingPunct="1"/>
            <a:r>
              <a:rPr kumimoji="0" lang="zh-CN" altLang="en-US" sz="2000" dirty="0"/>
              <a:t>客观上软件维护比较困难</a:t>
            </a:r>
          </a:p>
          <a:p>
            <a:pPr lvl="2" eaLnBrk="1" hangingPunct="1"/>
            <a:r>
              <a:rPr kumimoji="0" lang="zh-CN" altLang="en-US" sz="2000" dirty="0"/>
              <a:t>需要人员协作和科学管理</a:t>
            </a:r>
          </a:p>
          <a:p>
            <a:pPr lvl="1" eaLnBrk="1" hangingPunct="1"/>
            <a:r>
              <a:rPr kumimoji="0" lang="zh-CN" altLang="en-US" sz="2400" dirty="0"/>
              <a:t>与软件开发与维护的方法不正确有关</a:t>
            </a:r>
          </a:p>
          <a:p>
            <a:pPr lvl="2" eaLnBrk="1" hangingPunct="1"/>
            <a:r>
              <a:rPr kumimoji="0" lang="zh-CN" altLang="en-US" sz="2000" dirty="0"/>
              <a:t>采用了错误的方法和技术</a:t>
            </a:r>
          </a:p>
          <a:p>
            <a:pPr lvl="2" eaLnBrk="1" hangingPunct="1"/>
            <a:r>
              <a:rPr kumimoji="0" lang="zh-CN" altLang="en-US" sz="2000" dirty="0"/>
              <a:t>忽视软件需求分析的重要性，过早地开始编码工作</a:t>
            </a:r>
          </a:p>
          <a:p>
            <a:pPr lvl="2" eaLnBrk="1" hangingPunct="1"/>
            <a:r>
              <a:rPr kumimoji="0" lang="zh-CN" altLang="en-US" sz="2000" dirty="0"/>
              <a:t>轻视软件维护的重要性</a:t>
            </a:r>
          </a:p>
        </p:txBody>
      </p:sp>
      <p:sp>
        <p:nvSpPr>
          <p:cNvPr id="40964" name="页脚占位符 3">
            <a:extLst>
              <a:ext uri="{FF2B5EF4-FFF2-40B4-BE49-F238E27FC236}">
                <a16:creationId xmlns:a16="http://schemas.microsoft.com/office/drawing/2014/main" id="{4AB9E182-B386-49E0-8B0F-26DBF1B0282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kumimoji="1"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kumimoji="1"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kumimoji="1"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kumimoji="1"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9pPr>
          </a:lstStyle>
          <a:p>
            <a:pPr>
              <a:buClr>
                <a:schemeClr val="hlink"/>
              </a:buClr>
              <a:buSzPct val="70000"/>
              <a:buFont typeface="Wingdings" panose="05000000000000000000" pitchFamily="2" charset="2"/>
              <a:buChar char="n"/>
            </a:pPr>
            <a:r>
              <a:rPr kumimoji="0" lang="zh-CN" altLang="en-US" sz="1200">
                <a:solidFill>
                  <a:srgbClr val="3F3F3F"/>
                </a:solidFill>
                <a:latin typeface="Tahoma" panose="020B0604030504040204" pitchFamily="34" charset="0"/>
                <a:ea typeface="幼圆" panose="02010509060101010101" pitchFamily="49" charset="-122"/>
              </a:rPr>
              <a:t>个人成果，妥善保存，请勿传播</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3">
            <a:extLst>
              <a:ext uri="{FF2B5EF4-FFF2-40B4-BE49-F238E27FC236}">
                <a16:creationId xmlns:a16="http://schemas.microsoft.com/office/drawing/2014/main" id="{F33B6821-CE8F-49AB-B1C9-4DB28EC9F0CD}"/>
              </a:ext>
            </a:extLst>
          </p:cNvPr>
          <p:cNvSpPr txBox="1">
            <a:spLocks noChangeArrowheads="1"/>
          </p:cNvSpPr>
          <p:nvPr/>
        </p:nvSpPr>
        <p:spPr bwMode="auto">
          <a:xfrm>
            <a:off x="4440238" y="6284913"/>
            <a:ext cx="263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accent1"/>
              </a:buClr>
              <a:buSzPct val="80000"/>
              <a:buFont typeface="Wingdings 2" panose="05020102010507070707" pitchFamily="18" charset="2"/>
              <a:buChar char=""/>
              <a:defRPr kumimoji="1"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kumimoji="1"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kumimoji="1"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kumimoji="1"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9pPr>
          </a:lstStyle>
          <a:p>
            <a:pPr eaLnBrk="1" hangingPunct="1">
              <a:buClrTx/>
              <a:buSzTx/>
              <a:buFontTx/>
              <a:buNone/>
            </a:pPr>
            <a:r>
              <a:rPr lang="en-US" altLang="zh-CN" sz="2400" b="1">
                <a:latin typeface="宋体" panose="02010600030101010101" pitchFamily="2" charset="-122"/>
                <a:ea typeface="宋体" panose="02010600030101010101" pitchFamily="2" charset="-122"/>
              </a:rPr>
              <a:t> </a:t>
            </a:r>
            <a:r>
              <a:rPr lang="zh-CN" altLang="en-US" sz="2400" b="1">
                <a:latin typeface="宋体" panose="02010600030101010101" pitchFamily="2" charset="-122"/>
                <a:ea typeface="宋体" panose="02010600030101010101" pitchFamily="2" charset="-122"/>
              </a:rPr>
              <a:t>传统的瀑布模型</a:t>
            </a:r>
            <a:r>
              <a:rPr lang="zh-CN" altLang="en-US" sz="2400">
                <a:latin typeface="宋体" panose="02010600030101010101" pitchFamily="2" charset="-122"/>
                <a:ea typeface="宋体" panose="02010600030101010101" pitchFamily="2" charset="-122"/>
              </a:rPr>
              <a:t> </a:t>
            </a:r>
          </a:p>
        </p:txBody>
      </p:sp>
      <p:sp>
        <p:nvSpPr>
          <p:cNvPr id="404486" name="Rectangle 6">
            <a:extLst>
              <a:ext uri="{FF2B5EF4-FFF2-40B4-BE49-F238E27FC236}">
                <a16:creationId xmlns:a16="http://schemas.microsoft.com/office/drawing/2014/main" id="{DA7E5435-6DE9-44D5-9843-BB0460FF7F41}"/>
              </a:ext>
            </a:extLst>
          </p:cNvPr>
          <p:cNvSpPr>
            <a:spLocks noChangeArrowheads="1"/>
          </p:cNvSpPr>
          <p:nvPr/>
        </p:nvSpPr>
        <p:spPr bwMode="auto">
          <a:xfrm>
            <a:off x="1985963" y="25401"/>
            <a:ext cx="7543800" cy="1431925"/>
          </a:xfrm>
          <a:prstGeom prst="rect">
            <a:avLst/>
          </a:prstGeom>
          <a:noFill/>
          <a:ln w="9525">
            <a:noFill/>
            <a:miter lim="800000"/>
            <a:headEnd/>
            <a:tailEnd/>
          </a:ln>
          <a:effectLst/>
        </p:spPr>
        <p:txBody>
          <a:bodyPr anchor="ctr"/>
          <a:lstStyle>
            <a:lvl1pPr>
              <a:defRPr sz="2400">
                <a:solidFill>
                  <a:schemeClr val="tx1"/>
                </a:solidFill>
                <a:latin typeface="Tahoma" panose="020B0604030504040204" pitchFamily="34" charset="0"/>
                <a:ea typeface="幼圆" panose="02010509060101010101" pitchFamily="49" charset="-122"/>
              </a:defRPr>
            </a:lvl1pPr>
            <a:lvl2pPr marL="742950" indent="-285750">
              <a:defRPr sz="2400">
                <a:solidFill>
                  <a:schemeClr val="tx1"/>
                </a:solidFill>
                <a:latin typeface="Tahoma" panose="020B0604030504040204" pitchFamily="34" charset="0"/>
                <a:ea typeface="幼圆" panose="02010509060101010101" pitchFamily="49" charset="-122"/>
              </a:defRPr>
            </a:lvl2pPr>
            <a:lvl3pPr marL="1143000" indent="-228600">
              <a:defRPr sz="2400">
                <a:solidFill>
                  <a:schemeClr val="tx1"/>
                </a:solidFill>
                <a:latin typeface="Tahoma" panose="020B0604030504040204" pitchFamily="34" charset="0"/>
                <a:ea typeface="幼圆" panose="02010509060101010101" pitchFamily="49" charset="-122"/>
              </a:defRPr>
            </a:lvl3pPr>
            <a:lvl4pPr marL="1600200" indent="-228600">
              <a:defRPr sz="2400">
                <a:solidFill>
                  <a:schemeClr val="tx1"/>
                </a:solidFill>
                <a:latin typeface="Tahoma" panose="020B0604030504040204" pitchFamily="34" charset="0"/>
                <a:ea typeface="幼圆" panose="02010509060101010101" pitchFamily="49" charset="-122"/>
              </a:defRPr>
            </a:lvl4pPr>
            <a:lvl5pPr marL="2057400" indent="-228600">
              <a:defRPr sz="2400">
                <a:solidFill>
                  <a:schemeClr val="tx1"/>
                </a:solidFill>
                <a:latin typeface="Tahoma" panose="020B0604030504040204" pitchFamily="34" charset="0"/>
                <a:ea typeface="幼圆"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9pPr>
          </a:lstStyle>
          <a:p>
            <a:pPr eaLnBrk="1" hangingPunct="1">
              <a:defRPr/>
            </a:pPr>
            <a:r>
              <a:rPr lang="zh-CN" altLang="en-US" sz="4400" b="1" dirty="0">
                <a:solidFill>
                  <a:srgbClr val="FF0000"/>
                </a:solidFill>
                <a:latin typeface="宋体" panose="02010600030101010101" pitchFamily="2" charset="-122"/>
                <a:ea typeface="宋体" panose="02010600030101010101" pitchFamily="2" charset="-122"/>
              </a:rPr>
              <a:t>软件过程</a:t>
            </a:r>
          </a:p>
        </p:txBody>
      </p:sp>
      <p:sp>
        <p:nvSpPr>
          <p:cNvPr id="112644" name="Rectangle 7">
            <a:extLst>
              <a:ext uri="{FF2B5EF4-FFF2-40B4-BE49-F238E27FC236}">
                <a16:creationId xmlns:a16="http://schemas.microsoft.com/office/drawing/2014/main" id="{2B3C2314-4E4E-4090-A2AC-730D1B76628D}"/>
              </a:ext>
            </a:extLst>
          </p:cNvPr>
          <p:cNvSpPr>
            <a:spLocks noChangeArrowheads="1"/>
          </p:cNvSpPr>
          <p:nvPr/>
        </p:nvSpPr>
        <p:spPr bwMode="auto">
          <a:xfrm>
            <a:off x="2133600" y="1905000"/>
            <a:ext cx="5257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chemeClr val="accent1"/>
              </a:buClr>
              <a:buSzPct val="80000"/>
              <a:buFont typeface="Wingdings 2" panose="05020102010507070707" pitchFamily="18" charset="2"/>
              <a:buChar char=""/>
              <a:defRPr kumimoji="1"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kumimoji="1"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kumimoji="1"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kumimoji="1"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9pPr>
          </a:lstStyle>
          <a:p>
            <a:pPr eaLnBrk="1" hangingPunct="1">
              <a:spcBef>
                <a:spcPct val="20000"/>
              </a:spcBef>
              <a:buClr>
                <a:schemeClr val="hlink"/>
              </a:buClr>
              <a:buSzPct val="70000"/>
              <a:buFont typeface="Wingdings" panose="05000000000000000000" pitchFamily="2" charset="2"/>
              <a:buChar char="n"/>
            </a:pPr>
            <a:r>
              <a:rPr kumimoji="0" lang="zh-CN" altLang="en-US">
                <a:latin typeface="宋体" panose="02010600030101010101" pitchFamily="2" charset="-122"/>
                <a:ea typeface="幼圆" panose="02010509060101010101" pitchFamily="49" charset="-122"/>
              </a:rPr>
              <a:t>瀑布模型特点</a:t>
            </a:r>
          </a:p>
          <a:p>
            <a:pPr lvl="1" eaLnBrk="1" hangingPunct="1">
              <a:lnSpc>
                <a:spcPct val="130000"/>
              </a:lnSpc>
              <a:buClr>
                <a:schemeClr val="tx1"/>
              </a:buClr>
              <a:buSzTx/>
              <a:buFontTx/>
              <a:buChar char="–"/>
            </a:pPr>
            <a:r>
              <a:rPr kumimoji="0" lang="zh-CN" altLang="en-US">
                <a:latin typeface="Tahoma" panose="020B0604030504040204" pitchFamily="34" charset="0"/>
                <a:ea typeface="幼圆" panose="02010509060101010101" pitchFamily="49" charset="-122"/>
              </a:rPr>
              <a:t>质量保证的观点：每个阶段都必须完成规定的文档，没有交出合格的文档就是没有完成该阶段的任务</a:t>
            </a:r>
          </a:p>
          <a:p>
            <a:pPr lvl="1" eaLnBrk="1" hangingPunct="1">
              <a:lnSpc>
                <a:spcPct val="130000"/>
              </a:lnSpc>
              <a:buClr>
                <a:schemeClr val="tx1"/>
              </a:buClr>
              <a:buSzTx/>
              <a:buFontTx/>
              <a:buChar char="–"/>
            </a:pPr>
            <a:r>
              <a:rPr kumimoji="0" lang="zh-CN" altLang="en-US">
                <a:latin typeface="Tahoma" panose="020B0604030504040204" pitchFamily="34" charset="0"/>
                <a:ea typeface="幼圆" panose="02010509060101010101" pitchFamily="49" charset="-122"/>
              </a:rPr>
              <a:t>每个阶段结束前都要对所完成的文档进行评审</a:t>
            </a:r>
          </a:p>
        </p:txBody>
      </p:sp>
      <p:pic>
        <p:nvPicPr>
          <p:cNvPr id="112645" name="Picture 7" descr="rj2">
            <a:extLst>
              <a:ext uri="{FF2B5EF4-FFF2-40B4-BE49-F238E27FC236}">
                <a16:creationId xmlns:a16="http://schemas.microsoft.com/office/drawing/2014/main" id="{3E0B80A7-8957-43C0-A8F3-FC95999586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188" y="1928813"/>
            <a:ext cx="2952750" cy="478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Rectangle 8">
            <a:extLst>
              <a:ext uri="{FF2B5EF4-FFF2-40B4-BE49-F238E27FC236}">
                <a16:creationId xmlns:a16="http://schemas.microsoft.com/office/drawing/2014/main" id="{E590E8AD-B792-45B6-9552-E446FDF0DA4B}"/>
              </a:ext>
            </a:extLst>
          </p:cNvPr>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bwMode="auto">
          <a:xfrm>
            <a:off x="628447" y="83344"/>
            <a:ext cx="8229600" cy="1257300"/>
          </a:xfrm>
        </p:spPr>
      </p:pic>
      <p:sp>
        <p:nvSpPr>
          <p:cNvPr id="116739" name="Rectangle 9">
            <a:extLst>
              <a:ext uri="{FF2B5EF4-FFF2-40B4-BE49-F238E27FC236}">
                <a16:creationId xmlns:a16="http://schemas.microsoft.com/office/drawing/2014/main" id="{8E54691C-BE02-4F9B-A61E-F2DFEACB00FE}"/>
              </a:ext>
            </a:extLst>
          </p:cNvPr>
          <p:cNvSpPr>
            <a:spLocks noGrp="1"/>
          </p:cNvSpPr>
          <p:nvPr>
            <p:ph sz="half" idx="1"/>
          </p:nvPr>
        </p:nvSpPr>
        <p:spPr>
          <a:xfrm>
            <a:off x="2590801" y="1981200"/>
            <a:ext cx="3800475" cy="4471988"/>
          </a:xfrm>
        </p:spPr>
        <p:txBody>
          <a:bodyPr/>
          <a:lstStyle/>
          <a:p>
            <a:pPr eaLnBrk="1" hangingPunct="1"/>
            <a:r>
              <a:rPr lang="zh-CN" altLang="en-US" sz="2400"/>
              <a:t>瀑布模型的优点：</a:t>
            </a:r>
          </a:p>
          <a:p>
            <a:pPr lvl="1" eaLnBrk="1" hangingPunct="1"/>
            <a:r>
              <a:rPr lang="zh-CN" altLang="en-US" sz="2000"/>
              <a:t>可强迫开发人员采用规范的方法；</a:t>
            </a:r>
          </a:p>
          <a:p>
            <a:pPr lvl="1" eaLnBrk="1" hangingPunct="1"/>
            <a:r>
              <a:rPr lang="zh-CN" altLang="en-US" sz="2000"/>
              <a:t>严格地规定了每个阶段必须提交的文档；</a:t>
            </a:r>
          </a:p>
          <a:p>
            <a:pPr lvl="1" eaLnBrk="1" hangingPunct="1"/>
            <a:r>
              <a:rPr lang="zh-CN" altLang="en-US" sz="2000"/>
              <a:t>要求每个阶段交出的所有产品都必须经过质量保证小组的仔细验证。</a:t>
            </a:r>
          </a:p>
          <a:p>
            <a:pPr lvl="1" eaLnBrk="1" hangingPunct="1">
              <a:buFontTx/>
              <a:buNone/>
            </a:pPr>
            <a:r>
              <a:rPr lang="zh-CN" altLang="en-US" sz="2000" i="1"/>
              <a:t>	</a:t>
            </a:r>
          </a:p>
          <a:p>
            <a:pPr lvl="1" eaLnBrk="1" hangingPunct="1">
              <a:buFontTx/>
              <a:buNone/>
            </a:pPr>
            <a:r>
              <a:rPr lang="zh-CN" altLang="en-US" sz="2000" i="1"/>
              <a:t>	瀑布模型的成功在很大程度上是由于它基本上是一种</a:t>
            </a:r>
            <a:r>
              <a:rPr lang="zh-CN" altLang="en-US" sz="2000" i="1" u="sng"/>
              <a:t>文档驱动</a:t>
            </a:r>
            <a:r>
              <a:rPr lang="zh-CN" altLang="en-US" sz="2000" i="1"/>
              <a:t>的模型</a:t>
            </a:r>
            <a:endParaRPr kumimoji="0" lang="zh-CN" altLang="en-US" sz="2000"/>
          </a:p>
        </p:txBody>
      </p:sp>
      <p:sp>
        <p:nvSpPr>
          <p:cNvPr id="116740" name="Rectangle 10">
            <a:extLst>
              <a:ext uri="{FF2B5EF4-FFF2-40B4-BE49-F238E27FC236}">
                <a16:creationId xmlns:a16="http://schemas.microsoft.com/office/drawing/2014/main" id="{D4E970BE-C3C4-4113-922C-07BE6D3038D9}"/>
              </a:ext>
            </a:extLst>
          </p:cNvPr>
          <p:cNvSpPr>
            <a:spLocks noGrp="1"/>
          </p:cNvSpPr>
          <p:nvPr>
            <p:ph sz="half" idx="2"/>
          </p:nvPr>
        </p:nvSpPr>
        <p:spPr>
          <a:xfrm>
            <a:off x="6543676" y="1981200"/>
            <a:ext cx="3800475" cy="4471988"/>
          </a:xfrm>
        </p:spPr>
        <p:txBody>
          <a:bodyPr/>
          <a:lstStyle/>
          <a:p>
            <a:pPr eaLnBrk="1" hangingPunct="1"/>
            <a:r>
              <a:rPr lang="zh-CN" altLang="en-US" sz="2400"/>
              <a:t>瀑布模型的缺点：</a:t>
            </a:r>
          </a:p>
          <a:p>
            <a:pPr lvl="1" eaLnBrk="1" hangingPunct="1"/>
            <a:r>
              <a:rPr lang="zh-CN" altLang="en-US" sz="2000">
                <a:latin typeface="华文楷体" panose="02010600040101010101" pitchFamily="2" charset="-122"/>
              </a:rPr>
              <a:t>“</a:t>
            </a:r>
            <a:r>
              <a:rPr lang="zh-CN" altLang="en-US" sz="2000"/>
              <a:t>瀑布模型是由文档驱动的</a:t>
            </a:r>
            <a:r>
              <a:rPr lang="zh-CN" altLang="en-US" sz="2000">
                <a:latin typeface="华文楷体" panose="02010600040101010101" pitchFamily="2" charset="-122"/>
              </a:rPr>
              <a:t>”</a:t>
            </a:r>
            <a:r>
              <a:rPr lang="zh-CN" altLang="en-US" sz="2000"/>
              <a:t>，缺乏灵活性：</a:t>
            </a:r>
          </a:p>
          <a:p>
            <a:pPr lvl="1" eaLnBrk="1" hangingPunct="1"/>
            <a:r>
              <a:rPr lang="zh-CN" altLang="en-US" sz="2000"/>
              <a:t>仅通过静态的规格说明很难全面正确地认识动态的软件产品。</a:t>
            </a:r>
          </a:p>
          <a:p>
            <a:pPr lvl="1" eaLnBrk="1" hangingPunct="1"/>
            <a:r>
              <a:rPr lang="zh-CN" altLang="en-US" sz="2000"/>
              <a:t>要求用户不经过实践就提出完整准确的需求是不切实际的。</a:t>
            </a:r>
          </a:p>
          <a:p>
            <a:pPr lvl="1" eaLnBrk="1" hangingPunct="1">
              <a:buFontTx/>
              <a:buNone/>
            </a:pPr>
            <a:r>
              <a:rPr lang="zh-CN" altLang="en-US" sz="2000"/>
              <a:t>	由于瀑布模型完全依赖于书面的规格说明，很可能导致最终开发出的软件不能真正满足用户的需要。</a:t>
            </a:r>
            <a:endParaRPr kumimoji="0" lang="zh-CN" altLang="en-US" sz="2000"/>
          </a:p>
        </p:txBody>
      </p:sp>
      <p:sp>
        <p:nvSpPr>
          <p:cNvPr id="116741" name="页脚占位符 4">
            <a:extLst>
              <a:ext uri="{FF2B5EF4-FFF2-40B4-BE49-F238E27FC236}">
                <a16:creationId xmlns:a16="http://schemas.microsoft.com/office/drawing/2014/main" id="{52828E55-9CC5-4E8A-B1B5-CBD68053183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kumimoji="1"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kumimoji="1"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kumimoji="1"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kumimoji="1"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9pPr>
          </a:lstStyle>
          <a:p>
            <a:pPr>
              <a:buClr>
                <a:schemeClr val="hlink"/>
              </a:buClr>
              <a:buSzPct val="70000"/>
              <a:buFont typeface="Wingdings" panose="05000000000000000000" pitchFamily="2" charset="2"/>
              <a:buChar char="n"/>
            </a:pPr>
            <a:r>
              <a:rPr kumimoji="0" lang="zh-CN" altLang="en-US" sz="1200">
                <a:solidFill>
                  <a:srgbClr val="3F3F3F"/>
                </a:solidFill>
                <a:latin typeface="Tahoma" panose="020B0604030504040204" pitchFamily="34" charset="0"/>
                <a:ea typeface="幼圆" panose="02010509060101010101" pitchFamily="49" charset="-122"/>
              </a:rPr>
              <a:t>个人成果，妥善保存，请勿传播</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3" name="Rectangle 3">
            <a:extLst>
              <a:ext uri="{FF2B5EF4-FFF2-40B4-BE49-F238E27FC236}">
                <a16:creationId xmlns:a16="http://schemas.microsoft.com/office/drawing/2014/main" id="{C4E410CF-6CCB-473A-BC34-B5D1CDC7320E}"/>
              </a:ext>
            </a:extLst>
          </p:cNvPr>
          <p:cNvSpPr>
            <a:spLocks noGrp="1" noChangeArrowheads="1"/>
          </p:cNvSpPr>
          <p:nvPr>
            <p:ph type="title"/>
          </p:nvPr>
        </p:nvSpPr>
        <p:spPr/>
        <p:txBody>
          <a:bodyPr rtlCol="0">
            <a:scene3d>
              <a:camera prst="orthographicFront"/>
              <a:lightRig rig="threePt" dir="t">
                <a:rot lat="0" lon="0" rev="4800000"/>
              </a:lightRig>
            </a:scene3d>
          </a:bodyPr>
          <a:lstStyle/>
          <a:p>
            <a:pPr eaLnBrk="1" fontAlgn="auto" hangingPunct="1">
              <a:spcAft>
                <a:spcPts val="0"/>
              </a:spcAft>
              <a:defRPr/>
            </a:pPr>
            <a:r>
              <a:rPr lang="zh-CN" altLang="en-US">
                <a:solidFill>
                  <a:schemeClr val="accent1">
                    <a:satMod val="150000"/>
                  </a:schemeClr>
                </a:solidFill>
                <a:cs typeface="+mj-cs"/>
              </a:rPr>
              <a:t>可行性研究</a:t>
            </a:r>
          </a:p>
        </p:txBody>
      </p:sp>
      <p:sp>
        <p:nvSpPr>
          <p:cNvPr id="29698" name="Rectangle 4">
            <a:extLst>
              <a:ext uri="{FF2B5EF4-FFF2-40B4-BE49-F238E27FC236}">
                <a16:creationId xmlns:a16="http://schemas.microsoft.com/office/drawing/2014/main" id="{62AE55D4-CA52-4A0E-9A4A-DC58E428F1C5}"/>
              </a:ext>
            </a:extLst>
          </p:cNvPr>
          <p:cNvSpPr>
            <a:spLocks noGrp="1" noChangeArrowheads="1"/>
          </p:cNvSpPr>
          <p:nvPr>
            <p:ph idx="1"/>
          </p:nvPr>
        </p:nvSpPr>
        <p:spPr/>
        <p:txBody>
          <a:bodyPr/>
          <a:lstStyle/>
          <a:p>
            <a:pPr eaLnBrk="1" hangingPunct="1">
              <a:buFont typeface="Wingdings" panose="05000000000000000000" pitchFamily="2" charset="2"/>
              <a:buNone/>
            </a:pPr>
            <a:r>
              <a:rPr kumimoji="0" lang="en-US" altLang="zh-CN" sz="2800"/>
              <a:t>4 </a:t>
            </a:r>
            <a:r>
              <a:rPr kumimoji="0" lang="zh-CN" altLang="en-US" sz="2800"/>
              <a:t>可行性研究应着重考虑如下三个方面</a:t>
            </a:r>
          </a:p>
          <a:p>
            <a:pPr lvl="1" eaLnBrk="1" hangingPunct="1"/>
            <a:r>
              <a:rPr kumimoji="0" lang="zh-CN" altLang="en-US" sz="2400"/>
              <a:t>技术可行性：使用现有的技术能否实现这个系统</a:t>
            </a:r>
          </a:p>
          <a:p>
            <a:pPr lvl="1" eaLnBrk="1" hangingPunct="1"/>
            <a:r>
              <a:rPr kumimoji="0" lang="zh-CN" altLang="en-US" sz="2400"/>
              <a:t>经济可行性：系统的经济效益能否超过开发成本</a:t>
            </a:r>
          </a:p>
          <a:p>
            <a:pPr lvl="1" eaLnBrk="1" hangingPunct="1"/>
            <a:r>
              <a:rPr kumimoji="0" lang="zh-CN" altLang="en-US" sz="2400"/>
              <a:t>操作可行性：系统的操作方式在用户组织内是否行得通</a:t>
            </a:r>
          </a:p>
          <a:p>
            <a:pPr lvl="1" eaLnBrk="1" hangingPunct="1"/>
            <a:endParaRPr kumimoji="0" lang="zh-CN" altLang="en-US" sz="2400"/>
          </a:p>
          <a:p>
            <a:pPr lvl="2" eaLnBrk="1" hangingPunct="1"/>
            <a:r>
              <a:rPr kumimoji="0" lang="zh-CN" altLang="en-US" sz="2000"/>
              <a:t>必要时还应该从法律和社会效益等方面研究每种方案的可行性</a:t>
            </a:r>
          </a:p>
          <a:p>
            <a:pPr lvl="2" eaLnBrk="1" hangingPunct="1"/>
            <a:r>
              <a:rPr kumimoji="0" lang="zh-CN" altLang="en-US" sz="2000"/>
              <a:t>可行性研究需要的时间长短取决于系统的规模，可行性研究的成本占预期工程总成本的比例不高</a:t>
            </a:r>
            <a:endParaRPr kumimoji="0" lang="en-US" altLang="zh-CN" sz="2000"/>
          </a:p>
        </p:txBody>
      </p:sp>
      <p:sp>
        <p:nvSpPr>
          <p:cNvPr id="29699" name="页脚占位符 3">
            <a:extLst>
              <a:ext uri="{FF2B5EF4-FFF2-40B4-BE49-F238E27FC236}">
                <a16:creationId xmlns:a16="http://schemas.microsoft.com/office/drawing/2014/main" id="{D80056EC-34FB-41A0-823A-2D6AE40DEF1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kumimoji="1"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kumimoji="1"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kumimoji="1"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kumimoji="1"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9pPr>
          </a:lstStyle>
          <a:p>
            <a:pPr>
              <a:buClr>
                <a:schemeClr val="hlink"/>
              </a:buClr>
              <a:buSzPct val="70000"/>
              <a:buFont typeface="Wingdings" panose="05000000000000000000" pitchFamily="2" charset="2"/>
              <a:buChar char="n"/>
            </a:pPr>
            <a:r>
              <a:rPr kumimoji="0" lang="zh-CN" altLang="en-US" sz="1200">
                <a:solidFill>
                  <a:srgbClr val="3F3F3F"/>
                </a:solidFill>
                <a:latin typeface="Tahoma" panose="020B0604030504040204" pitchFamily="34" charset="0"/>
                <a:ea typeface="幼圆" panose="02010509060101010101" pitchFamily="49" charset="-122"/>
              </a:rPr>
              <a:t>个人成果，妥善保存，请勿传播</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835F854C-72FC-46AF-AB2E-0AA619853AE1}"/>
              </a:ext>
            </a:extLst>
          </p:cNvPr>
          <p:cNvSpPr>
            <a:spLocks noGrp="1"/>
          </p:cNvSpPr>
          <p:nvPr>
            <p:ph type="ftr" sz="quarter" idx="11"/>
          </p:nvPr>
        </p:nvSpPr>
        <p:spPr/>
        <p:txBody>
          <a:bodyPr/>
          <a:lstStyle/>
          <a:p>
            <a:pPr>
              <a:defRPr/>
            </a:pPr>
            <a:r>
              <a:rPr lang="zh-CN" altLang="en-US"/>
              <a:t>               个人成果，妥善保存，请勿传播</a:t>
            </a:r>
          </a:p>
        </p:txBody>
      </p:sp>
      <p:sp>
        <p:nvSpPr>
          <p:cNvPr id="5" name="文本框 4">
            <a:extLst>
              <a:ext uri="{FF2B5EF4-FFF2-40B4-BE49-F238E27FC236}">
                <a16:creationId xmlns:a16="http://schemas.microsoft.com/office/drawing/2014/main" id="{37D16A40-91BA-48DD-B65F-98903B3BE95C}"/>
              </a:ext>
            </a:extLst>
          </p:cNvPr>
          <p:cNvSpPr txBox="1"/>
          <p:nvPr/>
        </p:nvSpPr>
        <p:spPr>
          <a:xfrm>
            <a:off x="1052482" y="494950"/>
            <a:ext cx="7125729" cy="5201424"/>
          </a:xfrm>
          <a:prstGeom prst="rect">
            <a:avLst/>
          </a:prstGeom>
          <a:noFill/>
        </p:spPr>
        <p:txBody>
          <a:bodyPr wrap="square" rtlCol="0">
            <a:spAutoFit/>
          </a:bodyPr>
          <a:lstStyle/>
          <a:p>
            <a:r>
              <a:rPr lang="zh-CN" altLang="en-US" sz="3600" b="1" dirty="0">
                <a:solidFill>
                  <a:srgbClr val="FFC000"/>
                </a:solidFill>
              </a:rPr>
              <a:t>可行性研究过程</a:t>
            </a:r>
            <a:endParaRPr lang="en-US" altLang="zh-CN" sz="3600" b="1" dirty="0">
              <a:solidFill>
                <a:srgbClr val="FFC000"/>
              </a:solidFill>
            </a:endParaRPr>
          </a:p>
          <a:p>
            <a:endParaRPr lang="en-US" altLang="zh-CN" sz="3600" b="1" dirty="0">
              <a:solidFill>
                <a:srgbClr val="FF0000"/>
              </a:solidFill>
            </a:endParaRPr>
          </a:p>
          <a:p>
            <a:endParaRPr lang="zh-CN" altLang="en-US" sz="3600" b="1" dirty="0">
              <a:solidFill>
                <a:srgbClr val="FF0000"/>
              </a:solidFill>
            </a:endParaRPr>
          </a:p>
          <a:p>
            <a:r>
              <a:rPr lang="en-US" altLang="zh-CN" sz="2800" dirty="0"/>
              <a:t>1. </a:t>
            </a:r>
            <a:r>
              <a:rPr lang="zh-CN" altLang="en-US" sz="2800" dirty="0"/>
              <a:t>复查系统规模和目标</a:t>
            </a:r>
          </a:p>
          <a:p>
            <a:r>
              <a:rPr lang="en-US" altLang="zh-CN" sz="2800" dirty="0"/>
              <a:t>2. </a:t>
            </a:r>
            <a:r>
              <a:rPr lang="zh-CN" altLang="en-US" sz="2800" dirty="0"/>
              <a:t>研究目前正在使用的系统</a:t>
            </a:r>
          </a:p>
          <a:p>
            <a:r>
              <a:rPr lang="en-US" altLang="zh-CN" sz="2800" dirty="0"/>
              <a:t>3. </a:t>
            </a:r>
            <a:r>
              <a:rPr lang="zh-CN" altLang="en-US" sz="2800" dirty="0"/>
              <a:t>导出新系统的高层逻辑模型</a:t>
            </a:r>
          </a:p>
          <a:p>
            <a:r>
              <a:rPr lang="en-US" altLang="zh-CN" sz="2800" dirty="0"/>
              <a:t>4. </a:t>
            </a:r>
            <a:r>
              <a:rPr lang="zh-CN" altLang="en-US" sz="2800" dirty="0"/>
              <a:t>进一步定义问题</a:t>
            </a:r>
          </a:p>
          <a:p>
            <a:r>
              <a:rPr lang="en-US" altLang="zh-CN" sz="2800" dirty="0"/>
              <a:t>5. </a:t>
            </a:r>
            <a:r>
              <a:rPr lang="zh-CN" altLang="en-US" sz="2800" dirty="0"/>
              <a:t>导出和评价供选择的解法</a:t>
            </a:r>
          </a:p>
          <a:p>
            <a:r>
              <a:rPr lang="en-US" altLang="zh-CN" sz="2800" dirty="0"/>
              <a:t>6. </a:t>
            </a:r>
            <a:r>
              <a:rPr lang="zh-CN" altLang="en-US" sz="2800" dirty="0"/>
              <a:t>推荐行动方针</a:t>
            </a:r>
          </a:p>
          <a:p>
            <a:r>
              <a:rPr lang="en-US" altLang="zh-CN" sz="2800" dirty="0"/>
              <a:t>7. </a:t>
            </a:r>
            <a:r>
              <a:rPr lang="zh-CN" altLang="en-US" sz="2800" dirty="0"/>
              <a:t>草拟开发计划</a:t>
            </a:r>
          </a:p>
          <a:p>
            <a:r>
              <a:rPr lang="en-US" altLang="zh-CN" sz="2800" dirty="0"/>
              <a:t>8. </a:t>
            </a:r>
            <a:r>
              <a:rPr lang="zh-CN" altLang="en-US" sz="2800" dirty="0"/>
              <a:t>书写文档提交审查</a:t>
            </a:r>
          </a:p>
        </p:txBody>
      </p:sp>
    </p:spTree>
    <p:extLst>
      <p:ext uri="{BB962C8B-B14F-4D97-AF65-F5344CB8AC3E}">
        <p14:creationId xmlns:p14="http://schemas.microsoft.com/office/powerpoint/2010/main" val="3358091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6CDA6E-F991-4C2B-A2DC-2A381A3AC0BB}"/>
              </a:ext>
            </a:extLst>
          </p:cNvPr>
          <p:cNvSpPr>
            <a:spLocks noGrp="1"/>
          </p:cNvSpPr>
          <p:nvPr>
            <p:ph type="title"/>
          </p:nvPr>
        </p:nvSpPr>
        <p:spPr/>
        <p:txBody>
          <a:bodyPr>
            <a:normAutofit/>
          </a:bodyPr>
          <a:lstStyle/>
          <a:p>
            <a:r>
              <a:rPr lang="zh-CN" altLang="en-US" dirty="0"/>
              <a:t>需求分析的任务</a:t>
            </a:r>
          </a:p>
        </p:txBody>
      </p:sp>
      <p:sp>
        <p:nvSpPr>
          <p:cNvPr id="4" name="页脚占位符 3">
            <a:extLst>
              <a:ext uri="{FF2B5EF4-FFF2-40B4-BE49-F238E27FC236}">
                <a16:creationId xmlns:a16="http://schemas.microsoft.com/office/drawing/2014/main" id="{BE3ECDDC-2D62-4916-8DE5-E7404CADC7C1}"/>
              </a:ext>
            </a:extLst>
          </p:cNvPr>
          <p:cNvSpPr>
            <a:spLocks noGrp="1"/>
          </p:cNvSpPr>
          <p:nvPr>
            <p:ph type="ftr" sz="quarter" idx="11"/>
          </p:nvPr>
        </p:nvSpPr>
        <p:spPr/>
        <p:txBody>
          <a:bodyPr/>
          <a:lstStyle/>
          <a:p>
            <a:pPr>
              <a:defRPr/>
            </a:pPr>
            <a:r>
              <a:rPr lang="zh-CN" altLang="en-US"/>
              <a:t>               个人成果，妥善保存，请勿传播</a:t>
            </a:r>
          </a:p>
        </p:txBody>
      </p:sp>
      <p:sp>
        <p:nvSpPr>
          <p:cNvPr id="5" name="文本框 4">
            <a:extLst>
              <a:ext uri="{FF2B5EF4-FFF2-40B4-BE49-F238E27FC236}">
                <a16:creationId xmlns:a16="http://schemas.microsoft.com/office/drawing/2014/main" id="{80E8F7A6-4562-4478-B134-69BDC37914C9}"/>
              </a:ext>
            </a:extLst>
          </p:cNvPr>
          <p:cNvSpPr txBox="1"/>
          <p:nvPr/>
        </p:nvSpPr>
        <p:spPr>
          <a:xfrm>
            <a:off x="1442300" y="1673325"/>
            <a:ext cx="8399284" cy="5293757"/>
          </a:xfrm>
          <a:prstGeom prst="rect">
            <a:avLst/>
          </a:prstGeom>
          <a:noFill/>
        </p:spPr>
        <p:txBody>
          <a:bodyPr wrap="square" rtlCol="0">
            <a:spAutoFit/>
          </a:bodyPr>
          <a:lstStyle/>
          <a:p>
            <a:r>
              <a:rPr lang="en-US" altLang="zh-CN" sz="2000" dirty="0"/>
              <a:t>1. </a:t>
            </a:r>
            <a:r>
              <a:rPr lang="zh-CN" altLang="en-US" sz="2000" dirty="0"/>
              <a:t>确定对系统的综合要求</a:t>
            </a:r>
          </a:p>
          <a:p>
            <a:pPr lvl="1"/>
            <a:r>
              <a:rPr lang="zh-CN" altLang="en-US" sz="2000" dirty="0"/>
              <a:t>功能需求</a:t>
            </a:r>
          </a:p>
          <a:p>
            <a:pPr lvl="1"/>
            <a:r>
              <a:rPr lang="zh-CN" altLang="en-US" sz="2000" dirty="0"/>
              <a:t>性能需求</a:t>
            </a:r>
          </a:p>
          <a:p>
            <a:pPr lvl="1"/>
            <a:r>
              <a:rPr lang="zh-CN" altLang="en-US" sz="2000" dirty="0"/>
              <a:t>可靠性和可用性需求</a:t>
            </a:r>
          </a:p>
          <a:p>
            <a:pPr lvl="1"/>
            <a:r>
              <a:rPr lang="zh-CN" altLang="en-US" sz="2000" dirty="0"/>
              <a:t>出错处理需求</a:t>
            </a:r>
          </a:p>
          <a:p>
            <a:pPr lvl="1"/>
            <a:r>
              <a:rPr lang="zh-CN" altLang="en-US" sz="2000" dirty="0"/>
              <a:t>接口需求</a:t>
            </a:r>
          </a:p>
          <a:p>
            <a:pPr lvl="1"/>
            <a:r>
              <a:rPr lang="zh-CN" altLang="en-US" sz="2000" dirty="0"/>
              <a:t>约束</a:t>
            </a:r>
          </a:p>
          <a:p>
            <a:pPr lvl="1"/>
            <a:r>
              <a:rPr lang="zh-CN" altLang="en-US" sz="2000" dirty="0"/>
              <a:t>逆向需求</a:t>
            </a:r>
          </a:p>
          <a:p>
            <a:pPr lvl="1"/>
            <a:r>
              <a:rPr lang="zh-CN" altLang="en-US" sz="2000" dirty="0"/>
              <a:t>将来可能提出的需求</a:t>
            </a:r>
          </a:p>
          <a:p>
            <a:r>
              <a:rPr lang="en-US" altLang="zh-CN" sz="2000" dirty="0"/>
              <a:t>2. </a:t>
            </a:r>
            <a:r>
              <a:rPr lang="zh-CN" altLang="en-US" sz="2000" dirty="0"/>
              <a:t>分析系统的数据要求</a:t>
            </a:r>
          </a:p>
          <a:p>
            <a:r>
              <a:rPr lang="en-US" altLang="zh-CN" sz="2000" dirty="0"/>
              <a:t>3. </a:t>
            </a:r>
            <a:r>
              <a:rPr lang="zh-CN" altLang="en-US" sz="2000" dirty="0"/>
              <a:t>导出系统的逻辑模型</a:t>
            </a:r>
          </a:p>
          <a:p>
            <a:pPr lvl="1"/>
            <a:r>
              <a:rPr lang="zh-CN" altLang="en-US" sz="2000" dirty="0"/>
              <a:t>数据流图</a:t>
            </a:r>
            <a:r>
              <a:rPr lang="en-US" altLang="zh-CN" sz="2000" dirty="0"/>
              <a:t>/</a:t>
            </a:r>
            <a:r>
              <a:rPr lang="zh-CN" altLang="en-US" sz="2000" dirty="0"/>
              <a:t>功能模型</a:t>
            </a:r>
            <a:r>
              <a:rPr lang="en-US" altLang="zh-CN" sz="2000" dirty="0"/>
              <a:t>(DFD)</a:t>
            </a:r>
          </a:p>
          <a:p>
            <a:pPr lvl="1"/>
            <a:r>
              <a:rPr lang="zh-CN" altLang="en-US" sz="2000" dirty="0"/>
              <a:t>数据字典</a:t>
            </a:r>
            <a:r>
              <a:rPr lang="en-US" altLang="zh-CN" sz="2000" dirty="0"/>
              <a:t>(DD)</a:t>
            </a:r>
          </a:p>
          <a:p>
            <a:pPr lvl="1"/>
            <a:r>
              <a:rPr lang="zh-CN" altLang="en-US" sz="2000" dirty="0"/>
              <a:t>实体</a:t>
            </a:r>
            <a:r>
              <a:rPr lang="en-US" altLang="zh-CN" sz="2000" dirty="0"/>
              <a:t>-</a:t>
            </a:r>
            <a:r>
              <a:rPr lang="zh-CN" altLang="en-US" sz="2000" dirty="0"/>
              <a:t>联系图</a:t>
            </a:r>
            <a:r>
              <a:rPr lang="en-US" altLang="zh-CN" sz="2000" dirty="0"/>
              <a:t>/</a:t>
            </a:r>
            <a:r>
              <a:rPr lang="zh-CN" altLang="en-US" sz="2000" dirty="0"/>
              <a:t>数据模型</a:t>
            </a:r>
            <a:r>
              <a:rPr lang="en-US" altLang="zh-CN" sz="2000" dirty="0"/>
              <a:t>(ERD)</a:t>
            </a:r>
            <a:r>
              <a:rPr lang="en-US" altLang="zh-CN" sz="2000" b="1" dirty="0"/>
              <a:t>——</a:t>
            </a:r>
            <a:r>
              <a:rPr lang="zh-CN" altLang="en-US" sz="2000" b="1" dirty="0"/>
              <a:t>实体、关系、属性</a:t>
            </a:r>
            <a:endParaRPr lang="zh-CN" altLang="en-US" sz="2000" dirty="0"/>
          </a:p>
          <a:p>
            <a:pPr lvl="1"/>
            <a:r>
              <a:rPr lang="zh-CN" altLang="en-US" sz="2000" dirty="0"/>
              <a:t>状态转化图</a:t>
            </a:r>
            <a:r>
              <a:rPr lang="en-US" altLang="zh-CN" sz="2000" dirty="0"/>
              <a:t>/</a:t>
            </a:r>
            <a:r>
              <a:rPr lang="zh-CN" altLang="en-US" sz="2000" dirty="0"/>
              <a:t>行为模型</a:t>
            </a:r>
          </a:p>
          <a:p>
            <a:r>
              <a:rPr lang="en-US" altLang="zh-CN" sz="2000" dirty="0"/>
              <a:t>4. </a:t>
            </a:r>
            <a:r>
              <a:rPr lang="zh-CN" altLang="en-US" sz="2000" dirty="0"/>
              <a:t>修正系统开发计划</a:t>
            </a:r>
          </a:p>
          <a:p>
            <a:endParaRPr lang="zh-CN" altLang="en-US" dirty="0"/>
          </a:p>
        </p:txBody>
      </p:sp>
    </p:spTree>
    <p:extLst>
      <p:ext uri="{BB962C8B-B14F-4D97-AF65-F5344CB8AC3E}">
        <p14:creationId xmlns:p14="http://schemas.microsoft.com/office/powerpoint/2010/main" val="1075589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a:extLst>
              <a:ext uri="{FF2B5EF4-FFF2-40B4-BE49-F238E27FC236}">
                <a16:creationId xmlns:a16="http://schemas.microsoft.com/office/drawing/2014/main" id="{400FCC9C-47BA-4283-AC7F-960549EDE194}"/>
              </a:ext>
            </a:extLst>
          </p:cNvPr>
          <p:cNvSpPr>
            <a:spLocks noGrp="1" noChangeArrowheads="1"/>
          </p:cNvSpPr>
          <p:nvPr>
            <p:ph type="title"/>
          </p:nvPr>
        </p:nvSpPr>
        <p:spPr/>
        <p:txBody>
          <a:bodyPr rtlCol="0">
            <a:scene3d>
              <a:camera prst="orthographicFront"/>
              <a:lightRig rig="threePt" dir="t">
                <a:rot lat="0" lon="0" rev="4800000"/>
              </a:lightRig>
            </a:scene3d>
          </a:bodyPr>
          <a:lstStyle/>
          <a:p>
            <a:pPr eaLnBrk="1" fontAlgn="auto" hangingPunct="1">
              <a:spcAft>
                <a:spcPts val="0"/>
              </a:spcAft>
              <a:defRPr/>
            </a:pPr>
            <a:r>
              <a:rPr lang="zh-CN" altLang="en-US">
                <a:solidFill>
                  <a:schemeClr val="accent1">
                    <a:satMod val="150000"/>
                  </a:schemeClr>
                </a:solidFill>
                <a:cs typeface="+mj-cs"/>
              </a:rPr>
              <a:t>获得需求的方法</a:t>
            </a:r>
          </a:p>
        </p:txBody>
      </p:sp>
      <p:sp>
        <p:nvSpPr>
          <p:cNvPr id="62467" name="Rectangle 3">
            <a:extLst>
              <a:ext uri="{FF2B5EF4-FFF2-40B4-BE49-F238E27FC236}">
                <a16:creationId xmlns:a16="http://schemas.microsoft.com/office/drawing/2014/main" id="{626B2502-F551-4E5B-866B-6BBA573F3B6A}"/>
              </a:ext>
            </a:extLst>
          </p:cNvPr>
          <p:cNvSpPr>
            <a:spLocks noGrp="1"/>
          </p:cNvSpPr>
          <p:nvPr>
            <p:ph idx="1"/>
          </p:nvPr>
        </p:nvSpPr>
        <p:spPr/>
        <p:txBody>
          <a:bodyPr/>
          <a:lstStyle/>
          <a:p>
            <a:pPr eaLnBrk="1" hangingPunct="1">
              <a:lnSpc>
                <a:spcPct val="90000"/>
              </a:lnSpc>
            </a:pPr>
            <a:r>
              <a:rPr kumimoji="0" lang="zh-CN" altLang="en-US"/>
              <a:t>面向数据流自顶向下求精</a:t>
            </a:r>
          </a:p>
          <a:p>
            <a:pPr lvl="1" eaLnBrk="1" hangingPunct="1">
              <a:lnSpc>
                <a:spcPct val="90000"/>
              </a:lnSpc>
            </a:pPr>
            <a:r>
              <a:rPr kumimoji="0" lang="zh-CN" altLang="en-US"/>
              <a:t>基本思想</a:t>
            </a:r>
            <a:r>
              <a:rPr kumimoji="0" lang="en-US" altLang="zh-CN"/>
              <a:t>:</a:t>
            </a:r>
            <a:r>
              <a:rPr kumimoji="0" lang="en-US" altLang="zh-CN">
                <a:latin typeface="华文楷体" panose="02010600040101010101" pitchFamily="2" charset="-122"/>
              </a:rPr>
              <a:t>“</a:t>
            </a:r>
            <a:r>
              <a:rPr kumimoji="0" lang="zh-CN" altLang="en-US"/>
              <a:t>自顶向下，逐步求精</a:t>
            </a:r>
            <a:r>
              <a:rPr kumimoji="0" lang="zh-CN" altLang="en-US">
                <a:latin typeface="华文楷体" panose="02010600040101010101" pitchFamily="2" charset="-122"/>
              </a:rPr>
              <a:t>”</a:t>
            </a:r>
            <a:endParaRPr kumimoji="0" lang="zh-CN" altLang="en-US"/>
          </a:p>
          <a:p>
            <a:pPr lvl="1" eaLnBrk="1" hangingPunct="1">
              <a:lnSpc>
                <a:spcPct val="90000"/>
              </a:lnSpc>
              <a:buFontTx/>
              <a:buNone/>
            </a:pPr>
            <a:r>
              <a:rPr kumimoji="0" lang="zh-CN" altLang="en-US"/>
              <a:t>                   抽象和分解</a:t>
            </a:r>
          </a:p>
          <a:p>
            <a:pPr lvl="1" eaLnBrk="1" hangingPunct="1">
              <a:lnSpc>
                <a:spcPct val="90000"/>
              </a:lnSpc>
            </a:pPr>
            <a:r>
              <a:rPr kumimoji="0" lang="zh-CN" altLang="en-US"/>
              <a:t>沿数据流图从输出端向输入端回溯</a:t>
            </a:r>
          </a:p>
          <a:p>
            <a:pPr lvl="2" eaLnBrk="1" hangingPunct="1">
              <a:lnSpc>
                <a:spcPct val="90000"/>
              </a:lnSpc>
            </a:pPr>
            <a:r>
              <a:rPr kumimoji="0" lang="zh-CN" altLang="en-US"/>
              <a:t>数据流图的输出端是系统的最终目的</a:t>
            </a:r>
            <a:r>
              <a:rPr kumimoji="0" lang="en-US" altLang="zh-CN"/>
              <a:t>;</a:t>
            </a:r>
          </a:p>
          <a:p>
            <a:pPr lvl="2" eaLnBrk="1" hangingPunct="1">
              <a:lnSpc>
                <a:spcPct val="90000"/>
              </a:lnSpc>
            </a:pPr>
            <a:r>
              <a:rPr kumimoji="0" lang="zh-CN" altLang="en-US"/>
              <a:t>向回确定每个数据元素的来源，可加细数据流图及数据字典，并将相关算法记录在</a:t>
            </a:r>
            <a:r>
              <a:rPr kumimoji="0" lang="en-US" altLang="zh-CN"/>
              <a:t>IPO</a:t>
            </a:r>
            <a:r>
              <a:rPr kumimoji="0" lang="zh-CN" altLang="en-US"/>
              <a:t>图中</a:t>
            </a:r>
            <a:r>
              <a:rPr kumimoji="0" lang="en-US" altLang="zh-CN"/>
              <a:t>;</a:t>
            </a:r>
          </a:p>
          <a:p>
            <a:pPr lvl="1" eaLnBrk="1" hangingPunct="1">
              <a:lnSpc>
                <a:spcPct val="90000"/>
              </a:lnSpc>
            </a:pPr>
            <a:r>
              <a:rPr kumimoji="0" lang="zh-CN" altLang="en-US"/>
              <a:t>用户复查</a:t>
            </a:r>
            <a:endParaRPr kumimoji="0" lang="en-US" altLang="zh-CN"/>
          </a:p>
          <a:p>
            <a:pPr lvl="2" eaLnBrk="1" hangingPunct="1">
              <a:lnSpc>
                <a:spcPct val="90000"/>
              </a:lnSpc>
            </a:pPr>
            <a:r>
              <a:rPr kumimoji="0" lang="zh-CN" altLang="en-US"/>
              <a:t>从输入端开始解释输入数据如何变换成输出</a:t>
            </a:r>
            <a:endParaRPr kumimoji="0" lang="en-US" altLang="zh-CN"/>
          </a:p>
          <a:p>
            <a:pPr lvl="2" eaLnBrk="1" hangingPunct="1">
              <a:lnSpc>
                <a:spcPct val="90000"/>
              </a:lnSpc>
            </a:pPr>
            <a:r>
              <a:rPr kumimoji="0" lang="zh-CN" altLang="en-US"/>
              <a:t>验证已知元素，补充未知元素</a:t>
            </a:r>
          </a:p>
        </p:txBody>
      </p:sp>
      <p:sp>
        <p:nvSpPr>
          <p:cNvPr id="62468" name="页脚占位符 3">
            <a:extLst>
              <a:ext uri="{FF2B5EF4-FFF2-40B4-BE49-F238E27FC236}">
                <a16:creationId xmlns:a16="http://schemas.microsoft.com/office/drawing/2014/main" id="{2A7AC389-405A-4CB8-BC91-478B0CD3ADC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幼圆" panose="02010509060101010101" pitchFamily="49" charset="-122"/>
              </a:defRPr>
            </a:lvl1pPr>
            <a:lvl2pPr marL="742950" indent="-285750">
              <a:defRPr sz="2400">
                <a:solidFill>
                  <a:schemeClr val="tx1"/>
                </a:solidFill>
                <a:latin typeface="Tahoma" panose="020B0604030504040204" pitchFamily="34" charset="0"/>
                <a:ea typeface="幼圆" panose="02010509060101010101" pitchFamily="49" charset="-122"/>
              </a:defRPr>
            </a:lvl2pPr>
            <a:lvl3pPr marL="1143000" indent="-228600">
              <a:defRPr sz="2400">
                <a:solidFill>
                  <a:schemeClr val="tx1"/>
                </a:solidFill>
                <a:latin typeface="Tahoma" panose="020B0604030504040204" pitchFamily="34" charset="0"/>
                <a:ea typeface="幼圆" panose="02010509060101010101" pitchFamily="49" charset="-122"/>
              </a:defRPr>
            </a:lvl3pPr>
            <a:lvl4pPr marL="1600200" indent="-228600">
              <a:defRPr sz="2400">
                <a:solidFill>
                  <a:schemeClr val="tx1"/>
                </a:solidFill>
                <a:latin typeface="Tahoma" panose="020B0604030504040204" pitchFamily="34" charset="0"/>
                <a:ea typeface="幼圆" panose="02010509060101010101" pitchFamily="49" charset="-122"/>
              </a:defRPr>
            </a:lvl4pPr>
            <a:lvl5pPr marL="2057400" indent="-228600">
              <a:defRPr sz="2400">
                <a:solidFill>
                  <a:schemeClr val="tx1"/>
                </a:solidFill>
                <a:latin typeface="Tahoma" panose="020B0604030504040204" pitchFamily="34" charset="0"/>
                <a:ea typeface="幼圆"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9pPr>
          </a:lstStyle>
          <a:p>
            <a:r>
              <a:rPr lang="zh-CN" altLang="en-US" sz="1200">
                <a:solidFill>
                  <a:srgbClr val="3F3F3F"/>
                </a:solidFill>
              </a:rPr>
              <a:t>个人成果，妥善保存，请勿传播</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a:extLst>
              <a:ext uri="{FF2B5EF4-FFF2-40B4-BE49-F238E27FC236}">
                <a16:creationId xmlns:a16="http://schemas.microsoft.com/office/drawing/2014/main" id="{D90C16B2-5DEF-4248-843B-BF136EC307E2}"/>
              </a:ext>
            </a:extLst>
          </p:cNvPr>
          <p:cNvSpPr>
            <a:spLocks noGrp="1" noChangeArrowheads="1"/>
          </p:cNvSpPr>
          <p:nvPr>
            <p:ph type="title"/>
          </p:nvPr>
        </p:nvSpPr>
        <p:spPr/>
        <p:txBody>
          <a:bodyPr rtlCol="0">
            <a:scene3d>
              <a:camera prst="orthographicFront"/>
              <a:lightRig rig="threePt" dir="t">
                <a:rot lat="0" lon="0" rev="4800000"/>
              </a:lightRig>
            </a:scene3d>
          </a:bodyPr>
          <a:lstStyle/>
          <a:p>
            <a:pPr eaLnBrk="1" fontAlgn="auto" hangingPunct="1">
              <a:spcAft>
                <a:spcPts val="0"/>
              </a:spcAft>
              <a:defRPr/>
            </a:pPr>
            <a:r>
              <a:rPr lang="zh-CN" altLang="en-US">
                <a:solidFill>
                  <a:schemeClr val="accent1">
                    <a:satMod val="150000"/>
                  </a:schemeClr>
                </a:solidFill>
                <a:cs typeface="+mj-cs"/>
              </a:rPr>
              <a:t>获得需求的方法</a:t>
            </a:r>
          </a:p>
        </p:txBody>
      </p:sp>
      <p:sp>
        <p:nvSpPr>
          <p:cNvPr id="64515" name="Rectangle 3">
            <a:extLst>
              <a:ext uri="{FF2B5EF4-FFF2-40B4-BE49-F238E27FC236}">
                <a16:creationId xmlns:a16="http://schemas.microsoft.com/office/drawing/2014/main" id="{5C3C66D7-4274-4BBD-8C2D-0AB959837077}"/>
              </a:ext>
            </a:extLst>
          </p:cNvPr>
          <p:cNvSpPr>
            <a:spLocks noGrp="1"/>
          </p:cNvSpPr>
          <p:nvPr>
            <p:ph idx="1"/>
          </p:nvPr>
        </p:nvSpPr>
        <p:spPr>
          <a:xfrm>
            <a:off x="2590800" y="1981201"/>
            <a:ext cx="7753350" cy="2519363"/>
          </a:xfrm>
        </p:spPr>
        <p:txBody>
          <a:bodyPr/>
          <a:lstStyle/>
          <a:p>
            <a:pPr eaLnBrk="1" hangingPunct="1">
              <a:lnSpc>
                <a:spcPct val="90000"/>
              </a:lnSpc>
            </a:pPr>
            <a:r>
              <a:rPr kumimoji="0" lang="zh-CN" altLang="en-US" sz="3000"/>
              <a:t>面向数据流自顶向下求精</a:t>
            </a:r>
          </a:p>
          <a:p>
            <a:pPr lvl="1" eaLnBrk="1" hangingPunct="1">
              <a:lnSpc>
                <a:spcPct val="90000"/>
              </a:lnSpc>
            </a:pPr>
            <a:r>
              <a:rPr kumimoji="0" lang="zh-CN" altLang="en-US" sz="2600"/>
              <a:t>分析与综合</a:t>
            </a:r>
          </a:p>
          <a:p>
            <a:pPr lvl="2" eaLnBrk="1" hangingPunct="1">
              <a:lnSpc>
                <a:spcPct val="90000"/>
              </a:lnSpc>
            </a:pPr>
            <a:r>
              <a:rPr kumimoji="0" lang="zh-CN" altLang="en-US" sz="2200"/>
              <a:t>（</a:t>
            </a:r>
            <a:r>
              <a:rPr kumimoji="0" lang="en-US" altLang="zh-CN" sz="2200"/>
              <a:t>1</a:t>
            </a:r>
            <a:r>
              <a:rPr kumimoji="0" lang="zh-CN" altLang="en-US" sz="2200"/>
              <a:t>）问题的具体分析：细化数据流图</a:t>
            </a:r>
          </a:p>
          <a:p>
            <a:pPr lvl="3" eaLnBrk="1" hangingPunct="1">
              <a:lnSpc>
                <a:spcPct val="90000"/>
              </a:lnSpc>
            </a:pPr>
            <a:r>
              <a:rPr kumimoji="0" lang="zh-CN" altLang="en-US" sz="1900"/>
              <a:t>加细前后的</a:t>
            </a:r>
            <a:r>
              <a:rPr kumimoji="0" lang="en-US" altLang="zh-CN" sz="1900"/>
              <a:t>I/O</a:t>
            </a:r>
            <a:r>
              <a:rPr kumimoji="0" lang="zh-CN" altLang="en-US" sz="1900"/>
              <a:t>须相同</a:t>
            </a:r>
          </a:p>
          <a:p>
            <a:pPr lvl="3" eaLnBrk="1" hangingPunct="1">
              <a:lnSpc>
                <a:spcPct val="90000"/>
              </a:lnSpc>
            </a:pPr>
            <a:r>
              <a:rPr kumimoji="0" lang="zh-CN" altLang="en-US" sz="1900"/>
              <a:t>分解到须考虑具体实现的代码时即可仃止</a:t>
            </a:r>
          </a:p>
          <a:p>
            <a:pPr lvl="2" eaLnBrk="1" hangingPunct="1">
              <a:lnSpc>
                <a:spcPct val="90000"/>
              </a:lnSpc>
            </a:pPr>
            <a:r>
              <a:rPr kumimoji="0" lang="zh-CN" altLang="en-US" sz="2200"/>
              <a:t>（</a:t>
            </a:r>
            <a:r>
              <a:rPr kumimoji="0" lang="en-US" altLang="zh-CN" sz="2200"/>
              <a:t>2</a:t>
            </a:r>
            <a:r>
              <a:rPr kumimoji="0" lang="zh-CN" altLang="en-US" sz="2200"/>
              <a:t>）方案的综合</a:t>
            </a:r>
          </a:p>
        </p:txBody>
      </p:sp>
      <p:sp>
        <p:nvSpPr>
          <p:cNvPr id="64516" name="页脚占位符 3">
            <a:extLst>
              <a:ext uri="{FF2B5EF4-FFF2-40B4-BE49-F238E27FC236}">
                <a16:creationId xmlns:a16="http://schemas.microsoft.com/office/drawing/2014/main" id="{C8B138D3-D1B2-47DD-8CA1-B6DF39B007A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幼圆" panose="02010509060101010101" pitchFamily="49" charset="-122"/>
              </a:defRPr>
            </a:lvl1pPr>
            <a:lvl2pPr marL="742950" indent="-285750">
              <a:defRPr sz="2400">
                <a:solidFill>
                  <a:schemeClr val="tx1"/>
                </a:solidFill>
                <a:latin typeface="Tahoma" panose="020B0604030504040204" pitchFamily="34" charset="0"/>
                <a:ea typeface="幼圆" panose="02010509060101010101" pitchFamily="49" charset="-122"/>
              </a:defRPr>
            </a:lvl2pPr>
            <a:lvl3pPr marL="1143000" indent="-228600">
              <a:defRPr sz="2400">
                <a:solidFill>
                  <a:schemeClr val="tx1"/>
                </a:solidFill>
                <a:latin typeface="Tahoma" panose="020B0604030504040204" pitchFamily="34" charset="0"/>
                <a:ea typeface="幼圆" panose="02010509060101010101" pitchFamily="49" charset="-122"/>
              </a:defRPr>
            </a:lvl3pPr>
            <a:lvl4pPr marL="1600200" indent="-228600">
              <a:defRPr sz="2400">
                <a:solidFill>
                  <a:schemeClr val="tx1"/>
                </a:solidFill>
                <a:latin typeface="Tahoma" panose="020B0604030504040204" pitchFamily="34" charset="0"/>
                <a:ea typeface="幼圆" panose="02010509060101010101" pitchFamily="49" charset="-122"/>
              </a:defRPr>
            </a:lvl4pPr>
            <a:lvl5pPr marL="2057400" indent="-228600">
              <a:defRPr sz="2400">
                <a:solidFill>
                  <a:schemeClr val="tx1"/>
                </a:solidFill>
                <a:latin typeface="Tahoma" panose="020B0604030504040204" pitchFamily="34" charset="0"/>
                <a:ea typeface="幼圆"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9pPr>
          </a:lstStyle>
          <a:p>
            <a:r>
              <a:rPr lang="zh-CN" altLang="en-US" sz="1200">
                <a:solidFill>
                  <a:srgbClr val="3F3F3F"/>
                </a:solidFill>
              </a:rPr>
              <a:t>个人成果，妥善保存，请勿传播</a:t>
            </a:r>
          </a:p>
        </p:txBody>
      </p:sp>
      <p:grpSp>
        <p:nvGrpSpPr>
          <p:cNvPr id="2" name="Group 4">
            <a:extLst>
              <a:ext uri="{FF2B5EF4-FFF2-40B4-BE49-F238E27FC236}">
                <a16:creationId xmlns:a16="http://schemas.microsoft.com/office/drawing/2014/main" id="{358CA44B-A64F-4C33-A5FB-69D8A5ADE28B}"/>
              </a:ext>
            </a:extLst>
          </p:cNvPr>
          <p:cNvGrpSpPr>
            <a:grpSpLocks/>
          </p:cNvGrpSpPr>
          <p:nvPr/>
        </p:nvGrpSpPr>
        <p:grpSpPr bwMode="auto">
          <a:xfrm>
            <a:off x="2911476" y="4429125"/>
            <a:ext cx="6970713" cy="2160588"/>
            <a:chOff x="720" y="528"/>
            <a:chExt cx="4694" cy="1872"/>
          </a:xfrm>
        </p:grpSpPr>
        <p:sp>
          <p:nvSpPr>
            <p:cNvPr id="64518" name="Text Box 5">
              <a:extLst>
                <a:ext uri="{FF2B5EF4-FFF2-40B4-BE49-F238E27FC236}">
                  <a16:creationId xmlns:a16="http://schemas.microsoft.com/office/drawing/2014/main" id="{A0C03EB6-1769-45D4-895B-6B7046F24612}"/>
                </a:ext>
              </a:extLst>
            </p:cNvPr>
            <p:cNvSpPr txBox="1">
              <a:spLocks noChangeArrowheads="1"/>
            </p:cNvSpPr>
            <p:nvPr/>
          </p:nvSpPr>
          <p:spPr bwMode="auto">
            <a:xfrm>
              <a:off x="4608" y="1728"/>
              <a:ext cx="80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幼圆" panose="02010509060101010101" pitchFamily="49" charset="-122"/>
                </a:defRPr>
              </a:lvl1pPr>
              <a:lvl2pPr marL="742950" indent="-285750">
                <a:defRPr sz="2400">
                  <a:solidFill>
                    <a:schemeClr val="tx1"/>
                  </a:solidFill>
                  <a:latin typeface="Tahoma" panose="020B0604030504040204" pitchFamily="34" charset="0"/>
                  <a:ea typeface="幼圆" panose="02010509060101010101" pitchFamily="49" charset="-122"/>
                </a:defRPr>
              </a:lvl2pPr>
              <a:lvl3pPr marL="1143000" indent="-228600">
                <a:defRPr sz="2400">
                  <a:solidFill>
                    <a:schemeClr val="tx1"/>
                  </a:solidFill>
                  <a:latin typeface="Tahoma" panose="020B0604030504040204" pitchFamily="34" charset="0"/>
                  <a:ea typeface="幼圆" panose="02010509060101010101" pitchFamily="49" charset="-122"/>
                </a:defRPr>
              </a:lvl3pPr>
              <a:lvl4pPr marL="1600200" indent="-228600">
                <a:defRPr sz="2400">
                  <a:solidFill>
                    <a:schemeClr val="tx1"/>
                  </a:solidFill>
                  <a:latin typeface="Tahoma" panose="020B0604030504040204" pitchFamily="34" charset="0"/>
                  <a:ea typeface="幼圆" panose="02010509060101010101" pitchFamily="49" charset="-122"/>
                </a:defRPr>
              </a:lvl4pPr>
              <a:lvl5pPr marL="2057400" indent="-228600">
                <a:defRPr sz="2400">
                  <a:solidFill>
                    <a:schemeClr val="tx1"/>
                  </a:solidFill>
                  <a:latin typeface="Tahoma" panose="020B0604030504040204" pitchFamily="34" charset="0"/>
                  <a:ea typeface="幼圆"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9pPr>
            </a:lstStyle>
            <a:p>
              <a:pPr algn="just" eaLnBrk="1" hangingPunct="1"/>
              <a:r>
                <a:rPr kumimoji="1" lang="zh-CN" altLang="en-US" sz="1400" b="1">
                  <a:latin typeface="Times New Roman" panose="02020603050405020304" pitchFamily="18" charset="0"/>
                  <a:ea typeface="楷体_GB2312" pitchFamily="49" charset="-122"/>
                </a:rPr>
                <a:t>不需分解</a:t>
              </a:r>
            </a:p>
          </p:txBody>
        </p:sp>
        <p:sp>
          <p:nvSpPr>
            <p:cNvPr id="64519" name="Text Box 6">
              <a:extLst>
                <a:ext uri="{FF2B5EF4-FFF2-40B4-BE49-F238E27FC236}">
                  <a16:creationId xmlns:a16="http://schemas.microsoft.com/office/drawing/2014/main" id="{F0CA88E2-B632-44B3-9DF4-552DCFAF2B01}"/>
                </a:ext>
              </a:extLst>
            </p:cNvPr>
            <p:cNvSpPr txBox="1">
              <a:spLocks noChangeArrowheads="1"/>
            </p:cNvSpPr>
            <p:nvPr/>
          </p:nvSpPr>
          <p:spPr bwMode="auto">
            <a:xfrm>
              <a:off x="2326" y="715"/>
              <a:ext cx="672" cy="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幼圆" panose="02010509060101010101" pitchFamily="49" charset="-122"/>
                </a:defRPr>
              </a:lvl1pPr>
              <a:lvl2pPr marL="742950" indent="-285750">
                <a:defRPr sz="2400">
                  <a:solidFill>
                    <a:schemeClr val="tx1"/>
                  </a:solidFill>
                  <a:latin typeface="Tahoma" panose="020B0604030504040204" pitchFamily="34" charset="0"/>
                  <a:ea typeface="幼圆" panose="02010509060101010101" pitchFamily="49" charset="-122"/>
                </a:defRPr>
              </a:lvl2pPr>
              <a:lvl3pPr marL="1143000" indent="-228600">
                <a:defRPr sz="2400">
                  <a:solidFill>
                    <a:schemeClr val="tx1"/>
                  </a:solidFill>
                  <a:latin typeface="Tahoma" panose="020B0604030504040204" pitchFamily="34" charset="0"/>
                  <a:ea typeface="幼圆" panose="02010509060101010101" pitchFamily="49" charset="-122"/>
                </a:defRPr>
              </a:lvl3pPr>
              <a:lvl4pPr marL="1600200" indent="-228600">
                <a:defRPr sz="2400">
                  <a:solidFill>
                    <a:schemeClr val="tx1"/>
                  </a:solidFill>
                  <a:latin typeface="Tahoma" panose="020B0604030504040204" pitchFamily="34" charset="0"/>
                  <a:ea typeface="幼圆" panose="02010509060101010101" pitchFamily="49" charset="-122"/>
                </a:defRPr>
              </a:lvl4pPr>
              <a:lvl5pPr marL="2057400" indent="-228600">
                <a:defRPr sz="2400">
                  <a:solidFill>
                    <a:schemeClr val="tx1"/>
                  </a:solidFill>
                  <a:latin typeface="Tahoma" panose="020B0604030504040204" pitchFamily="34" charset="0"/>
                  <a:ea typeface="幼圆"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9pPr>
            </a:lstStyle>
            <a:p>
              <a:pPr algn="just" eaLnBrk="1" hangingPunct="1"/>
              <a:r>
                <a:rPr kumimoji="1" lang="zh-CN" altLang="en-US" sz="1400" b="1">
                  <a:latin typeface="Times New Roman" panose="02020603050405020304" pitchFamily="18" charset="0"/>
                  <a:ea typeface="楷体_GB2312" pitchFamily="49" charset="-122"/>
                </a:rPr>
                <a:t>有补充</a:t>
              </a:r>
            </a:p>
            <a:p>
              <a:pPr algn="just" eaLnBrk="1" hangingPunct="1"/>
              <a:r>
                <a:rPr kumimoji="1" lang="zh-CN" altLang="en-US" sz="1400" b="1">
                  <a:latin typeface="Times New Roman" panose="02020603050405020304" pitchFamily="18" charset="0"/>
                  <a:ea typeface="楷体_GB2312" pitchFamily="49" charset="-122"/>
                </a:rPr>
                <a:t>修正</a:t>
              </a:r>
            </a:p>
          </p:txBody>
        </p:sp>
        <p:sp>
          <p:nvSpPr>
            <p:cNvPr id="64520" name="Text Box 7">
              <a:extLst>
                <a:ext uri="{FF2B5EF4-FFF2-40B4-BE49-F238E27FC236}">
                  <a16:creationId xmlns:a16="http://schemas.microsoft.com/office/drawing/2014/main" id="{4703DB20-EE6D-445D-9665-07BBC07536DF}"/>
                </a:ext>
              </a:extLst>
            </p:cNvPr>
            <p:cNvSpPr txBox="1">
              <a:spLocks noChangeArrowheads="1"/>
            </p:cNvSpPr>
            <p:nvPr/>
          </p:nvSpPr>
          <p:spPr bwMode="auto">
            <a:xfrm>
              <a:off x="2832" y="1776"/>
              <a:ext cx="1024"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幼圆" panose="02010509060101010101" pitchFamily="49" charset="-122"/>
                </a:defRPr>
              </a:lvl1pPr>
              <a:lvl2pPr marL="742950" indent="-285750">
                <a:defRPr sz="2400">
                  <a:solidFill>
                    <a:schemeClr val="tx1"/>
                  </a:solidFill>
                  <a:latin typeface="Tahoma" panose="020B0604030504040204" pitchFamily="34" charset="0"/>
                  <a:ea typeface="幼圆" panose="02010509060101010101" pitchFamily="49" charset="-122"/>
                </a:defRPr>
              </a:lvl2pPr>
              <a:lvl3pPr marL="1143000" indent="-228600">
                <a:defRPr sz="2400">
                  <a:solidFill>
                    <a:schemeClr val="tx1"/>
                  </a:solidFill>
                  <a:latin typeface="Tahoma" panose="020B0604030504040204" pitchFamily="34" charset="0"/>
                  <a:ea typeface="幼圆" panose="02010509060101010101" pitchFamily="49" charset="-122"/>
                </a:defRPr>
              </a:lvl3pPr>
              <a:lvl4pPr marL="1600200" indent="-228600">
                <a:defRPr sz="2400">
                  <a:solidFill>
                    <a:schemeClr val="tx1"/>
                  </a:solidFill>
                  <a:latin typeface="Tahoma" panose="020B0604030504040204" pitchFamily="34" charset="0"/>
                  <a:ea typeface="幼圆" panose="02010509060101010101" pitchFamily="49" charset="-122"/>
                </a:defRPr>
              </a:lvl4pPr>
              <a:lvl5pPr marL="2057400" indent="-228600">
                <a:defRPr sz="2400">
                  <a:solidFill>
                    <a:schemeClr val="tx1"/>
                  </a:solidFill>
                  <a:latin typeface="Tahoma" panose="020B0604030504040204" pitchFamily="34" charset="0"/>
                  <a:ea typeface="幼圆"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9pPr>
            </a:lstStyle>
            <a:p>
              <a:pPr algn="just" eaLnBrk="1" hangingPunct="1"/>
              <a:r>
                <a:rPr kumimoji="1" lang="zh-CN" altLang="en-US" sz="1400" b="1">
                  <a:latin typeface="Times New Roman" panose="02020603050405020304" pitchFamily="18" charset="0"/>
                  <a:ea typeface="楷体_GB2312" pitchFamily="49" charset="-122"/>
                </a:rPr>
                <a:t>无补充修正</a:t>
              </a:r>
            </a:p>
          </p:txBody>
        </p:sp>
        <p:sp>
          <p:nvSpPr>
            <p:cNvPr id="64521" name="Text Box 8">
              <a:extLst>
                <a:ext uri="{FF2B5EF4-FFF2-40B4-BE49-F238E27FC236}">
                  <a16:creationId xmlns:a16="http://schemas.microsoft.com/office/drawing/2014/main" id="{118DBE5E-1F10-4189-B9DB-47FD2BFDA6A3}"/>
                </a:ext>
              </a:extLst>
            </p:cNvPr>
            <p:cNvSpPr txBox="1">
              <a:spLocks noChangeArrowheads="1"/>
            </p:cNvSpPr>
            <p:nvPr/>
          </p:nvSpPr>
          <p:spPr bwMode="auto">
            <a:xfrm>
              <a:off x="720" y="1515"/>
              <a:ext cx="804" cy="88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0"/>
            <a:lstStyle>
              <a:lvl1pPr>
                <a:defRPr sz="2400">
                  <a:solidFill>
                    <a:schemeClr val="tx1"/>
                  </a:solidFill>
                  <a:latin typeface="Tahoma" panose="020B0604030504040204" pitchFamily="34" charset="0"/>
                  <a:ea typeface="幼圆" panose="02010509060101010101" pitchFamily="49" charset="-122"/>
                </a:defRPr>
              </a:lvl1pPr>
              <a:lvl2pPr marL="742950" indent="-285750">
                <a:defRPr sz="2400">
                  <a:solidFill>
                    <a:schemeClr val="tx1"/>
                  </a:solidFill>
                  <a:latin typeface="Tahoma" panose="020B0604030504040204" pitchFamily="34" charset="0"/>
                  <a:ea typeface="幼圆" panose="02010509060101010101" pitchFamily="49" charset="-122"/>
                </a:defRPr>
              </a:lvl2pPr>
              <a:lvl3pPr marL="1143000" indent="-228600">
                <a:defRPr sz="2400">
                  <a:solidFill>
                    <a:schemeClr val="tx1"/>
                  </a:solidFill>
                  <a:latin typeface="Tahoma" panose="020B0604030504040204" pitchFamily="34" charset="0"/>
                  <a:ea typeface="幼圆" panose="02010509060101010101" pitchFamily="49" charset="-122"/>
                </a:defRPr>
              </a:lvl3pPr>
              <a:lvl4pPr marL="1600200" indent="-228600">
                <a:defRPr sz="2400">
                  <a:solidFill>
                    <a:schemeClr val="tx1"/>
                  </a:solidFill>
                  <a:latin typeface="Tahoma" panose="020B0604030504040204" pitchFamily="34" charset="0"/>
                  <a:ea typeface="幼圆" panose="02010509060101010101" pitchFamily="49" charset="-122"/>
                </a:defRPr>
              </a:lvl4pPr>
              <a:lvl5pPr marL="2057400" indent="-228600">
                <a:defRPr sz="2400">
                  <a:solidFill>
                    <a:schemeClr val="tx1"/>
                  </a:solidFill>
                  <a:latin typeface="Tahoma" panose="020B0604030504040204" pitchFamily="34" charset="0"/>
                  <a:ea typeface="幼圆"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9pPr>
            </a:lstStyle>
            <a:p>
              <a:pPr algn="ctr" eaLnBrk="1" hangingPunct="1"/>
              <a:r>
                <a:rPr kumimoji="1" lang="zh-CN" altLang="en-US" sz="2000" b="1">
                  <a:latin typeface="Times New Roman" panose="02020603050405020304" pitchFamily="18" charset="0"/>
                  <a:ea typeface="楷体_GB2312" pitchFamily="49" charset="-122"/>
                </a:rPr>
                <a:t>分析追踪</a:t>
              </a:r>
            </a:p>
            <a:p>
              <a:pPr algn="ctr" eaLnBrk="1" hangingPunct="1"/>
              <a:r>
                <a:rPr kumimoji="1" lang="zh-CN" altLang="en-US" sz="2000" b="1">
                  <a:latin typeface="Times New Roman" panose="02020603050405020304" pitchFamily="18" charset="0"/>
                  <a:ea typeface="楷体_GB2312" pitchFamily="49" charset="-122"/>
                </a:rPr>
                <a:t>数据流图</a:t>
              </a:r>
              <a:endParaRPr kumimoji="1" lang="zh-CN" altLang="en-US" sz="1000">
                <a:latin typeface="Times New Roman" panose="02020603050405020304" pitchFamily="18" charset="0"/>
                <a:ea typeface="宋体" panose="02010600030101010101" pitchFamily="2" charset="-122"/>
              </a:endParaRPr>
            </a:p>
          </p:txBody>
        </p:sp>
        <p:sp>
          <p:nvSpPr>
            <p:cNvPr id="64522" name="Text Box 9">
              <a:extLst>
                <a:ext uri="{FF2B5EF4-FFF2-40B4-BE49-F238E27FC236}">
                  <a16:creationId xmlns:a16="http://schemas.microsoft.com/office/drawing/2014/main" id="{AE3B8F65-E198-4353-858E-8947E41997C2}"/>
                </a:ext>
              </a:extLst>
            </p:cNvPr>
            <p:cNvSpPr txBox="1">
              <a:spLocks noChangeArrowheads="1"/>
            </p:cNvSpPr>
            <p:nvPr/>
          </p:nvSpPr>
          <p:spPr bwMode="auto">
            <a:xfrm>
              <a:off x="1947" y="1515"/>
              <a:ext cx="804" cy="88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44000" rIns="36000" bIns="36000"/>
            <a:lstStyle>
              <a:lvl1pPr>
                <a:defRPr sz="2400">
                  <a:solidFill>
                    <a:schemeClr val="tx1"/>
                  </a:solidFill>
                  <a:latin typeface="Tahoma" panose="020B0604030504040204" pitchFamily="34" charset="0"/>
                  <a:ea typeface="幼圆" panose="02010509060101010101" pitchFamily="49" charset="-122"/>
                </a:defRPr>
              </a:lvl1pPr>
              <a:lvl2pPr marL="742950" indent="-285750">
                <a:defRPr sz="2400">
                  <a:solidFill>
                    <a:schemeClr val="tx1"/>
                  </a:solidFill>
                  <a:latin typeface="Tahoma" panose="020B0604030504040204" pitchFamily="34" charset="0"/>
                  <a:ea typeface="幼圆" panose="02010509060101010101" pitchFamily="49" charset="-122"/>
                </a:defRPr>
              </a:lvl2pPr>
              <a:lvl3pPr marL="1143000" indent="-228600">
                <a:defRPr sz="2400">
                  <a:solidFill>
                    <a:schemeClr val="tx1"/>
                  </a:solidFill>
                  <a:latin typeface="Tahoma" panose="020B0604030504040204" pitchFamily="34" charset="0"/>
                  <a:ea typeface="幼圆" panose="02010509060101010101" pitchFamily="49" charset="-122"/>
                </a:defRPr>
              </a:lvl3pPr>
              <a:lvl4pPr marL="1600200" indent="-228600">
                <a:defRPr sz="2400">
                  <a:solidFill>
                    <a:schemeClr val="tx1"/>
                  </a:solidFill>
                  <a:latin typeface="Tahoma" panose="020B0604030504040204" pitchFamily="34" charset="0"/>
                  <a:ea typeface="幼圆" panose="02010509060101010101" pitchFamily="49" charset="-122"/>
                </a:defRPr>
              </a:lvl4pPr>
              <a:lvl5pPr marL="2057400" indent="-228600">
                <a:defRPr sz="2400">
                  <a:solidFill>
                    <a:schemeClr val="tx1"/>
                  </a:solidFill>
                  <a:latin typeface="Tahoma" panose="020B0604030504040204" pitchFamily="34" charset="0"/>
                  <a:ea typeface="幼圆"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9pPr>
            </a:lstStyle>
            <a:p>
              <a:pPr algn="ctr" eaLnBrk="1" hangingPunct="1"/>
              <a:r>
                <a:rPr kumimoji="1" lang="zh-CN" altLang="en-US" sz="2000" b="1">
                  <a:latin typeface="Times New Roman" panose="02020603050405020304" pitchFamily="18" charset="0"/>
                  <a:ea typeface="楷体_GB2312" pitchFamily="49" charset="-122"/>
                </a:rPr>
                <a:t>用户复查</a:t>
              </a:r>
              <a:endParaRPr kumimoji="1" lang="zh-CN" altLang="en-US" b="1">
                <a:latin typeface="Times New Roman" panose="02020603050405020304" pitchFamily="18" charset="0"/>
                <a:ea typeface="楷体_GB2312" pitchFamily="49" charset="-122"/>
              </a:endParaRPr>
            </a:p>
          </p:txBody>
        </p:sp>
        <p:sp>
          <p:nvSpPr>
            <p:cNvPr id="64523" name="Line 10">
              <a:extLst>
                <a:ext uri="{FF2B5EF4-FFF2-40B4-BE49-F238E27FC236}">
                  <a16:creationId xmlns:a16="http://schemas.microsoft.com/office/drawing/2014/main" id="{F4FC68C8-00C3-44CF-A5F1-EB9D707733CB}"/>
                </a:ext>
              </a:extLst>
            </p:cNvPr>
            <p:cNvSpPr>
              <a:spLocks noChangeShapeType="1"/>
            </p:cNvSpPr>
            <p:nvPr/>
          </p:nvSpPr>
          <p:spPr bwMode="auto">
            <a:xfrm>
              <a:off x="1524" y="2027"/>
              <a:ext cx="423" cy="0"/>
            </a:xfrm>
            <a:prstGeom prst="line">
              <a:avLst/>
            </a:prstGeom>
            <a:noFill/>
            <a:ln w="12700">
              <a:solidFill>
                <a:schemeClr val="tx1"/>
              </a:solidFill>
              <a:round/>
              <a:headEnd/>
              <a:tailEnd type="arrow" w="sm" len="med"/>
            </a:ln>
            <a:extLst>
              <a:ext uri="{909E8E84-426E-40DD-AFC4-6F175D3DCCD1}">
                <a14:hiddenFill xmlns:a14="http://schemas.microsoft.com/office/drawing/2010/main">
                  <a:noFill/>
                </a14:hiddenFill>
              </a:ext>
            </a:extLst>
          </p:spPr>
          <p:txBody>
            <a:bodyPr/>
            <a:lstStyle/>
            <a:p>
              <a:endParaRPr lang="zh-CN" altLang="en-US"/>
            </a:p>
          </p:txBody>
        </p:sp>
        <p:sp>
          <p:nvSpPr>
            <p:cNvPr id="64524" name="Line 11">
              <a:extLst>
                <a:ext uri="{FF2B5EF4-FFF2-40B4-BE49-F238E27FC236}">
                  <a16:creationId xmlns:a16="http://schemas.microsoft.com/office/drawing/2014/main" id="{90263065-B35C-4336-8D62-7CE0B393CC82}"/>
                </a:ext>
              </a:extLst>
            </p:cNvPr>
            <p:cNvSpPr>
              <a:spLocks noChangeShapeType="1"/>
            </p:cNvSpPr>
            <p:nvPr/>
          </p:nvSpPr>
          <p:spPr bwMode="auto">
            <a:xfrm>
              <a:off x="2751" y="2027"/>
              <a:ext cx="1057" cy="0"/>
            </a:xfrm>
            <a:prstGeom prst="line">
              <a:avLst/>
            </a:prstGeom>
            <a:noFill/>
            <a:ln w="12700">
              <a:solidFill>
                <a:schemeClr val="tx1"/>
              </a:solidFill>
              <a:round/>
              <a:headEnd/>
              <a:tailEnd type="arrow" w="sm" len="med"/>
            </a:ln>
            <a:extLst>
              <a:ext uri="{909E8E84-426E-40DD-AFC4-6F175D3DCCD1}">
                <a14:hiddenFill xmlns:a14="http://schemas.microsoft.com/office/drawing/2010/main">
                  <a:noFill/>
                </a14:hiddenFill>
              </a:ext>
            </a:extLst>
          </p:spPr>
          <p:txBody>
            <a:bodyPr/>
            <a:lstStyle/>
            <a:p>
              <a:endParaRPr lang="zh-CN" altLang="en-US"/>
            </a:p>
          </p:txBody>
        </p:sp>
        <p:sp>
          <p:nvSpPr>
            <p:cNvPr id="64525" name="Text Box 12">
              <a:extLst>
                <a:ext uri="{FF2B5EF4-FFF2-40B4-BE49-F238E27FC236}">
                  <a16:creationId xmlns:a16="http://schemas.microsoft.com/office/drawing/2014/main" id="{616EC5A6-886E-4932-AF0C-A8D5CA8FEF5C}"/>
                </a:ext>
              </a:extLst>
            </p:cNvPr>
            <p:cNvSpPr txBox="1">
              <a:spLocks noChangeArrowheads="1"/>
            </p:cNvSpPr>
            <p:nvPr/>
          </p:nvSpPr>
          <p:spPr bwMode="auto">
            <a:xfrm>
              <a:off x="3808" y="1515"/>
              <a:ext cx="804" cy="88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0"/>
            <a:lstStyle>
              <a:lvl1pPr>
                <a:defRPr sz="2400">
                  <a:solidFill>
                    <a:schemeClr val="tx1"/>
                  </a:solidFill>
                  <a:latin typeface="Tahoma" panose="020B0604030504040204" pitchFamily="34" charset="0"/>
                  <a:ea typeface="幼圆" panose="02010509060101010101" pitchFamily="49" charset="-122"/>
                </a:defRPr>
              </a:lvl1pPr>
              <a:lvl2pPr marL="742950" indent="-285750">
                <a:defRPr sz="2400">
                  <a:solidFill>
                    <a:schemeClr val="tx1"/>
                  </a:solidFill>
                  <a:latin typeface="Tahoma" panose="020B0604030504040204" pitchFamily="34" charset="0"/>
                  <a:ea typeface="幼圆" panose="02010509060101010101" pitchFamily="49" charset="-122"/>
                </a:defRPr>
              </a:lvl2pPr>
              <a:lvl3pPr marL="1143000" indent="-228600">
                <a:defRPr sz="2400">
                  <a:solidFill>
                    <a:schemeClr val="tx1"/>
                  </a:solidFill>
                  <a:latin typeface="Tahoma" panose="020B0604030504040204" pitchFamily="34" charset="0"/>
                  <a:ea typeface="幼圆" panose="02010509060101010101" pitchFamily="49" charset="-122"/>
                </a:defRPr>
              </a:lvl3pPr>
              <a:lvl4pPr marL="1600200" indent="-228600">
                <a:defRPr sz="2400">
                  <a:solidFill>
                    <a:schemeClr val="tx1"/>
                  </a:solidFill>
                  <a:latin typeface="Tahoma" panose="020B0604030504040204" pitchFamily="34" charset="0"/>
                  <a:ea typeface="幼圆" panose="02010509060101010101" pitchFamily="49" charset="-122"/>
                </a:defRPr>
              </a:lvl4pPr>
              <a:lvl5pPr marL="2057400" indent="-228600">
                <a:defRPr sz="2400">
                  <a:solidFill>
                    <a:schemeClr val="tx1"/>
                  </a:solidFill>
                  <a:latin typeface="Tahoma" panose="020B0604030504040204" pitchFamily="34" charset="0"/>
                  <a:ea typeface="幼圆"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9pPr>
            </a:lstStyle>
            <a:p>
              <a:pPr algn="ctr" eaLnBrk="1" hangingPunct="1"/>
              <a:r>
                <a:rPr kumimoji="1" lang="zh-CN" altLang="en-US" sz="2000" b="1">
                  <a:latin typeface="楷体_GB2312" pitchFamily="49" charset="-122"/>
                  <a:ea typeface="楷体_GB2312" pitchFamily="49" charset="-122"/>
                </a:rPr>
                <a:t>细 化</a:t>
              </a:r>
            </a:p>
            <a:p>
              <a:pPr algn="ctr" eaLnBrk="1" hangingPunct="1"/>
              <a:r>
                <a:rPr kumimoji="1" lang="zh-CN" altLang="en-US" sz="2000" b="1">
                  <a:latin typeface="楷体_GB2312" pitchFamily="49" charset="-122"/>
                  <a:ea typeface="楷体_GB2312" pitchFamily="49" charset="-122"/>
                </a:rPr>
                <a:t>数据流图</a:t>
              </a:r>
            </a:p>
          </p:txBody>
        </p:sp>
        <p:sp>
          <p:nvSpPr>
            <p:cNvPr id="64526" name="Line 13">
              <a:extLst>
                <a:ext uri="{FF2B5EF4-FFF2-40B4-BE49-F238E27FC236}">
                  <a16:creationId xmlns:a16="http://schemas.microsoft.com/office/drawing/2014/main" id="{72A2941B-0DAA-4F52-B877-C174A93C7BB7}"/>
                </a:ext>
              </a:extLst>
            </p:cNvPr>
            <p:cNvSpPr>
              <a:spLocks noChangeShapeType="1"/>
            </p:cNvSpPr>
            <p:nvPr/>
          </p:nvSpPr>
          <p:spPr bwMode="auto">
            <a:xfrm>
              <a:off x="4613" y="2027"/>
              <a:ext cx="671" cy="0"/>
            </a:xfrm>
            <a:prstGeom prst="line">
              <a:avLst/>
            </a:prstGeom>
            <a:noFill/>
            <a:ln w="12700">
              <a:solidFill>
                <a:schemeClr val="tx1"/>
              </a:solidFill>
              <a:round/>
              <a:headEnd/>
              <a:tailEnd type="arrow" w="sm" len="med"/>
            </a:ln>
            <a:extLst>
              <a:ext uri="{909E8E84-426E-40DD-AFC4-6F175D3DCCD1}">
                <a14:hiddenFill xmlns:a14="http://schemas.microsoft.com/office/drawing/2010/main">
                  <a:noFill/>
                </a14:hiddenFill>
              </a:ext>
            </a:extLst>
          </p:spPr>
          <p:txBody>
            <a:bodyPr/>
            <a:lstStyle/>
            <a:p>
              <a:endParaRPr lang="zh-CN" altLang="en-US"/>
            </a:p>
          </p:txBody>
        </p:sp>
        <p:sp>
          <p:nvSpPr>
            <p:cNvPr id="64527" name="Line 14">
              <a:extLst>
                <a:ext uri="{FF2B5EF4-FFF2-40B4-BE49-F238E27FC236}">
                  <a16:creationId xmlns:a16="http://schemas.microsoft.com/office/drawing/2014/main" id="{98CD0223-7F60-48EA-9BDA-6FC75B48348D}"/>
                </a:ext>
              </a:extLst>
            </p:cNvPr>
            <p:cNvSpPr>
              <a:spLocks noChangeShapeType="1"/>
            </p:cNvSpPr>
            <p:nvPr/>
          </p:nvSpPr>
          <p:spPr bwMode="auto">
            <a:xfrm flipV="1">
              <a:off x="2349" y="834"/>
              <a:ext cx="0" cy="68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8" name="Line 15">
              <a:extLst>
                <a:ext uri="{FF2B5EF4-FFF2-40B4-BE49-F238E27FC236}">
                  <a16:creationId xmlns:a16="http://schemas.microsoft.com/office/drawing/2014/main" id="{4C6ED5A0-B053-41EB-92F6-BF3F80B2EED4}"/>
                </a:ext>
              </a:extLst>
            </p:cNvPr>
            <p:cNvSpPr>
              <a:spLocks noChangeShapeType="1"/>
            </p:cNvSpPr>
            <p:nvPr/>
          </p:nvSpPr>
          <p:spPr bwMode="auto">
            <a:xfrm flipH="1">
              <a:off x="1389" y="834"/>
              <a:ext cx="9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9" name="Line 16">
              <a:extLst>
                <a:ext uri="{FF2B5EF4-FFF2-40B4-BE49-F238E27FC236}">
                  <a16:creationId xmlns:a16="http://schemas.microsoft.com/office/drawing/2014/main" id="{A11732BE-AA43-498C-BE1D-A1B8292B82AA}"/>
                </a:ext>
              </a:extLst>
            </p:cNvPr>
            <p:cNvSpPr>
              <a:spLocks noChangeShapeType="1"/>
            </p:cNvSpPr>
            <p:nvPr/>
          </p:nvSpPr>
          <p:spPr bwMode="auto">
            <a:xfrm>
              <a:off x="1397" y="834"/>
              <a:ext cx="0" cy="681"/>
            </a:xfrm>
            <a:prstGeom prst="line">
              <a:avLst/>
            </a:prstGeom>
            <a:noFill/>
            <a:ln w="12700">
              <a:solidFill>
                <a:schemeClr val="tx1"/>
              </a:solidFill>
              <a:round/>
              <a:headEnd/>
              <a:tailEnd type="arrow" w="sm" len="med"/>
            </a:ln>
            <a:extLst>
              <a:ext uri="{909E8E84-426E-40DD-AFC4-6F175D3DCCD1}">
                <a14:hiddenFill xmlns:a14="http://schemas.microsoft.com/office/drawing/2010/main">
                  <a:noFill/>
                </a14:hiddenFill>
              </a:ext>
            </a:extLst>
          </p:spPr>
          <p:txBody>
            <a:bodyPr/>
            <a:lstStyle/>
            <a:p>
              <a:endParaRPr lang="zh-CN" altLang="en-US"/>
            </a:p>
          </p:txBody>
        </p:sp>
        <p:sp>
          <p:nvSpPr>
            <p:cNvPr id="64530" name="Line 17">
              <a:extLst>
                <a:ext uri="{FF2B5EF4-FFF2-40B4-BE49-F238E27FC236}">
                  <a16:creationId xmlns:a16="http://schemas.microsoft.com/office/drawing/2014/main" id="{CF9BAFFD-8AD7-4E2E-A293-09D83C8E1CAF}"/>
                </a:ext>
              </a:extLst>
            </p:cNvPr>
            <p:cNvSpPr>
              <a:spLocks noChangeShapeType="1"/>
            </p:cNvSpPr>
            <p:nvPr/>
          </p:nvSpPr>
          <p:spPr bwMode="auto">
            <a:xfrm flipV="1">
              <a:off x="4211" y="562"/>
              <a:ext cx="0" cy="95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1" name="Line 18">
              <a:extLst>
                <a:ext uri="{FF2B5EF4-FFF2-40B4-BE49-F238E27FC236}">
                  <a16:creationId xmlns:a16="http://schemas.microsoft.com/office/drawing/2014/main" id="{A29D0183-A3AC-439B-A82C-07F1D03DD075}"/>
                </a:ext>
              </a:extLst>
            </p:cNvPr>
            <p:cNvSpPr>
              <a:spLocks noChangeShapeType="1"/>
            </p:cNvSpPr>
            <p:nvPr/>
          </p:nvSpPr>
          <p:spPr bwMode="auto">
            <a:xfrm flipH="1">
              <a:off x="1135" y="562"/>
              <a:ext cx="308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2" name="Line 19">
              <a:extLst>
                <a:ext uri="{FF2B5EF4-FFF2-40B4-BE49-F238E27FC236}">
                  <a16:creationId xmlns:a16="http://schemas.microsoft.com/office/drawing/2014/main" id="{8992D995-244A-411A-BB6B-09A391536A42}"/>
                </a:ext>
              </a:extLst>
            </p:cNvPr>
            <p:cNvSpPr>
              <a:spLocks noChangeShapeType="1"/>
            </p:cNvSpPr>
            <p:nvPr/>
          </p:nvSpPr>
          <p:spPr bwMode="auto">
            <a:xfrm>
              <a:off x="1143" y="562"/>
              <a:ext cx="0" cy="936"/>
            </a:xfrm>
            <a:prstGeom prst="line">
              <a:avLst/>
            </a:prstGeom>
            <a:noFill/>
            <a:ln w="12700">
              <a:solidFill>
                <a:schemeClr val="tx1"/>
              </a:solidFill>
              <a:round/>
              <a:headEnd/>
              <a:tailEnd type="arrow" w="sm" len="med"/>
            </a:ln>
            <a:extLst>
              <a:ext uri="{909E8E84-426E-40DD-AFC4-6F175D3DCCD1}">
                <a14:hiddenFill xmlns:a14="http://schemas.microsoft.com/office/drawing/2010/main">
                  <a:noFill/>
                </a14:hiddenFill>
              </a:ext>
            </a:extLst>
          </p:spPr>
          <p:txBody>
            <a:bodyPr/>
            <a:lstStyle/>
            <a:p>
              <a:endParaRPr lang="zh-CN" altLang="en-US"/>
            </a:p>
          </p:txBody>
        </p:sp>
        <p:sp>
          <p:nvSpPr>
            <p:cNvPr id="64533" name="Text Box 20">
              <a:extLst>
                <a:ext uri="{FF2B5EF4-FFF2-40B4-BE49-F238E27FC236}">
                  <a16:creationId xmlns:a16="http://schemas.microsoft.com/office/drawing/2014/main" id="{2EC144F3-7B32-4B95-BA8E-3140A5EFB99E}"/>
                </a:ext>
              </a:extLst>
            </p:cNvPr>
            <p:cNvSpPr txBox="1">
              <a:spLocks noChangeArrowheads="1"/>
            </p:cNvSpPr>
            <p:nvPr/>
          </p:nvSpPr>
          <p:spPr bwMode="auto">
            <a:xfrm>
              <a:off x="4190" y="528"/>
              <a:ext cx="537" cy="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幼圆" panose="02010509060101010101" pitchFamily="49" charset="-122"/>
                </a:defRPr>
              </a:lvl1pPr>
              <a:lvl2pPr marL="742950" indent="-285750">
                <a:defRPr sz="2400">
                  <a:solidFill>
                    <a:schemeClr val="tx1"/>
                  </a:solidFill>
                  <a:latin typeface="Tahoma" panose="020B0604030504040204" pitchFamily="34" charset="0"/>
                  <a:ea typeface="幼圆" panose="02010509060101010101" pitchFamily="49" charset="-122"/>
                </a:defRPr>
              </a:lvl2pPr>
              <a:lvl3pPr marL="1143000" indent="-228600">
                <a:defRPr sz="2400">
                  <a:solidFill>
                    <a:schemeClr val="tx1"/>
                  </a:solidFill>
                  <a:latin typeface="Tahoma" panose="020B0604030504040204" pitchFamily="34" charset="0"/>
                  <a:ea typeface="幼圆" panose="02010509060101010101" pitchFamily="49" charset="-122"/>
                </a:defRPr>
              </a:lvl3pPr>
              <a:lvl4pPr marL="1600200" indent="-228600">
                <a:defRPr sz="2400">
                  <a:solidFill>
                    <a:schemeClr val="tx1"/>
                  </a:solidFill>
                  <a:latin typeface="Tahoma" panose="020B0604030504040204" pitchFamily="34" charset="0"/>
                  <a:ea typeface="幼圆" panose="02010509060101010101" pitchFamily="49" charset="-122"/>
                </a:defRPr>
              </a:lvl4pPr>
              <a:lvl5pPr marL="2057400" indent="-228600">
                <a:defRPr sz="2400">
                  <a:solidFill>
                    <a:schemeClr val="tx1"/>
                  </a:solidFill>
                  <a:latin typeface="Tahoma" panose="020B0604030504040204" pitchFamily="34" charset="0"/>
                  <a:ea typeface="幼圆"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9pPr>
            </a:lstStyle>
            <a:p>
              <a:pPr algn="just" eaLnBrk="1" hangingPunct="1"/>
              <a:r>
                <a:rPr kumimoji="1" lang="zh-CN" altLang="en-US" sz="1400" b="1">
                  <a:latin typeface="Times New Roman" panose="02020603050405020304" pitchFamily="18" charset="0"/>
                  <a:ea typeface="楷体_GB2312" pitchFamily="49" charset="-122"/>
                </a:rPr>
                <a:t>需要</a:t>
              </a:r>
            </a:p>
            <a:p>
              <a:pPr algn="just" eaLnBrk="1" hangingPunct="1"/>
              <a:r>
                <a:rPr kumimoji="1" lang="zh-CN" altLang="en-US" sz="1400" b="1">
                  <a:latin typeface="Times New Roman" panose="02020603050405020304" pitchFamily="18" charset="0"/>
                  <a:ea typeface="楷体_GB2312" pitchFamily="49" charset="-122"/>
                </a:rPr>
                <a:t>分解</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a:extLst>
              <a:ext uri="{FF2B5EF4-FFF2-40B4-BE49-F238E27FC236}">
                <a16:creationId xmlns:a16="http://schemas.microsoft.com/office/drawing/2014/main" id="{B5165F77-A575-479C-85F1-ABE483F54CD4}"/>
              </a:ext>
            </a:extLst>
          </p:cNvPr>
          <p:cNvSpPr>
            <a:spLocks noGrp="1" noChangeArrowheads="1"/>
          </p:cNvSpPr>
          <p:nvPr>
            <p:ph type="title"/>
          </p:nvPr>
        </p:nvSpPr>
        <p:spPr/>
        <p:txBody>
          <a:bodyPr rtlCol="0">
            <a:scene3d>
              <a:camera prst="orthographicFront"/>
              <a:lightRig rig="threePt" dir="t">
                <a:rot lat="0" lon="0" rev="4800000"/>
              </a:lightRig>
            </a:scene3d>
          </a:bodyPr>
          <a:lstStyle/>
          <a:p>
            <a:pPr eaLnBrk="1" fontAlgn="auto" hangingPunct="1">
              <a:spcAft>
                <a:spcPts val="0"/>
              </a:spcAft>
              <a:defRPr/>
            </a:pPr>
            <a:r>
              <a:rPr lang="zh-CN" altLang="en-US">
                <a:solidFill>
                  <a:schemeClr val="accent1">
                    <a:satMod val="150000"/>
                  </a:schemeClr>
                </a:solidFill>
                <a:cs typeface="+mj-cs"/>
              </a:rPr>
              <a:t>验证软件需求</a:t>
            </a:r>
          </a:p>
        </p:txBody>
      </p:sp>
      <p:sp>
        <p:nvSpPr>
          <p:cNvPr id="228355" name="Rectangle 3">
            <a:extLst>
              <a:ext uri="{FF2B5EF4-FFF2-40B4-BE49-F238E27FC236}">
                <a16:creationId xmlns:a16="http://schemas.microsoft.com/office/drawing/2014/main" id="{7E5D2033-6519-496D-8CD3-A2474103915D}"/>
              </a:ext>
            </a:extLst>
          </p:cNvPr>
          <p:cNvSpPr>
            <a:spLocks noGrp="1"/>
          </p:cNvSpPr>
          <p:nvPr>
            <p:ph idx="1"/>
          </p:nvPr>
        </p:nvSpPr>
        <p:spPr/>
        <p:txBody>
          <a:bodyPr/>
          <a:lstStyle/>
          <a:p>
            <a:pPr eaLnBrk="1" hangingPunct="1"/>
            <a:r>
              <a:rPr kumimoji="0" lang="zh-CN" altLang="en-US"/>
              <a:t>验证软件需求的途径与方法</a:t>
            </a:r>
          </a:p>
          <a:p>
            <a:pPr lvl="1" eaLnBrk="1" hangingPunct="1"/>
            <a:r>
              <a:rPr kumimoji="0" lang="zh-CN" altLang="en-US">
                <a:solidFill>
                  <a:srgbClr val="0000CC"/>
                </a:solidFill>
              </a:rPr>
              <a:t>一致性</a:t>
            </a:r>
            <a:r>
              <a:rPr kumimoji="0" lang="zh-CN" altLang="en-US"/>
              <a:t>：在所有需求中，任何一条需求不能和其他需求互相矛盾。（</a:t>
            </a:r>
            <a:r>
              <a:rPr kumimoji="0" lang="zh-CN" altLang="en-US" u="sng"/>
              <a:t>形式化描述</a:t>
            </a:r>
            <a:r>
              <a:rPr kumimoji="0" lang="zh-CN" altLang="en-US"/>
              <a:t>）</a:t>
            </a:r>
          </a:p>
          <a:p>
            <a:pPr lvl="1" eaLnBrk="1" hangingPunct="1"/>
            <a:r>
              <a:rPr kumimoji="0" lang="zh-CN" altLang="en-US">
                <a:solidFill>
                  <a:srgbClr val="0000CC"/>
                </a:solidFill>
              </a:rPr>
              <a:t>完整性</a:t>
            </a:r>
            <a:r>
              <a:rPr kumimoji="0" lang="zh-CN" altLang="en-US"/>
              <a:t>：软件规格说明书必须包括用户需求的每一个功能或性能。（</a:t>
            </a:r>
            <a:r>
              <a:rPr kumimoji="0" lang="zh-CN" altLang="en-US" u="sng"/>
              <a:t>原型</a:t>
            </a:r>
            <a:r>
              <a:rPr kumimoji="0" lang="zh-CN" altLang="en-US"/>
              <a:t>）</a:t>
            </a:r>
          </a:p>
          <a:p>
            <a:pPr lvl="1" eaLnBrk="1" hangingPunct="1"/>
            <a:r>
              <a:rPr kumimoji="0" lang="zh-CN" altLang="en-US">
                <a:solidFill>
                  <a:srgbClr val="0000CC"/>
                </a:solidFill>
              </a:rPr>
              <a:t>现实性</a:t>
            </a:r>
            <a:r>
              <a:rPr kumimoji="0" lang="zh-CN" altLang="en-US"/>
              <a:t>：指定的需求应是用现有的硬件技术和软件技术可以实现的。（</a:t>
            </a:r>
            <a:r>
              <a:rPr kumimoji="0" lang="zh-CN" altLang="en-US" u="sng"/>
              <a:t>仿真和模拟</a:t>
            </a:r>
            <a:r>
              <a:rPr kumimoji="0" lang="zh-CN" altLang="en-US"/>
              <a:t>）</a:t>
            </a:r>
          </a:p>
          <a:p>
            <a:pPr lvl="1" eaLnBrk="1" hangingPunct="1"/>
            <a:r>
              <a:rPr kumimoji="0" lang="zh-CN" altLang="en-US">
                <a:solidFill>
                  <a:srgbClr val="0000CC"/>
                </a:solidFill>
              </a:rPr>
              <a:t>有效性</a:t>
            </a:r>
            <a:r>
              <a:rPr kumimoji="0" lang="zh-CN" altLang="en-US"/>
              <a:t>：软件需求确实能解决用户所面对的问题。（</a:t>
            </a:r>
            <a:r>
              <a:rPr kumimoji="0" lang="zh-CN" altLang="en-US" u="sng"/>
              <a:t>原型</a:t>
            </a:r>
            <a:r>
              <a:rPr kumimoji="0" lang="zh-CN" altLang="en-US"/>
              <a:t>）</a:t>
            </a:r>
          </a:p>
        </p:txBody>
      </p:sp>
      <p:sp>
        <p:nvSpPr>
          <p:cNvPr id="228356" name="页脚占位符 3">
            <a:extLst>
              <a:ext uri="{FF2B5EF4-FFF2-40B4-BE49-F238E27FC236}">
                <a16:creationId xmlns:a16="http://schemas.microsoft.com/office/drawing/2014/main" id="{FF36D2B9-378C-4B70-98F7-0C51DDCEB2B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幼圆" panose="02010509060101010101" pitchFamily="49" charset="-122"/>
              </a:defRPr>
            </a:lvl1pPr>
            <a:lvl2pPr marL="742950" indent="-285750">
              <a:defRPr sz="2400">
                <a:solidFill>
                  <a:schemeClr val="tx1"/>
                </a:solidFill>
                <a:latin typeface="Tahoma" panose="020B0604030504040204" pitchFamily="34" charset="0"/>
                <a:ea typeface="幼圆" panose="02010509060101010101" pitchFamily="49" charset="-122"/>
              </a:defRPr>
            </a:lvl2pPr>
            <a:lvl3pPr marL="1143000" indent="-228600">
              <a:defRPr sz="2400">
                <a:solidFill>
                  <a:schemeClr val="tx1"/>
                </a:solidFill>
                <a:latin typeface="Tahoma" panose="020B0604030504040204" pitchFamily="34" charset="0"/>
                <a:ea typeface="幼圆" panose="02010509060101010101" pitchFamily="49" charset="-122"/>
              </a:defRPr>
            </a:lvl3pPr>
            <a:lvl4pPr marL="1600200" indent="-228600">
              <a:defRPr sz="2400">
                <a:solidFill>
                  <a:schemeClr val="tx1"/>
                </a:solidFill>
                <a:latin typeface="Tahoma" panose="020B0604030504040204" pitchFamily="34" charset="0"/>
                <a:ea typeface="幼圆" panose="02010509060101010101" pitchFamily="49" charset="-122"/>
              </a:defRPr>
            </a:lvl4pPr>
            <a:lvl5pPr marL="2057400" indent="-228600">
              <a:defRPr sz="2400">
                <a:solidFill>
                  <a:schemeClr val="tx1"/>
                </a:solidFill>
                <a:latin typeface="Tahoma" panose="020B0604030504040204" pitchFamily="34" charset="0"/>
                <a:ea typeface="幼圆" panose="020105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幼圆" panose="02010509060101010101" pitchFamily="49" charset="-122"/>
              </a:defRPr>
            </a:lvl9pPr>
          </a:lstStyle>
          <a:p>
            <a:r>
              <a:rPr lang="zh-CN" altLang="en-US" sz="1200">
                <a:solidFill>
                  <a:srgbClr val="3F3F3F"/>
                </a:solidFill>
              </a:rPr>
              <a:t>个人成果，妥善保存，请勿传播</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a:extLst>
              <a:ext uri="{FF2B5EF4-FFF2-40B4-BE49-F238E27FC236}">
                <a16:creationId xmlns:a16="http://schemas.microsoft.com/office/drawing/2014/main" id="{EF14E697-C38E-49BC-A9C9-EA029AAACB57}"/>
              </a:ext>
            </a:extLst>
          </p:cNvPr>
          <p:cNvSpPr>
            <a:spLocks noGrp="1" noChangeArrowheads="1"/>
          </p:cNvSpPr>
          <p:nvPr>
            <p:ph type="title"/>
          </p:nvPr>
        </p:nvSpPr>
        <p:spPr/>
        <p:txBody>
          <a:bodyPr/>
          <a:lstStyle/>
          <a:p>
            <a:r>
              <a:rPr lang="zh-CN" altLang="en-US" dirty="0">
                <a:solidFill>
                  <a:srgbClr val="FF0000"/>
                </a:solidFill>
              </a:rPr>
              <a:t>耦合 </a:t>
            </a:r>
            <a:r>
              <a:rPr lang="en-US" altLang="zh-CN" dirty="0">
                <a:solidFill>
                  <a:srgbClr val="FF0000"/>
                </a:solidFill>
              </a:rPr>
              <a:t>—— </a:t>
            </a:r>
            <a:r>
              <a:rPr lang="zh-CN" altLang="en-US" dirty="0">
                <a:solidFill>
                  <a:srgbClr val="FF0000"/>
                </a:solidFill>
              </a:rPr>
              <a:t>不同模块之间互联程度的度量。</a:t>
            </a:r>
          </a:p>
        </p:txBody>
      </p:sp>
      <p:sp>
        <p:nvSpPr>
          <p:cNvPr id="6" name="页脚占位符 3">
            <a:extLst>
              <a:ext uri="{FF2B5EF4-FFF2-40B4-BE49-F238E27FC236}">
                <a16:creationId xmlns:a16="http://schemas.microsoft.com/office/drawing/2014/main" id="{C975DA85-7659-4F8D-AA69-60F5EA4E1E82}"/>
              </a:ext>
            </a:extLst>
          </p:cNvPr>
          <p:cNvSpPr>
            <a:spLocks noGrp="1"/>
          </p:cNvSpPr>
          <p:nvPr>
            <p:ph type="ftr" sz="quarter" idx="11"/>
          </p:nvPr>
        </p:nvSpPr>
        <p:spPr/>
        <p:txBody>
          <a:bodyPr/>
          <a:lstStyle/>
          <a:p>
            <a:pPr>
              <a:defRPr/>
            </a:pPr>
            <a:r>
              <a:rPr lang="zh-CN" altLang="en-US"/>
              <a:t>个人成果，妥善保存，请勿传播</a:t>
            </a:r>
          </a:p>
        </p:txBody>
      </p:sp>
      <p:sp>
        <p:nvSpPr>
          <p:cNvPr id="3" name="文本框 2">
            <a:extLst>
              <a:ext uri="{FF2B5EF4-FFF2-40B4-BE49-F238E27FC236}">
                <a16:creationId xmlns:a16="http://schemas.microsoft.com/office/drawing/2014/main" id="{A598D90D-7328-418A-9A2D-CB764F047729}"/>
              </a:ext>
            </a:extLst>
          </p:cNvPr>
          <p:cNvSpPr txBox="1"/>
          <p:nvPr/>
        </p:nvSpPr>
        <p:spPr>
          <a:xfrm>
            <a:off x="295072" y="2155411"/>
            <a:ext cx="11896928" cy="3385542"/>
          </a:xfrm>
          <a:prstGeom prst="rect">
            <a:avLst/>
          </a:prstGeom>
          <a:noFill/>
        </p:spPr>
        <p:txBody>
          <a:bodyPr wrap="square" rtlCol="0">
            <a:spAutoFit/>
          </a:bodyPr>
          <a:lstStyle/>
          <a:p>
            <a:r>
              <a:rPr lang="zh-CN" altLang="en-US" dirty="0"/>
              <a:t>使用规则：尽量使用数据耦合、少用控制耦合和特征耦合、限制公共环境耦合的范围、完全不用内容耦合。 </a:t>
            </a:r>
            <a:endParaRPr lang="en-US" altLang="zh-CN" dirty="0"/>
          </a:p>
          <a:p>
            <a:r>
              <a:rPr lang="zh-CN" altLang="en-US" b="1" dirty="0"/>
              <a:t>低耦合</a:t>
            </a:r>
            <a:r>
              <a:rPr lang="en-US" altLang="zh-CN" b="1" dirty="0"/>
              <a:t>:</a:t>
            </a:r>
            <a:r>
              <a:rPr lang="zh-CN" altLang="en-US" dirty="0"/>
              <a:t> 非直接耦合、数据耦合 </a:t>
            </a:r>
            <a:r>
              <a:rPr lang="zh-CN" altLang="en-US" b="1" dirty="0"/>
              <a:t>中耦合</a:t>
            </a:r>
            <a:r>
              <a:rPr lang="en-US" altLang="zh-CN" b="1" dirty="0"/>
              <a:t>:</a:t>
            </a:r>
            <a:r>
              <a:rPr lang="zh-CN" altLang="en-US" dirty="0"/>
              <a:t> 标记耦合、控制耦合、外部耦合、公共耦合 </a:t>
            </a:r>
            <a:r>
              <a:rPr lang="zh-CN" altLang="en-US" b="1" dirty="0"/>
              <a:t>高耦合</a:t>
            </a:r>
            <a:r>
              <a:rPr lang="en-US" altLang="zh-CN" b="1" dirty="0"/>
              <a:t>:</a:t>
            </a:r>
            <a:r>
              <a:rPr lang="zh-CN" altLang="en-US" dirty="0"/>
              <a:t> 内容耦合</a:t>
            </a:r>
            <a:endParaRPr lang="en-US" altLang="zh-CN" sz="2000" dirty="0"/>
          </a:p>
          <a:p>
            <a:endParaRPr lang="en-US" altLang="zh-CN" sz="2000" dirty="0"/>
          </a:p>
          <a:p>
            <a:r>
              <a:rPr lang="zh-CN" altLang="en-US" sz="2000" dirty="0"/>
              <a:t>内容耦合：一个模块直接影响另一个模块，调用或操纵其他模块的数据。</a:t>
            </a:r>
          </a:p>
          <a:p>
            <a:r>
              <a:rPr lang="zh-CN" altLang="en-US" sz="2000" dirty="0"/>
              <a:t>公共耦合：几个模块共享一个数据区域。</a:t>
            </a:r>
          </a:p>
          <a:p>
            <a:r>
              <a:rPr lang="zh-CN" altLang="en-US" sz="2000" dirty="0"/>
              <a:t>特征耦合：把整个数据结构作为参数传递而被调用模块只使用其中一部分数据元素时就出现了特征耦合。</a:t>
            </a:r>
          </a:p>
          <a:p>
            <a:r>
              <a:rPr lang="zh-CN" altLang="en-US" sz="2000" dirty="0"/>
              <a:t>控制耦合：一个模块通过传递控制信息来控制另一个模块。</a:t>
            </a:r>
          </a:p>
          <a:p>
            <a:r>
              <a:rPr lang="zh-CN" altLang="en-US" sz="2000" dirty="0"/>
              <a:t>标记耦合</a:t>
            </a:r>
            <a:r>
              <a:rPr lang="en-US" altLang="zh-CN" sz="2000" dirty="0"/>
              <a:t>: </a:t>
            </a:r>
            <a:r>
              <a:rPr lang="zh-CN" altLang="en-US" sz="2000" dirty="0"/>
              <a:t>模块间通过参数表传递记录信息，这个记录是某一数据结构的子结构，而不是简单变量</a:t>
            </a:r>
          </a:p>
          <a:p>
            <a:r>
              <a:rPr lang="zh-CN" altLang="en-US" sz="2000" dirty="0"/>
              <a:t>数据耦合</a:t>
            </a:r>
            <a:r>
              <a:rPr lang="en-US" altLang="zh-CN" sz="2000" dirty="0"/>
              <a:t>: </a:t>
            </a:r>
            <a:r>
              <a:rPr lang="zh-CN" altLang="en-US" sz="2000" dirty="0"/>
              <a:t>只有数据在模块之间进行交换，只通过参数传递基本类型的数据</a:t>
            </a:r>
          </a:p>
          <a:p>
            <a:r>
              <a:rPr lang="zh-CN" altLang="en-US" sz="2000" dirty="0"/>
              <a:t>非直接耦合</a:t>
            </a:r>
            <a:r>
              <a:rPr lang="en-US" altLang="zh-CN" sz="2000" dirty="0"/>
              <a:t>: </a:t>
            </a:r>
            <a:r>
              <a:rPr lang="zh-CN" altLang="en-US" sz="2000" dirty="0"/>
              <a:t>两个模块之间没有直接关系，它们之间的联系完全是通过主模块的控制和调用来实现的</a:t>
            </a:r>
          </a:p>
          <a:p>
            <a:endParaRPr lang="zh-CN" altLang="en-US" dirty="0"/>
          </a:p>
        </p:txBody>
      </p:sp>
    </p:spTree>
    <p:extLst>
      <p:ext uri="{BB962C8B-B14F-4D97-AF65-F5344CB8AC3E}">
        <p14:creationId xmlns:p14="http://schemas.microsoft.com/office/powerpoint/2010/main" val="202478539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a:extLst>
              <a:ext uri="{FF2B5EF4-FFF2-40B4-BE49-F238E27FC236}">
                <a16:creationId xmlns:a16="http://schemas.microsoft.com/office/drawing/2014/main" id="{EF14E697-C38E-49BC-A9C9-EA029AAACB57}"/>
              </a:ext>
            </a:extLst>
          </p:cNvPr>
          <p:cNvSpPr>
            <a:spLocks noGrp="1" noChangeArrowheads="1"/>
          </p:cNvSpPr>
          <p:nvPr>
            <p:ph type="title"/>
          </p:nvPr>
        </p:nvSpPr>
        <p:spPr/>
        <p:txBody>
          <a:bodyPr>
            <a:normAutofit fontScale="90000"/>
          </a:bodyPr>
          <a:lstStyle/>
          <a:p>
            <a:r>
              <a:rPr lang="zh-CN" altLang="en-US" dirty="0">
                <a:solidFill>
                  <a:srgbClr val="FF0000"/>
                </a:solidFill>
              </a:rPr>
              <a:t>内聚 </a:t>
            </a:r>
            <a:r>
              <a:rPr lang="en-US" altLang="zh-CN" dirty="0">
                <a:solidFill>
                  <a:srgbClr val="FF0000"/>
                </a:solidFill>
              </a:rPr>
              <a:t>—— </a:t>
            </a:r>
            <a:r>
              <a:rPr lang="zh-CN" altLang="en-US" dirty="0">
                <a:solidFill>
                  <a:srgbClr val="FF0000"/>
                </a:solidFill>
              </a:rPr>
              <a:t>模块内各个元素彼此结合的紧密程度</a:t>
            </a:r>
          </a:p>
        </p:txBody>
      </p:sp>
      <p:sp>
        <p:nvSpPr>
          <p:cNvPr id="6" name="页脚占位符 3">
            <a:extLst>
              <a:ext uri="{FF2B5EF4-FFF2-40B4-BE49-F238E27FC236}">
                <a16:creationId xmlns:a16="http://schemas.microsoft.com/office/drawing/2014/main" id="{C975DA85-7659-4F8D-AA69-60F5EA4E1E82}"/>
              </a:ext>
            </a:extLst>
          </p:cNvPr>
          <p:cNvSpPr>
            <a:spLocks noGrp="1"/>
          </p:cNvSpPr>
          <p:nvPr>
            <p:ph type="ftr" sz="quarter" idx="11"/>
          </p:nvPr>
        </p:nvSpPr>
        <p:spPr/>
        <p:txBody>
          <a:bodyPr/>
          <a:lstStyle/>
          <a:p>
            <a:pPr>
              <a:defRPr/>
            </a:pPr>
            <a:r>
              <a:rPr lang="zh-CN" altLang="en-US"/>
              <a:t>个人成果，妥善保存，请勿传播</a:t>
            </a:r>
          </a:p>
        </p:txBody>
      </p:sp>
      <p:sp>
        <p:nvSpPr>
          <p:cNvPr id="3" name="文本框 2">
            <a:extLst>
              <a:ext uri="{FF2B5EF4-FFF2-40B4-BE49-F238E27FC236}">
                <a16:creationId xmlns:a16="http://schemas.microsoft.com/office/drawing/2014/main" id="{A598D90D-7328-418A-9A2D-CB764F047729}"/>
              </a:ext>
            </a:extLst>
          </p:cNvPr>
          <p:cNvSpPr txBox="1"/>
          <p:nvPr/>
        </p:nvSpPr>
        <p:spPr>
          <a:xfrm>
            <a:off x="295072" y="2155411"/>
            <a:ext cx="11896928" cy="3170099"/>
          </a:xfrm>
          <a:prstGeom prst="rect">
            <a:avLst/>
          </a:prstGeom>
          <a:noFill/>
        </p:spPr>
        <p:txBody>
          <a:bodyPr wrap="square" rtlCol="0">
            <a:spAutoFit/>
          </a:bodyPr>
          <a:lstStyle/>
          <a:p>
            <a:r>
              <a:rPr lang="zh-CN" altLang="en-US" sz="2000" b="1" dirty="0"/>
              <a:t>低内聚</a:t>
            </a:r>
            <a:r>
              <a:rPr lang="en-US" altLang="zh-CN" sz="2000" b="1" dirty="0"/>
              <a:t>:</a:t>
            </a:r>
            <a:r>
              <a:rPr lang="zh-CN" altLang="en-US" sz="2000" dirty="0"/>
              <a:t> 偶然内聚、时间内聚、逻辑内聚 </a:t>
            </a:r>
            <a:r>
              <a:rPr lang="zh-CN" altLang="en-US" sz="2000" b="1" dirty="0"/>
              <a:t>中内聚</a:t>
            </a:r>
            <a:r>
              <a:rPr lang="en-US" altLang="zh-CN" sz="2000" b="1" dirty="0"/>
              <a:t>:</a:t>
            </a:r>
            <a:r>
              <a:rPr lang="zh-CN" altLang="en-US" sz="2000" dirty="0"/>
              <a:t> 过程内聚、通信内聚 </a:t>
            </a:r>
            <a:r>
              <a:rPr lang="zh-CN" altLang="en-US" sz="2000" b="1" dirty="0"/>
              <a:t>高内聚</a:t>
            </a:r>
            <a:r>
              <a:rPr lang="en-US" altLang="zh-CN" sz="2000" b="1" dirty="0"/>
              <a:t>:</a:t>
            </a:r>
            <a:r>
              <a:rPr lang="zh-CN" altLang="en-US" sz="2000" dirty="0"/>
              <a:t> 顺序内聚、功能内聚</a:t>
            </a:r>
            <a:endParaRPr lang="en-US" altLang="zh-CN" sz="2000" dirty="0"/>
          </a:p>
          <a:p>
            <a:endParaRPr lang="en-US" altLang="zh-CN" sz="2400" dirty="0"/>
          </a:p>
          <a:p>
            <a:r>
              <a:rPr lang="zh-CN" altLang="en-US" sz="2000" dirty="0"/>
              <a:t>偶然内聚：如果一个模块完成一组任务，这些任务彼此间即使有关系，关系也是很松散的。</a:t>
            </a:r>
          </a:p>
          <a:p>
            <a:r>
              <a:rPr lang="zh-CN" altLang="en-US" sz="2000" dirty="0"/>
              <a:t>逻辑内聚：如果一个模块完成的任务在逻辑上属于相同或相似的一类，由参数决定模块执行的功能。</a:t>
            </a:r>
          </a:p>
          <a:p>
            <a:r>
              <a:rPr lang="zh-CN" altLang="en-US" sz="2000" dirty="0"/>
              <a:t>时间内聚：如果一个模块包含的任务必须在同一段时间内执行。</a:t>
            </a:r>
          </a:p>
          <a:p>
            <a:r>
              <a:rPr lang="zh-CN" altLang="en-US" sz="2000" dirty="0"/>
              <a:t>过程内聚：如果一个模块内的处理元素是相关的而且以特定次序执行。</a:t>
            </a:r>
          </a:p>
          <a:p>
            <a:r>
              <a:rPr lang="zh-CN" altLang="en-US" sz="2000" dirty="0"/>
              <a:t>通信内聚：如果模块中所有元素都使用同一个输入数据和</a:t>
            </a:r>
            <a:r>
              <a:rPr lang="en-US" altLang="zh-CN" sz="2000" dirty="0"/>
              <a:t>(</a:t>
            </a:r>
            <a:r>
              <a:rPr lang="zh-CN" altLang="en-US" sz="2000" dirty="0"/>
              <a:t>或</a:t>
            </a:r>
            <a:r>
              <a:rPr lang="en-US" altLang="zh-CN" sz="2000" dirty="0"/>
              <a:t>)</a:t>
            </a:r>
            <a:r>
              <a:rPr lang="zh-CN" altLang="en-US" sz="2000" dirty="0"/>
              <a:t>产生同一个输出数据。</a:t>
            </a:r>
          </a:p>
          <a:p>
            <a:r>
              <a:rPr lang="zh-CN" altLang="en-US" sz="2000" dirty="0"/>
              <a:t>顺序内聚：一个处理元素的输出数据作为下一个处理元素的输人数据。</a:t>
            </a:r>
          </a:p>
          <a:p>
            <a:r>
              <a:rPr lang="zh-CN" altLang="en-US" sz="2000" dirty="0"/>
              <a:t>功能内聚：如果模块内所有处理元素属于一个整体，完成一个单一的功能。</a:t>
            </a:r>
          </a:p>
          <a:p>
            <a:endParaRPr lang="zh-CN" altLang="en-US" dirty="0"/>
          </a:p>
        </p:txBody>
      </p:sp>
    </p:spTree>
    <p:extLst>
      <p:ext uri="{BB962C8B-B14F-4D97-AF65-F5344CB8AC3E}">
        <p14:creationId xmlns:p14="http://schemas.microsoft.com/office/powerpoint/2010/main" val="48868318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Rectangle 2">
            <a:extLst>
              <a:ext uri="{FF2B5EF4-FFF2-40B4-BE49-F238E27FC236}">
                <a16:creationId xmlns:a16="http://schemas.microsoft.com/office/drawing/2014/main" id="{72CA12E0-76EA-4E90-80FB-BF4C2E1E83A7}"/>
              </a:ext>
            </a:extLst>
          </p:cNvPr>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bwMode="auto">
          <a:xfrm>
            <a:off x="1981200" y="152400"/>
            <a:ext cx="8229600" cy="1257300"/>
          </a:xfrm>
        </p:spPr>
      </p:pic>
      <p:sp>
        <p:nvSpPr>
          <p:cNvPr id="47107" name="Rectangle 3">
            <a:extLst>
              <a:ext uri="{FF2B5EF4-FFF2-40B4-BE49-F238E27FC236}">
                <a16:creationId xmlns:a16="http://schemas.microsoft.com/office/drawing/2014/main" id="{A6EFCDDF-2110-4138-981F-B55CA8D1B15D}"/>
              </a:ext>
            </a:extLst>
          </p:cNvPr>
          <p:cNvSpPr>
            <a:spLocks noGrp="1"/>
          </p:cNvSpPr>
          <p:nvPr>
            <p:ph idx="1"/>
          </p:nvPr>
        </p:nvSpPr>
        <p:spPr/>
        <p:txBody>
          <a:bodyPr/>
          <a:lstStyle/>
          <a:p>
            <a:pPr eaLnBrk="1" hangingPunct="1">
              <a:lnSpc>
                <a:spcPct val="90000"/>
              </a:lnSpc>
            </a:pPr>
            <a:r>
              <a:rPr kumimoji="0" lang="zh-CN" altLang="en-US" sz="2800"/>
              <a:t>消除软件危机的途径</a:t>
            </a:r>
          </a:p>
          <a:p>
            <a:pPr lvl="1" eaLnBrk="1" hangingPunct="1">
              <a:lnSpc>
                <a:spcPct val="90000"/>
              </a:lnSpc>
            </a:pPr>
            <a:r>
              <a:rPr kumimoji="0" lang="zh-CN" altLang="en-US" sz="2400"/>
              <a:t>对软件有一个正确的认识</a:t>
            </a:r>
          </a:p>
          <a:p>
            <a:pPr lvl="2" eaLnBrk="1" hangingPunct="1">
              <a:lnSpc>
                <a:spcPct val="90000"/>
              </a:lnSpc>
            </a:pPr>
            <a:r>
              <a:rPr kumimoji="0" lang="zh-CN" altLang="en-US" sz="2000"/>
              <a:t>软件＝</a:t>
            </a:r>
            <a:r>
              <a:rPr kumimoji="0" lang="zh-CN" altLang="en-US" sz="2000">
                <a:solidFill>
                  <a:srgbClr val="66FF33"/>
                </a:solidFill>
              </a:rPr>
              <a:t>程序</a:t>
            </a:r>
            <a:r>
              <a:rPr kumimoji="0" lang="zh-CN" altLang="en-US" sz="2000"/>
              <a:t>＋方法＋规则＋</a:t>
            </a:r>
            <a:r>
              <a:rPr kumimoji="0" lang="zh-CN" altLang="en-US" sz="2000">
                <a:solidFill>
                  <a:srgbClr val="66FF33"/>
                </a:solidFill>
              </a:rPr>
              <a:t>数据</a:t>
            </a:r>
            <a:r>
              <a:rPr kumimoji="0" lang="zh-CN" altLang="en-US" sz="2000"/>
              <a:t>＋</a:t>
            </a:r>
            <a:r>
              <a:rPr kumimoji="0" lang="zh-CN" altLang="en-US" sz="2000">
                <a:solidFill>
                  <a:srgbClr val="66FF33"/>
                </a:solidFill>
              </a:rPr>
              <a:t>文档</a:t>
            </a:r>
          </a:p>
          <a:p>
            <a:pPr lvl="2" eaLnBrk="1" hangingPunct="1">
              <a:lnSpc>
                <a:spcPct val="90000"/>
              </a:lnSpc>
            </a:pPr>
            <a:r>
              <a:rPr kumimoji="0" lang="zh-CN" altLang="en-US" sz="2000"/>
              <a:t>软件开发应该组织良好、管理严密、协调配合</a:t>
            </a:r>
          </a:p>
          <a:p>
            <a:pPr lvl="2" eaLnBrk="1" hangingPunct="1">
              <a:lnSpc>
                <a:spcPct val="90000"/>
              </a:lnSpc>
            </a:pPr>
            <a:r>
              <a:rPr kumimoji="0" lang="zh-CN" altLang="en-US" sz="2000"/>
              <a:t>推广使用成功的技术和方法</a:t>
            </a:r>
          </a:p>
          <a:p>
            <a:pPr lvl="2" eaLnBrk="1" hangingPunct="1">
              <a:lnSpc>
                <a:spcPct val="90000"/>
              </a:lnSpc>
            </a:pPr>
            <a:r>
              <a:rPr kumimoji="0" lang="zh-CN" altLang="en-US" sz="2000"/>
              <a:t>应用开发和使用好的软件工具</a:t>
            </a:r>
          </a:p>
          <a:p>
            <a:pPr lvl="2" eaLnBrk="1" hangingPunct="1">
              <a:lnSpc>
                <a:spcPct val="90000"/>
              </a:lnSpc>
            </a:pPr>
            <a:endParaRPr kumimoji="0" lang="zh-CN" altLang="en-US" sz="2000"/>
          </a:p>
          <a:p>
            <a:pPr lvl="1" eaLnBrk="1" hangingPunct="1">
              <a:lnSpc>
                <a:spcPct val="120000"/>
              </a:lnSpc>
            </a:pPr>
            <a:r>
              <a:rPr kumimoji="0" lang="zh-CN" altLang="en-US" sz="2400">
                <a:latin typeface="宋体" panose="02010600030101010101" pitchFamily="2" charset="-122"/>
              </a:rPr>
              <a:t>总之，为了消除软件危机，既要有技术措施</a:t>
            </a:r>
            <a:r>
              <a:rPr kumimoji="0" lang="en-US" altLang="zh-CN" sz="2400">
                <a:latin typeface="宋体" panose="02010600030101010101" pitchFamily="2" charset="-122"/>
              </a:rPr>
              <a:t>(</a:t>
            </a:r>
            <a:r>
              <a:rPr kumimoji="0" lang="zh-CN" altLang="en-US" sz="2400">
                <a:latin typeface="宋体" panose="02010600030101010101" pitchFamily="2" charset="-122"/>
              </a:rPr>
              <a:t>方法和工具</a:t>
            </a:r>
            <a:r>
              <a:rPr kumimoji="0" lang="en-US" altLang="zh-CN" sz="2400">
                <a:latin typeface="宋体" panose="02010600030101010101" pitchFamily="2" charset="-122"/>
              </a:rPr>
              <a:t>)</a:t>
            </a:r>
            <a:r>
              <a:rPr kumimoji="0" lang="zh-CN" altLang="en-US" sz="2400">
                <a:latin typeface="宋体" panose="02010600030101010101" pitchFamily="2" charset="-122"/>
              </a:rPr>
              <a:t>，又要有必要的组织管理措施。软件工程正是从管理和技术两方面研究如何更好地开发和维护计算机软件的一门新兴学科</a:t>
            </a:r>
            <a:endParaRPr kumimoji="0" lang="zh-CN" altLang="en-US" sz="2400" b="1"/>
          </a:p>
          <a:p>
            <a:pPr lvl="2" eaLnBrk="1" hangingPunct="1">
              <a:lnSpc>
                <a:spcPct val="90000"/>
              </a:lnSpc>
            </a:pPr>
            <a:endParaRPr kumimoji="0" lang="en-US" altLang="zh-CN" sz="2000"/>
          </a:p>
        </p:txBody>
      </p:sp>
      <p:sp>
        <p:nvSpPr>
          <p:cNvPr id="47108" name="页脚占位符 3">
            <a:extLst>
              <a:ext uri="{FF2B5EF4-FFF2-40B4-BE49-F238E27FC236}">
                <a16:creationId xmlns:a16="http://schemas.microsoft.com/office/drawing/2014/main" id="{879DC3D7-4BD4-4E32-8CC1-5319399C970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kumimoji="1"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kumimoji="1"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kumimoji="1"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kumimoji="1"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9pPr>
          </a:lstStyle>
          <a:p>
            <a:pPr>
              <a:buClr>
                <a:schemeClr val="hlink"/>
              </a:buClr>
              <a:buSzPct val="70000"/>
              <a:buFont typeface="Wingdings" panose="05000000000000000000" pitchFamily="2" charset="2"/>
              <a:buChar char="n"/>
            </a:pPr>
            <a:r>
              <a:rPr kumimoji="0" lang="zh-CN" altLang="en-US" sz="1200">
                <a:solidFill>
                  <a:srgbClr val="3F3F3F"/>
                </a:solidFill>
                <a:latin typeface="Tahoma" panose="020B0604030504040204" pitchFamily="34" charset="0"/>
                <a:ea typeface="幼圆" panose="02010509060101010101" pitchFamily="49" charset="-122"/>
              </a:rPr>
              <a:t>个人成果，妥善保存，请勿传播</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a:extLst>
              <a:ext uri="{FF2B5EF4-FFF2-40B4-BE49-F238E27FC236}">
                <a16:creationId xmlns:a16="http://schemas.microsoft.com/office/drawing/2014/main" id="{EF14E697-C38E-49BC-A9C9-EA029AAACB57}"/>
              </a:ext>
            </a:extLst>
          </p:cNvPr>
          <p:cNvSpPr>
            <a:spLocks noGrp="1" noChangeArrowheads="1"/>
          </p:cNvSpPr>
          <p:nvPr>
            <p:ph type="title"/>
          </p:nvPr>
        </p:nvSpPr>
        <p:spPr/>
        <p:txBody>
          <a:bodyPr/>
          <a:lstStyle/>
          <a:p>
            <a:pPr eaLnBrk="1" fontAlgn="auto" hangingPunct="1">
              <a:spcAft>
                <a:spcPts val="0"/>
              </a:spcAft>
              <a:defRPr/>
            </a:pPr>
            <a:r>
              <a:rPr lang="zh-CN" altLang="en-US" dirty="0">
                <a:solidFill>
                  <a:srgbClr val="FF0000"/>
                </a:solidFill>
              </a:rPr>
              <a:t>软件设计原理</a:t>
            </a:r>
          </a:p>
        </p:txBody>
      </p:sp>
      <p:sp>
        <p:nvSpPr>
          <p:cNvPr id="118787" name="Rectangle 4">
            <a:extLst>
              <a:ext uri="{FF2B5EF4-FFF2-40B4-BE49-F238E27FC236}">
                <a16:creationId xmlns:a16="http://schemas.microsoft.com/office/drawing/2014/main" id="{9A205D77-B4A4-44E9-9F4D-4D20823B7C2B}"/>
              </a:ext>
            </a:extLst>
          </p:cNvPr>
          <p:cNvSpPr>
            <a:spLocks noGrp="1" noChangeArrowheads="1"/>
          </p:cNvSpPr>
          <p:nvPr>
            <p:ph idx="1"/>
          </p:nvPr>
        </p:nvSpPr>
        <p:spPr>
          <a:xfrm>
            <a:off x="1774825" y="1628775"/>
            <a:ext cx="7753350" cy="4400550"/>
          </a:xfrm>
        </p:spPr>
        <p:txBody>
          <a:bodyPr/>
          <a:lstStyle/>
          <a:p>
            <a:pPr eaLnBrk="1" hangingPunct="1">
              <a:buFont typeface="Wingdings" panose="05000000000000000000" pitchFamily="2" charset="2"/>
              <a:buNone/>
            </a:pPr>
            <a:r>
              <a:rPr lang="en-US" altLang="zh-CN" sz="3600" b="1">
                <a:solidFill>
                  <a:srgbClr val="FFCC00"/>
                </a:solidFill>
                <a:ea typeface="楷体_GB2312" pitchFamily="49" charset="-122"/>
                <a:sym typeface="Symbol" panose="05050102010706020507" pitchFamily="18" charset="2"/>
              </a:rPr>
              <a:t></a:t>
            </a:r>
            <a:r>
              <a:rPr lang="en-US" altLang="zh-CN" sz="3600" b="1">
                <a:solidFill>
                  <a:schemeClr val="accent2"/>
                </a:solidFill>
                <a:ea typeface="楷体_GB2312" pitchFamily="49" charset="-122"/>
                <a:sym typeface="Symbol" panose="05050102010706020507" pitchFamily="18" charset="2"/>
              </a:rPr>
              <a:t> </a:t>
            </a:r>
            <a:r>
              <a:rPr lang="zh-CN" altLang="en-US" b="1">
                <a:ea typeface="楷体_GB2312" pitchFamily="49" charset="-122"/>
              </a:rPr>
              <a:t>耦合、内聚与模块独立性的关系：</a:t>
            </a:r>
          </a:p>
        </p:txBody>
      </p:sp>
      <p:sp>
        <p:nvSpPr>
          <p:cNvPr id="6" name="页脚占位符 3">
            <a:extLst>
              <a:ext uri="{FF2B5EF4-FFF2-40B4-BE49-F238E27FC236}">
                <a16:creationId xmlns:a16="http://schemas.microsoft.com/office/drawing/2014/main" id="{C975DA85-7659-4F8D-AA69-60F5EA4E1E82}"/>
              </a:ext>
            </a:extLst>
          </p:cNvPr>
          <p:cNvSpPr>
            <a:spLocks noGrp="1"/>
          </p:cNvSpPr>
          <p:nvPr>
            <p:ph type="ftr" sz="quarter" idx="11"/>
          </p:nvPr>
        </p:nvSpPr>
        <p:spPr/>
        <p:txBody>
          <a:bodyPr/>
          <a:lstStyle/>
          <a:p>
            <a:pPr>
              <a:defRPr/>
            </a:pPr>
            <a:r>
              <a:rPr lang="zh-CN" altLang="en-US"/>
              <a:t>个人成果，妥善保存，请勿传播</a:t>
            </a:r>
          </a:p>
        </p:txBody>
      </p:sp>
      <p:pic>
        <p:nvPicPr>
          <p:cNvPr id="118789" name="Picture 6">
            <a:extLst>
              <a:ext uri="{FF2B5EF4-FFF2-40B4-BE49-F238E27FC236}">
                <a16:creationId xmlns:a16="http://schemas.microsoft.com/office/drawing/2014/main" id="{C535B312-99A9-4B3F-B657-3665F7E7BF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7050" y="4375150"/>
            <a:ext cx="8763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90" name="Picture 7">
            <a:extLst>
              <a:ext uri="{FF2B5EF4-FFF2-40B4-BE49-F238E27FC236}">
                <a16:creationId xmlns:a16="http://schemas.microsoft.com/office/drawing/2014/main" id="{498B1926-766A-4D63-A946-37FD08ED5D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7050" y="2241550"/>
            <a:ext cx="8763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a:extLst>
              <a:ext uri="{FF2B5EF4-FFF2-40B4-BE49-F238E27FC236}">
                <a16:creationId xmlns:a16="http://schemas.microsoft.com/office/drawing/2014/main" id="{FDDCE9DE-44D6-4F83-BAD6-BFF286E87042}"/>
              </a:ext>
            </a:extLst>
          </p:cNvPr>
          <p:cNvSpPr>
            <a:spLocks noGrp="1" noChangeArrowheads="1"/>
          </p:cNvSpPr>
          <p:nvPr>
            <p:ph type="title"/>
          </p:nvPr>
        </p:nvSpPr>
        <p:spPr/>
        <p:txBody>
          <a:bodyPr/>
          <a:lstStyle/>
          <a:p>
            <a:pPr eaLnBrk="1" fontAlgn="auto" hangingPunct="1">
              <a:spcAft>
                <a:spcPts val="0"/>
              </a:spcAft>
              <a:defRPr/>
            </a:pPr>
            <a:r>
              <a:rPr lang="zh-CN" altLang="en-US">
                <a:solidFill>
                  <a:schemeClr val="accent1">
                    <a:satMod val="150000"/>
                  </a:schemeClr>
                </a:solidFill>
              </a:rPr>
              <a:t>软件设计中的启发规则</a:t>
            </a:r>
          </a:p>
        </p:txBody>
      </p:sp>
      <p:sp>
        <p:nvSpPr>
          <p:cNvPr id="124931" name="Rectangle 3">
            <a:extLst>
              <a:ext uri="{FF2B5EF4-FFF2-40B4-BE49-F238E27FC236}">
                <a16:creationId xmlns:a16="http://schemas.microsoft.com/office/drawing/2014/main" id="{61813732-3025-43B9-B548-2A02BF10848D}"/>
              </a:ext>
            </a:extLst>
          </p:cNvPr>
          <p:cNvSpPr>
            <a:spLocks noGrp="1" noChangeArrowheads="1"/>
          </p:cNvSpPr>
          <p:nvPr>
            <p:ph idx="1"/>
          </p:nvPr>
        </p:nvSpPr>
        <p:spPr/>
        <p:txBody>
          <a:bodyPr/>
          <a:lstStyle/>
          <a:p>
            <a:pPr eaLnBrk="1" hangingPunct="1"/>
            <a:r>
              <a:rPr lang="zh-CN" altLang="en-US" sz="2800"/>
              <a:t>结构设计原则</a:t>
            </a:r>
          </a:p>
          <a:p>
            <a:pPr lvl="1" eaLnBrk="1" hangingPunct="1"/>
            <a:r>
              <a:rPr lang="zh-CN" altLang="en-US" sz="2400"/>
              <a:t>总结经验－</a:t>
            </a:r>
            <a:r>
              <a:rPr lang="en-US" altLang="zh-CN" sz="2400"/>
              <a:t>》</a:t>
            </a:r>
            <a:r>
              <a:rPr lang="en-US" altLang="zh-CN" sz="2400">
                <a:latin typeface="华文楷体" panose="02010600040101010101" pitchFamily="2" charset="-122"/>
              </a:rPr>
              <a:t>“</a:t>
            </a:r>
            <a:r>
              <a:rPr lang="zh-CN" altLang="en-US" sz="2400"/>
              <a:t>启发式规则</a:t>
            </a:r>
            <a:r>
              <a:rPr lang="zh-CN" altLang="en-US" sz="2400">
                <a:latin typeface="华文楷体" panose="02010600040101010101" pitchFamily="2" charset="-122"/>
              </a:rPr>
              <a:t>”</a:t>
            </a:r>
            <a:endParaRPr lang="zh-CN" altLang="en-US" sz="2400"/>
          </a:p>
          <a:p>
            <a:pPr lvl="1" eaLnBrk="1" hangingPunct="1"/>
            <a:r>
              <a:rPr lang="zh-CN" altLang="en-US" sz="2400"/>
              <a:t>找到改进软件设计，提高软件质量的途径</a:t>
            </a:r>
          </a:p>
          <a:p>
            <a:pPr lvl="1" eaLnBrk="1" hangingPunct="1"/>
            <a:endParaRPr lang="zh-CN" altLang="en-US" sz="2400"/>
          </a:p>
          <a:p>
            <a:pPr eaLnBrk="1" hangingPunct="1">
              <a:buFont typeface="Wingdings" panose="05000000000000000000" pitchFamily="2" charset="2"/>
              <a:buNone/>
            </a:pPr>
            <a:r>
              <a:rPr lang="en-US" altLang="zh-CN" sz="2800"/>
              <a:t>1. </a:t>
            </a:r>
            <a:r>
              <a:rPr lang="zh-CN" altLang="en-US" sz="2800"/>
              <a:t>提高模块独立性</a:t>
            </a:r>
          </a:p>
          <a:p>
            <a:pPr lvl="1" eaLnBrk="1" hangingPunct="1"/>
            <a:r>
              <a:rPr lang="zh-CN" altLang="en-US" sz="2400"/>
              <a:t>争取低耦合、高内聚（增加内聚 </a:t>
            </a:r>
            <a:r>
              <a:rPr lang="en-US" altLang="zh-CN" sz="2400"/>
              <a:t>&gt; </a:t>
            </a:r>
            <a:r>
              <a:rPr lang="zh-CN" altLang="en-US" sz="2400"/>
              <a:t>减少耦合）</a:t>
            </a:r>
          </a:p>
          <a:p>
            <a:pPr eaLnBrk="1" hangingPunct="1">
              <a:buFont typeface="Wingdings" panose="05000000000000000000" pitchFamily="2" charset="2"/>
              <a:buNone/>
            </a:pPr>
            <a:r>
              <a:rPr lang="en-US" altLang="zh-CN" sz="2800"/>
              <a:t>2. </a:t>
            </a:r>
            <a:r>
              <a:rPr lang="zh-CN" altLang="en-US" sz="2800"/>
              <a:t>模块规模适中</a:t>
            </a:r>
          </a:p>
          <a:p>
            <a:pPr lvl="1" eaLnBrk="1" hangingPunct="1"/>
            <a:r>
              <a:rPr lang="zh-CN" altLang="en-US" sz="2400"/>
              <a:t>过大不易理解；太小则接口开销过大</a:t>
            </a:r>
          </a:p>
          <a:p>
            <a:pPr lvl="1" eaLnBrk="1" hangingPunct="1"/>
            <a:r>
              <a:rPr lang="zh-CN" altLang="en-US" sz="2400"/>
              <a:t>注意分解后不应降低模块的独立性</a:t>
            </a:r>
          </a:p>
        </p:txBody>
      </p:sp>
      <p:sp>
        <p:nvSpPr>
          <p:cNvPr id="4" name="页脚占位符 3">
            <a:extLst>
              <a:ext uri="{FF2B5EF4-FFF2-40B4-BE49-F238E27FC236}">
                <a16:creationId xmlns:a16="http://schemas.microsoft.com/office/drawing/2014/main" id="{76E23B91-B976-4708-A777-F4A5E4A0BC9E}"/>
              </a:ext>
            </a:extLst>
          </p:cNvPr>
          <p:cNvSpPr>
            <a:spLocks noGrp="1"/>
          </p:cNvSpPr>
          <p:nvPr>
            <p:ph type="ftr" sz="quarter" idx="11"/>
          </p:nvPr>
        </p:nvSpPr>
        <p:spPr/>
        <p:txBody>
          <a:bodyPr/>
          <a:lstStyle/>
          <a:p>
            <a:pPr>
              <a:defRPr/>
            </a:pPr>
            <a:r>
              <a:rPr lang="zh-CN" altLang="en-US"/>
              <a:t>个人成果，妥善保存，请勿传播</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a:extLst>
              <a:ext uri="{FF2B5EF4-FFF2-40B4-BE49-F238E27FC236}">
                <a16:creationId xmlns:a16="http://schemas.microsoft.com/office/drawing/2014/main" id="{85356927-A18C-419E-8468-6D25AA0ACA6F}"/>
              </a:ext>
            </a:extLst>
          </p:cNvPr>
          <p:cNvSpPr>
            <a:spLocks noGrp="1" noChangeArrowheads="1"/>
          </p:cNvSpPr>
          <p:nvPr>
            <p:ph type="title"/>
          </p:nvPr>
        </p:nvSpPr>
        <p:spPr/>
        <p:txBody>
          <a:bodyPr/>
          <a:lstStyle/>
          <a:p>
            <a:pPr eaLnBrk="1" fontAlgn="auto" hangingPunct="1">
              <a:spcAft>
                <a:spcPts val="0"/>
              </a:spcAft>
              <a:defRPr/>
            </a:pPr>
            <a:r>
              <a:rPr lang="zh-CN" altLang="en-US">
                <a:solidFill>
                  <a:schemeClr val="accent1">
                    <a:satMod val="150000"/>
                  </a:schemeClr>
                </a:solidFill>
              </a:rPr>
              <a:t>软件设计中的启发规则</a:t>
            </a:r>
          </a:p>
        </p:txBody>
      </p:sp>
      <p:sp>
        <p:nvSpPr>
          <p:cNvPr id="126979" name="Rectangle 3">
            <a:extLst>
              <a:ext uri="{FF2B5EF4-FFF2-40B4-BE49-F238E27FC236}">
                <a16:creationId xmlns:a16="http://schemas.microsoft.com/office/drawing/2014/main" id="{837F9F0D-D821-45C1-90B8-90C75474B361}"/>
              </a:ext>
            </a:extLst>
          </p:cNvPr>
          <p:cNvSpPr>
            <a:spLocks noGrp="1" noChangeArrowheads="1"/>
          </p:cNvSpPr>
          <p:nvPr>
            <p:ph idx="1"/>
          </p:nvPr>
        </p:nvSpPr>
        <p:spPr>
          <a:xfrm>
            <a:off x="2590800" y="1916113"/>
            <a:ext cx="7753350" cy="4400550"/>
          </a:xfrm>
        </p:spPr>
        <p:txBody>
          <a:bodyPr/>
          <a:lstStyle/>
          <a:p>
            <a:pPr eaLnBrk="1" hangingPunct="1">
              <a:buFont typeface="Wingdings" panose="05000000000000000000" pitchFamily="2" charset="2"/>
              <a:buNone/>
            </a:pPr>
            <a:r>
              <a:rPr lang="en-US" altLang="en-US">
                <a:ea typeface="华文楷体" panose="02010600040101010101" pitchFamily="2" charset="-122"/>
              </a:rPr>
              <a:t>3. 选择适当的深度、宽度、扇出和扇入 </a:t>
            </a:r>
            <a:endParaRPr lang="zh-CN" altLang="en-US"/>
          </a:p>
        </p:txBody>
      </p:sp>
      <p:sp>
        <p:nvSpPr>
          <p:cNvPr id="5" name="页脚占位符 3">
            <a:extLst>
              <a:ext uri="{FF2B5EF4-FFF2-40B4-BE49-F238E27FC236}">
                <a16:creationId xmlns:a16="http://schemas.microsoft.com/office/drawing/2014/main" id="{FA6DFD19-BDB8-4186-9836-85BC22C57AB5}"/>
              </a:ext>
            </a:extLst>
          </p:cNvPr>
          <p:cNvSpPr>
            <a:spLocks noGrp="1"/>
          </p:cNvSpPr>
          <p:nvPr>
            <p:ph type="ftr" sz="quarter" idx="11"/>
          </p:nvPr>
        </p:nvSpPr>
        <p:spPr/>
        <p:txBody>
          <a:bodyPr/>
          <a:lstStyle/>
          <a:p>
            <a:pPr>
              <a:defRPr/>
            </a:pPr>
            <a:r>
              <a:rPr lang="zh-CN" altLang="en-US"/>
              <a:t>个人成果，妥善保存，请勿传播</a:t>
            </a:r>
          </a:p>
        </p:txBody>
      </p:sp>
      <p:pic>
        <p:nvPicPr>
          <p:cNvPr id="126981" name="Picture 4">
            <a:extLst>
              <a:ext uri="{FF2B5EF4-FFF2-40B4-BE49-F238E27FC236}">
                <a16:creationId xmlns:a16="http://schemas.microsoft.com/office/drawing/2014/main" id="{0A1EE49B-D142-4D37-B598-FD8C809804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7188" y="2651125"/>
            <a:ext cx="7086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a:extLst>
              <a:ext uri="{FF2B5EF4-FFF2-40B4-BE49-F238E27FC236}">
                <a16:creationId xmlns:a16="http://schemas.microsoft.com/office/drawing/2014/main" id="{2B824730-9919-4172-AFFE-B61B390BA783}"/>
              </a:ext>
            </a:extLst>
          </p:cNvPr>
          <p:cNvSpPr>
            <a:spLocks noGrp="1" noChangeArrowheads="1"/>
          </p:cNvSpPr>
          <p:nvPr>
            <p:ph type="title"/>
          </p:nvPr>
        </p:nvSpPr>
        <p:spPr/>
        <p:txBody>
          <a:bodyPr/>
          <a:lstStyle/>
          <a:p>
            <a:pPr eaLnBrk="1" fontAlgn="auto" hangingPunct="1">
              <a:spcAft>
                <a:spcPts val="0"/>
              </a:spcAft>
              <a:defRPr/>
            </a:pPr>
            <a:r>
              <a:rPr lang="zh-CN" altLang="en-US">
                <a:solidFill>
                  <a:schemeClr val="accent1">
                    <a:satMod val="150000"/>
                  </a:schemeClr>
                </a:solidFill>
              </a:rPr>
              <a:t>软件设计中的启发规则</a:t>
            </a:r>
          </a:p>
        </p:txBody>
      </p:sp>
      <p:sp>
        <p:nvSpPr>
          <p:cNvPr id="4" name="页脚占位符 3">
            <a:extLst>
              <a:ext uri="{FF2B5EF4-FFF2-40B4-BE49-F238E27FC236}">
                <a16:creationId xmlns:a16="http://schemas.microsoft.com/office/drawing/2014/main" id="{4D426CBE-278F-4A77-B9DE-BE874F8A5A5B}"/>
              </a:ext>
            </a:extLst>
          </p:cNvPr>
          <p:cNvSpPr>
            <a:spLocks noGrp="1"/>
          </p:cNvSpPr>
          <p:nvPr>
            <p:ph type="ftr" sz="quarter" idx="11"/>
          </p:nvPr>
        </p:nvSpPr>
        <p:spPr/>
        <p:txBody>
          <a:bodyPr/>
          <a:lstStyle/>
          <a:p>
            <a:pPr>
              <a:defRPr/>
            </a:pPr>
            <a:r>
              <a:rPr lang="zh-CN" altLang="en-US"/>
              <a:t>个人成果，妥善保存，请勿传播</a:t>
            </a:r>
          </a:p>
        </p:txBody>
      </p:sp>
      <p:sp>
        <p:nvSpPr>
          <p:cNvPr id="6" name="Rectangle 3">
            <a:extLst>
              <a:ext uri="{FF2B5EF4-FFF2-40B4-BE49-F238E27FC236}">
                <a16:creationId xmlns:a16="http://schemas.microsoft.com/office/drawing/2014/main" id="{3E62A7D9-B75D-4E5C-9276-30904FB5084A}"/>
              </a:ext>
            </a:extLst>
          </p:cNvPr>
          <p:cNvSpPr txBox="1">
            <a:spLocks noChangeArrowheads="1"/>
          </p:cNvSpPr>
          <p:nvPr/>
        </p:nvSpPr>
        <p:spPr bwMode="auto">
          <a:xfrm>
            <a:off x="2590800" y="1916113"/>
            <a:ext cx="7753350" cy="4400550"/>
          </a:xfrm>
          <a:prstGeom prst="rect">
            <a:avLst/>
          </a:prstGeom>
          <a:noFill/>
          <a:ln w="9525">
            <a:noFill/>
            <a:miter lim="800000"/>
            <a:headEnd/>
            <a:tailEnd/>
          </a:ln>
          <a:effectLst/>
        </p:spPr>
        <p:txBody>
          <a:bodyPr/>
          <a:lstStyle/>
          <a:p>
            <a:pPr marL="342900" indent="-342900">
              <a:spcBef>
                <a:spcPct val="20000"/>
              </a:spcBef>
              <a:buClr>
                <a:schemeClr val="hlink"/>
              </a:buClr>
              <a:buSzPct val="70000"/>
              <a:defRPr/>
            </a:pPr>
            <a:r>
              <a:rPr lang="en-US" altLang="en-US" sz="3200" kern="0" dirty="0"/>
              <a:t>4. </a:t>
            </a:r>
            <a:r>
              <a:rPr lang="zh-CN" altLang="en-US" sz="3200" kern="0" dirty="0"/>
              <a:t>模块的作用域应在其控制域之内</a:t>
            </a:r>
          </a:p>
          <a:p>
            <a:pPr marL="742950" lvl="1" indent="-285750">
              <a:lnSpc>
                <a:spcPct val="120000"/>
              </a:lnSpc>
              <a:spcBef>
                <a:spcPct val="20000"/>
              </a:spcBef>
              <a:buClr>
                <a:schemeClr val="tx1"/>
              </a:buClr>
              <a:buFontTx/>
              <a:buChar char="–"/>
              <a:defRPr/>
            </a:pPr>
            <a:r>
              <a:rPr lang="zh-CN" altLang="en-US" sz="2800" kern="0" dirty="0">
                <a:ea typeface="楷体_GB2312" pitchFamily="49" charset="-122"/>
              </a:rPr>
              <a:t>模块的作用域</a:t>
            </a:r>
          </a:p>
          <a:p>
            <a:pPr marL="1143000" lvl="2" indent="-228600">
              <a:lnSpc>
                <a:spcPct val="120000"/>
              </a:lnSpc>
              <a:spcBef>
                <a:spcPct val="20000"/>
              </a:spcBef>
              <a:buClr>
                <a:schemeClr val="hlink"/>
              </a:buClr>
              <a:buSzPct val="70000"/>
              <a:buFont typeface="Wingdings" panose="05000000000000000000" pitchFamily="2" charset="2"/>
              <a:buChar char="n"/>
              <a:defRPr/>
            </a:pPr>
            <a:r>
              <a:rPr lang="zh-CN" altLang="en-US" kern="0" dirty="0">
                <a:solidFill>
                  <a:srgbClr val="CC0000"/>
                </a:solidFill>
                <a:ea typeface="楷体_GB2312" pitchFamily="49" charset="-122"/>
              </a:rPr>
              <a:t>受模块判定条件影</a:t>
            </a:r>
            <a:endParaRPr lang="en-US" altLang="zh-CN" kern="0" dirty="0">
              <a:solidFill>
                <a:srgbClr val="CC0000"/>
              </a:solidFill>
              <a:ea typeface="楷体_GB2312" pitchFamily="49" charset="-122"/>
            </a:endParaRPr>
          </a:p>
          <a:p>
            <a:pPr marL="1143000" lvl="2" indent="-228600">
              <a:lnSpc>
                <a:spcPct val="120000"/>
              </a:lnSpc>
              <a:spcBef>
                <a:spcPct val="20000"/>
              </a:spcBef>
              <a:buClr>
                <a:schemeClr val="hlink"/>
              </a:buClr>
              <a:buSzPct val="70000"/>
              <a:defRPr/>
            </a:pPr>
            <a:r>
              <a:rPr lang="zh-CN" altLang="en-US" kern="0" dirty="0">
                <a:solidFill>
                  <a:srgbClr val="CC0000"/>
                </a:solidFill>
                <a:ea typeface="楷体_GB2312" pitchFamily="49" charset="-122"/>
              </a:rPr>
              <a:t>响的所有模块集合</a:t>
            </a:r>
          </a:p>
          <a:p>
            <a:pPr marL="742950" lvl="1" indent="-285750">
              <a:lnSpc>
                <a:spcPct val="120000"/>
              </a:lnSpc>
              <a:spcBef>
                <a:spcPct val="20000"/>
              </a:spcBef>
              <a:buClr>
                <a:schemeClr val="tx1"/>
              </a:buClr>
              <a:buFontTx/>
              <a:buChar char="–"/>
              <a:defRPr/>
            </a:pPr>
            <a:r>
              <a:rPr lang="zh-CN" altLang="en-US" sz="2800" kern="0" dirty="0">
                <a:ea typeface="楷体_GB2312" pitchFamily="49" charset="-122"/>
              </a:rPr>
              <a:t>模块的控制域</a:t>
            </a:r>
          </a:p>
          <a:p>
            <a:pPr marL="1143000" lvl="2" indent="-228600">
              <a:lnSpc>
                <a:spcPct val="120000"/>
              </a:lnSpc>
              <a:spcBef>
                <a:spcPct val="20000"/>
              </a:spcBef>
              <a:buClr>
                <a:schemeClr val="hlink"/>
              </a:buClr>
              <a:buSzPct val="70000"/>
              <a:buFont typeface="Wingdings" panose="05000000000000000000" pitchFamily="2" charset="2"/>
              <a:buChar char="n"/>
              <a:defRPr/>
            </a:pPr>
            <a:r>
              <a:rPr lang="zh-CN" altLang="en-US" kern="0" dirty="0">
                <a:solidFill>
                  <a:srgbClr val="CC0000"/>
                </a:solidFill>
                <a:ea typeface="楷体_GB2312" pitchFamily="49" charset="-122"/>
              </a:rPr>
              <a:t>模块本身以及所有</a:t>
            </a:r>
            <a:endParaRPr lang="en-US" altLang="zh-CN" kern="0" dirty="0">
              <a:solidFill>
                <a:srgbClr val="CC0000"/>
              </a:solidFill>
              <a:ea typeface="楷体_GB2312" pitchFamily="49" charset="-122"/>
            </a:endParaRPr>
          </a:p>
          <a:p>
            <a:pPr marL="1143000" lvl="2" indent="-228600">
              <a:lnSpc>
                <a:spcPct val="120000"/>
              </a:lnSpc>
              <a:spcBef>
                <a:spcPct val="20000"/>
              </a:spcBef>
              <a:buClr>
                <a:schemeClr val="hlink"/>
              </a:buClr>
              <a:buSzPct val="70000"/>
              <a:defRPr/>
            </a:pPr>
            <a:r>
              <a:rPr lang="zh-CN" altLang="en-US" kern="0" dirty="0">
                <a:solidFill>
                  <a:srgbClr val="CC0000"/>
                </a:solidFill>
                <a:ea typeface="楷体_GB2312" pitchFamily="49" charset="-122"/>
              </a:rPr>
              <a:t>直接从属模块的集合</a:t>
            </a:r>
            <a:endParaRPr lang="zh-CN" altLang="en-US" b="1" kern="0" dirty="0">
              <a:solidFill>
                <a:srgbClr val="CC0000"/>
              </a:solidFill>
              <a:ea typeface="楷体_GB2312" pitchFamily="49" charset="-122"/>
            </a:endParaRPr>
          </a:p>
          <a:p>
            <a:pPr marL="342900" indent="-342900">
              <a:spcBef>
                <a:spcPct val="20000"/>
              </a:spcBef>
              <a:buClr>
                <a:schemeClr val="hlink"/>
              </a:buClr>
              <a:buSzPct val="70000"/>
              <a:buFont typeface="Wingdings" panose="05000000000000000000" pitchFamily="2" charset="2"/>
              <a:buChar char="n"/>
              <a:defRPr/>
            </a:pPr>
            <a:endParaRPr lang="en-US" altLang="zh-CN" sz="3200" kern="0" dirty="0"/>
          </a:p>
        </p:txBody>
      </p:sp>
      <p:pic>
        <p:nvPicPr>
          <p:cNvPr id="135173" name="Picture 2" descr="rj39">
            <a:extLst>
              <a:ext uri="{FF2B5EF4-FFF2-40B4-BE49-F238E27FC236}">
                <a16:creationId xmlns:a16="http://schemas.microsoft.com/office/drawing/2014/main" id="{A18599AB-52AE-4650-9214-5F4E5A4EE9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50" y="3571876"/>
            <a:ext cx="4140200"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7" name="Rectangle 5">
            <a:extLst>
              <a:ext uri="{FF2B5EF4-FFF2-40B4-BE49-F238E27FC236}">
                <a16:creationId xmlns:a16="http://schemas.microsoft.com/office/drawing/2014/main" id="{D323660E-ACC8-436B-8778-1DCCAF6ECEA2}"/>
              </a:ext>
            </a:extLst>
          </p:cNvPr>
          <p:cNvSpPr>
            <a:spLocks noGrp="1" noChangeArrowheads="1"/>
          </p:cNvSpPr>
          <p:nvPr>
            <p:ph idx="1"/>
          </p:nvPr>
        </p:nvSpPr>
        <p:spPr>
          <a:xfrm>
            <a:off x="2182814" y="901700"/>
            <a:ext cx="4776787" cy="1447800"/>
          </a:xfrm>
        </p:spPr>
        <p:txBody>
          <a:bodyPr vert="horz" wrap="square" lIns="92075" tIns="46038" rIns="92075" bIns="46038" numCol="1" anchor="t" anchorCtr="0" compatLnSpc="1">
            <a:prstTxWarp prst="textNoShape">
              <a:avLst/>
            </a:prstTxWarp>
          </a:bodyPr>
          <a:lstStyle/>
          <a:p>
            <a:pPr eaLnBrk="1" hangingPunct="1">
              <a:buFont typeface="Wingdings" panose="05000000000000000000" pitchFamily="2" charset="2"/>
              <a:buNone/>
            </a:pPr>
            <a:r>
              <a:rPr lang="en-US" altLang="zh-CN" b="1"/>
              <a:t>4. </a:t>
            </a:r>
            <a:r>
              <a:rPr lang="zh-CN" altLang="en-US" b="1"/>
              <a:t>作用域在控制域内</a:t>
            </a:r>
          </a:p>
          <a:p>
            <a:pPr eaLnBrk="1" hangingPunct="1">
              <a:lnSpc>
                <a:spcPct val="120000"/>
              </a:lnSpc>
              <a:buFont typeface="Wingdings" panose="05000000000000000000" pitchFamily="2" charset="2"/>
              <a:buNone/>
            </a:pPr>
            <a:r>
              <a:rPr lang="zh-CN" altLang="en-US" sz="2800" b="1">
                <a:sym typeface="Symbol" panose="05050102010706020507" pitchFamily="18" charset="2"/>
              </a:rPr>
              <a:t> </a:t>
            </a:r>
            <a:r>
              <a:rPr lang="zh-CN" altLang="en-US" sz="2800" b="1">
                <a:solidFill>
                  <a:srgbClr val="FFCC00"/>
                </a:solidFill>
                <a:ea typeface="楷体_GB2312" pitchFamily="49" charset="-122"/>
              </a:rPr>
              <a:t>控制域</a:t>
            </a:r>
          </a:p>
        </p:txBody>
      </p:sp>
      <p:sp>
        <p:nvSpPr>
          <p:cNvPr id="22" name="页脚占位符 3">
            <a:extLst>
              <a:ext uri="{FF2B5EF4-FFF2-40B4-BE49-F238E27FC236}">
                <a16:creationId xmlns:a16="http://schemas.microsoft.com/office/drawing/2014/main" id="{00401185-3927-4EE3-AF60-E454958F1B21}"/>
              </a:ext>
            </a:extLst>
          </p:cNvPr>
          <p:cNvSpPr>
            <a:spLocks noGrp="1"/>
          </p:cNvSpPr>
          <p:nvPr>
            <p:ph type="ftr" sz="quarter" idx="11"/>
          </p:nvPr>
        </p:nvSpPr>
        <p:spPr/>
        <p:txBody>
          <a:bodyPr/>
          <a:lstStyle/>
          <a:p>
            <a:pPr>
              <a:defRPr/>
            </a:pPr>
            <a:r>
              <a:rPr lang="zh-CN" altLang="en-US"/>
              <a:t>个人成果，妥善保存，请勿传播</a:t>
            </a:r>
          </a:p>
        </p:txBody>
      </p:sp>
      <p:grpSp>
        <p:nvGrpSpPr>
          <p:cNvPr id="2" name="Group 6">
            <a:extLst>
              <a:ext uri="{FF2B5EF4-FFF2-40B4-BE49-F238E27FC236}">
                <a16:creationId xmlns:a16="http://schemas.microsoft.com/office/drawing/2014/main" id="{C267A1FF-8F7E-411E-8EFB-62D92C0D0AB3}"/>
              </a:ext>
            </a:extLst>
          </p:cNvPr>
          <p:cNvGrpSpPr>
            <a:grpSpLocks/>
          </p:cNvGrpSpPr>
          <p:nvPr/>
        </p:nvGrpSpPr>
        <p:grpSpPr bwMode="auto">
          <a:xfrm>
            <a:off x="4440239" y="1671639"/>
            <a:ext cx="1150937" cy="1220787"/>
            <a:chOff x="1644" y="5786"/>
            <a:chExt cx="1418" cy="1502"/>
          </a:xfrm>
        </p:grpSpPr>
        <p:sp>
          <p:nvSpPr>
            <p:cNvPr id="137232" name="Text Box 7">
              <a:extLst>
                <a:ext uri="{FF2B5EF4-FFF2-40B4-BE49-F238E27FC236}">
                  <a16:creationId xmlns:a16="http://schemas.microsoft.com/office/drawing/2014/main" id="{25F1F9BD-D8AA-4E8A-884D-6E3BF886CF18}"/>
                </a:ext>
              </a:extLst>
            </p:cNvPr>
            <p:cNvSpPr txBox="1">
              <a:spLocks noChangeArrowheads="1"/>
            </p:cNvSpPr>
            <p:nvPr/>
          </p:nvSpPr>
          <p:spPr bwMode="auto">
            <a:xfrm>
              <a:off x="2268" y="5786"/>
              <a:ext cx="454" cy="340"/>
            </a:xfrm>
            <a:prstGeom prst="rect">
              <a:avLst/>
            </a:prstGeom>
            <a:solidFill>
              <a:srgbClr val="FFFFFF"/>
            </a:solidFill>
            <a:ln w="15875">
              <a:solidFill>
                <a:schemeClr val="tx1"/>
              </a:solidFill>
              <a:miter lim="800000"/>
              <a:headEnd/>
              <a:tailEnd/>
            </a:ln>
          </p:spPr>
          <p:txBody>
            <a:bodyPr lIns="18000" tIns="7200" rIns="18000" bIns="0"/>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ctr" eaLnBrk="1" hangingPunct="1">
                <a:lnSpc>
                  <a:spcPct val="120000"/>
                </a:lnSpc>
                <a:buClrTx/>
                <a:buSzTx/>
                <a:buFontTx/>
                <a:buNone/>
              </a:pPr>
              <a:r>
                <a:rPr kumimoji="1" lang="en-US" altLang="zh-CN" sz="1400" b="1">
                  <a:solidFill>
                    <a:srgbClr val="FF3300"/>
                  </a:solidFill>
                  <a:latin typeface="Times New Roman" panose="02020603050405020304" pitchFamily="18" charset="0"/>
                  <a:ea typeface="宋体" panose="02010600030101010101" pitchFamily="2" charset="-122"/>
                </a:rPr>
                <a:t>M</a:t>
              </a:r>
            </a:p>
          </p:txBody>
        </p:sp>
        <p:sp>
          <p:nvSpPr>
            <p:cNvPr id="137233" name="Text Box 8">
              <a:extLst>
                <a:ext uri="{FF2B5EF4-FFF2-40B4-BE49-F238E27FC236}">
                  <a16:creationId xmlns:a16="http://schemas.microsoft.com/office/drawing/2014/main" id="{6D820FF4-D052-4195-BD5F-0CB22E48F5BF}"/>
                </a:ext>
              </a:extLst>
            </p:cNvPr>
            <p:cNvSpPr txBox="1">
              <a:spLocks noChangeArrowheads="1"/>
            </p:cNvSpPr>
            <p:nvPr/>
          </p:nvSpPr>
          <p:spPr bwMode="auto">
            <a:xfrm>
              <a:off x="1928" y="6381"/>
              <a:ext cx="454" cy="340"/>
            </a:xfrm>
            <a:prstGeom prst="rect">
              <a:avLst/>
            </a:prstGeom>
            <a:solidFill>
              <a:srgbClr val="FFFFFF"/>
            </a:solidFill>
            <a:ln w="15875">
              <a:solidFill>
                <a:schemeClr val="tx1"/>
              </a:solidFill>
              <a:miter lim="800000"/>
              <a:headEnd/>
              <a:tailEnd/>
            </a:ln>
          </p:spPr>
          <p:txBody>
            <a:bodyPr lIns="18000" tIns="7200" rIns="18000" bIns="0"/>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ctr" eaLnBrk="1" hangingPunct="1">
                <a:lnSpc>
                  <a:spcPct val="120000"/>
                </a:lnSpc>
                <a:buClrTx/>
                <a:buSzTx/>
                <a:buFontTx/>
                <a:buNone/>
              </a:pPr>
              <a:r>
                <a:rPr kumimoji="1" lang="en-US" altLang="zh-CN" sz="1400" b="1">
                  <a:solidFill>
                    <a:srgbClr val="FF3300"/>
                  </a:solidFill>
                  <a:latin typeface="Times New Roman" panose="02020603050405020304" pitchFamily="18" charset="0"/>
                  <a:ea typeface="宋体" panose="02010600030101010101" pitchFamily="2" charset="-122"/>
                </a:rPr>
                <a:t>A</a:t>
              </a:r>
            </a:p>
          </p:txBody>
        </p:sp>
        <p:sp>
          <p:nvSpPr>
            <p:cNvPr id="137234" name="Text Box 9">
              <a:extLst>
                <a:ext uri="{FF2B5EF4-FFF2-40B4-BE49-F238E27FC236}">
                  <a16:creationId xmlns:a16="http://schemas.microsoft.com/office/drawing/2014/main" id="{E92E9FC4-F036-4A70-B016-3CAEE31DB6AA}"/>
                </a:ext>
              </a:extLst>
            </p:cNvPr>
            <p:cNvSpPr txBox="1">
              <a:spLocks noChangeArrowheads="1"/>
            </p:cNvSpPr>
            <p:nvPr/>
          </p:nvSpPr>
          <p:spPr bwMode="auto">
            <a:xfrm>
              <a:off x="2608" y="6381"/>
              <a:ext cx="454" cy="340"/>
            </a:xfrm>
            <a:prstGeom prst="rect">
              <a:avLst/>
            </a:prstGeom>
            <a:solidFill>
              <a:srgbClr val="FFFFFF"/>
            </a:solidFill>
            <a:ln w="15875">
              <a:solidFill>
                <a:schemeClr val="tx1"/>
              </a:solidFill>
              <a:miter lim="800000"/>
              <a:headEnd/>
              <a:tailEnd/>
            </a:ln>
          </p:spPr>
          <p:txBody>
            <a:bodyPr lIns="18000" tIns="7200" rIns="18000" bIns="0"/>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ctr" eaLnBrk="1" hangingPunct="1">
                <a:lnSpc>
                  <a:spcPct val="120000"/>
                </a:lnSpc>
                <a:buClrTx/>
                <a:buSzTx/>
                <a:buFontTx/>
                <a:buNone/>
              </a:pPr>
              <a:r>
                <a:rPr kumimoji="1" lang="en-US" altLang="zh-CN" sz="1400" b="1">
                  <a:solidFill>
                    <a:srgbClr val="FF3300"/>
                  </a:solidFill>
                  <a:latin typeface="Times New Roman" panose="02020603050405020304" pitchFamily="18" charset="0"/>
                  <a:ea typeface="宋体" panose="02010600030101010101" pitchFamily="2" charset="-122"/>
                </a:rPr>
                <a:t>C</a:t>
              </a:r>
            </a:p>
          </p:txBody>
        </p:sp>
        <p:sp>
          <p:nvSpPr>
            <p:cNvPr id="137235" name="Text Box 10">
              <a:extLst>
                <a:ext uri="{FF2B5EF4-FFF2-40B4-BE49-F238E27FC236}">
                  <a16:creationId xmlns:a16="http://schemas.microsoft.com/office/drawing/2014/main" id="{539AFB4D-A6D3-4BDE-A769-301422C3546B}"/>
                </a:ext>
              </a:extLst>
            </p:cNvPr>
            <p:cNvSpPr txBox="1">
              <a:spLocks noChangeArrowheads="1"/>
            </p:cNvSpPr>
            <p:nvPr/>
          </p:nvSpPr>
          <p:spPr bwMode="auto">
            <a:xfrm>
              <a:off x="1644" y="6948"/>
              <a:ext cx="454" cy="340"/>
            </a:xfrm>
            <a:prstGeom prst="rect">
              <a:avLst/>
            </a:prstGeom>
            <a:solidFill>
              <a:srgbClr val="FFFFFF"/>
            </a:solidFill>
            <a:ln w="15875">
              <a:solidFill>
                <a:schemeClr val="tx1"/>
              </a:solidFill>
              <a:miter lim="800000"/>
              <a:headEnd/>
              <a:tailEnd/>
            </a:ln>
          </p:spPr>
          <p:txBody>
            <a:bodyPr lIns="18000" tIns="7200" rIns="18000" bIns="0"/>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ctr" eaLnBrk="1" hangingPunct="1">
                <a:lnSpc>
                  <a:spcPct val="115000"/>
                </a:lnSpc>
                <a:buClrTx/>
                <a:buSzTx/>
                <a:buFontTx/>
                <a:buNone/>
              </a:pPr>
              <a:r>
                <a:rPr kumimoji="1" lang="en-US" altLang="zh-CN" sz="1400" b="1">
                  <a:solidFill>
                    <a:srgbClr val="FF3300"/>
                  </a:solidFill>
                  <a:latin typeface="Times New Roman" panose="02020603050405020304" pitchFamily="18" charset="0"/>
                  <a:ea typeface="宋体" panose="02010600030101010101" pitchFamily="2" charset="-122"/>
                </a:rPr>
                <a:t>B</a:t>
              </a:r>
              <a:endParaRPr kumimoji="1" lang="en-US" altLang="zh-CN" sz="1000" b="1">
                <a:solidFill>
                  <a:srgbClr val="FF3300"/>
                </a:solidFill>
                <a:latin typeface="Times New Roman" panose="02020603050405020304" pitchFamily="18" charset="0"/>
                <a:ea typeface="宋体" panose="02010600030101010101" pitchFamily="2" charset="-122"/>
              </a:endParaRPr>
            </a:p>
          </p:txBody>
        </p:sp>
        <p:sp>
          <p:nvSpPr>
            <p:cNvPr id="137236" name="Line 11">
              <a:extLst>
                <a:ext uri="{FF2B5EF4-FFF2-40B4-BE49-F238E27FC236}">
                  <a16:creationId xmlns:a16="http://schemas.microsoft.com/office/drawing/2014/main" id="{3D720143-C559-40E6-AC93-015C562D327B}"/>
                </a:ext>
              </a:extLst>
            </p:cNvPr>
            <p:cNvSpPr>
              <a:spLocks noChangeShapeType="1"/>
            </p:cNvSpPr>
            <p:nvPr/>
          </p:nvSpPr>
          <p:spPr bwMode="auto">
            <a:xfrm flipH="1">
              <a:off x="2155" y="6126"/>
              <a:ext cx="315" cy="25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tIns="7200"/>
            <a:lstStyle/>
            <a:p>
              <a:endParaRPr lang="zh-CN" altLang="en-US"/>
            </a:p>
          </p:txBody>
        </p:sp>
        <p:sp>
          <p:nvSpPr>
            <p:cNvPr id="137237" name="Line 12">
              <a:extLst>
                <a:ext uri="{FF2B5EF4-FFF2-40B4-BE49-F238E27FC236}">
                  <a16:creationId xmlns:a16="http://schemas.microsoft.com/office/drawing/2014/main" id="{74232B4F-B6D7-4DFA-94C7-EED78C8F339E}"/>
                </a:ext>
              </a:extLst>
            </p:cNvPr>
            <p:cNvSpPr>
              <a:spLocks noChangeShapeType="1"/>
            </p:cNvSpPr>
            <p:nvPr/>
          </p:nvSpPr>
          <p:spPr bwMode="auto">
            <a:xfrm>
              <a:off x="2523" y="6126"/>
              <a:ext cx="315" cy="25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tIns="7200"/>
            <a:lstStyle/>
            <a:p>
              <a:endParaRPr lang="zh-CN" altLang="en-US"/>
            </a:p>
          </p:txBody>
        </p:sp>
        <p:sp>
          <p:nvSpPr>
            <p:cNvPr id="137238" name="Line 13">
              <a:extLst>
                <a:ext uri="{FF2B5EF4-FFF2-40B4-BE49-F238E27FC236}">
                  <a16:creationId xmlns:a16="http://schemas.microsoft.com/office/drawing/2014/main" id="{7F9782A1-12C8-406C-B508-BE8C272AB48D}"/>
                </a:ext>
              </a:extLst>
            </p:cNvPr>
            <p:cNvSpPr>
              <a:spLocks noChangeShapeType="1"/>
            </p:cNvSpPr>
            <p:nvPr/>
          </p:nvSpPr>
          <p:spPr bwMode="auto">
            <a:xfrm flipH="1">
              <a:off x="1869" y="6721"/>
              <a:ext cx="210" cy="22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tIns="7200"/>
            <a:lstStyle/>
            <a:p>
              <a:endParaRPr lang="zh-CN" altLang="en-US"/>
            </a:p>
          </p:txBody>
        </p:sp>
      </p:grpSp>
      <p:sp>
        <p:nvSpPr>
          <p:cNvPr id="658446" name="Text Box 14">
            <a:extLst>
              <a:ext uri="{FF2B5EF4-FFF2-40B4-BE49-F238E27FC236}">
                <a16:creationId xmlns:a16="http://schemas.microsoft.com/office/drawing/2014/main" id="{6AF7BBFD-A9B6-48F3-AEC6-1791E7F8BA6D}"/>
              </a:ext>
            </a:extLst>
          </p:cNvPr>
          <p:cNvSpPr txBox="1">
            <a:spLocks noChangeArrowheads="1"/>
          </p:cNvSpPr>
          <p:nvPr/>
        </p:nvSpPr>
        <p:spPr bwMode="auto">
          <a:xfrm>
            <a:off x="5980113" y="2058989"/>
            <a:ext cx="45085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eaLnBrk="1" hangingPunct="1">
              <a:lnSpc>
                <a:spcPct val="80000"/>
              </a:lnSpc>
              <a:buClrTx/>
              <a:buSzTx/>
              <a:buFontTx/>
              <a:buNone/>
            </a:pPr>
            <a:r>
              <a:rPr kumimoji="1" lang="en-US" altLang="zh-CN" sz="2400" b="1">
                <a:latin typeface="Times New Roman" panose="02020603050405020304" pitchFamily="18" charset="0"/>
                <a:ea typeface="楷体_GB2312" pitchFamily="49" charset="-122"/>
              </a:rPr>
              <a:t>M</a:t>
            </a:r>
            <a:r>
              <a:rPr kumimoji="1" lang="zh-CN" altLang="en-US" sz="2800" b="1">
                <a:latin typeface="Times New Roman" panose="02020603050405020304" pitchFamily="18" charset="0"/>
                <a:ea typeface="楷体_GB2312" pitchFamily="49" charset="-122"/>
              </a:rPr>
              <a:t>的控制域为 </a:t>
            </a:r>
            <a:r>
              <a:rPr kumimoji="1" lang="en-US" altLang="zh-CN" sz="2400" b="1">
                <a:latin typeface="Times New Roman" panose="02020603050405020304" pitchFamily="18" charset="0"/>
                <a:ea typeface="楷体_GB2312" pitchFamily="49" charset="-122"/>
              </a:rPr>
              <a:t>{M</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A</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B</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C}</a:t>
            </a:r>
            <a:endParaRPr kumimoji="1" lang="en-US" altLang="zh-CN" sz="2400">
              <a:latin typeface="Times New Roman" panose="02020603050405020304" pitchFamily="18" charset="0"/>
              <a:ea typeface="宋体" panose="02010600030101010101" pitchFamily="2" charset="-122"/>
            </a:endParaRPr>
          </a:p>
        </p:txBody>
      </p:sp>
      <p:sp>
        <p:nvSpPr>
          <p:cNvPr id="658447" name="Rectangle 15">
            <a:extLst>
              <a:ext uri="{FF2B5EF4-FFF2-40B4-BE49-F238E27FC236}">
                <a16:creationId xmlns:a16="http://schemas.microsoft.com/office/drawing/2014/main" id="{DA936A1D-7395-4D41-BC05-D9DC922C7268}"/>
              </a:ext>
            </a:extLst>
          </p:cNvPr>
          <p:cNvSpPr>
            <a:spLocks noChangeArrowheads="1"/>
          </p:cNvSpPr>
          <p:nvPr/>
        </p:nvSpPr>
        <p:spPr bwMode="auto">
          <a:xfrm>
            <a:off x="2182813" y="29829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eaLnBrk="1" hangingPunct="1">
              <a:buClrTx/>
              <a:buSzTx/>
              <a:buFontTx/>
              <a:buNone/>
            </a:pPr>
            <a:r>
              <a:rPr kumimoji="1" lang="en-US" altLang="zh-CN" sz="2400" b="1">
                <a:solidFill>
                  <a:schemeClr val="accent2"/>
                </a:solidFill>
                <a:latin typeface="Times New Roman" panose="02020603050405020304" pitchFamily="18" charset="0"/>
                <a:ea typeface="楷体_GB2312" pitchFamily="49" charset="-122"/>
                <a:sym typeface="Symbol" panose="05050102010706020507" pitchFamily="18" charset="2"/>
              </a:rPr>
              <a:t> </a:t>
            </a:r>
            <a:r>
              <a:rPr kumimoji="1" lang="zh-CN" altLang="en-US" sz="2800" b="1">
                <a:solidFill>
                  <a:srgbClr val="FFCC00"/>
                </a:solidFill>
                <a:latin typeface="Times New Roman" panose="02020603050405020304" pitchFamily="18" charset="0"/>
                <a:ea typeface="楷体_GB2312" pitchFamily="49" charset="-122"/>
              </a:rPr>
              <a:t>作用域</a:t>
            </a:r>
            <a:r>
              <a:rPr kumimoji="1" lang="zh-CN" altLang="en-US" sz="28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M</a:t>
            </a:r>
            <a:r>
              <a:rPr kumimoji="1" lang="zh-CN" altLang="en-US" sz="2800" b="1">
                <a:latin typeface="Times New Roman" panose="02020603050405020304" pitchFamily="18" charset="0"/>
                <a:ea typeface="楷体_GB2312" pitchFamily="49" charset="-122"/>
              </a:rPr>
              <a:t>中的一个判定所影响的模块。</a:t>
            </a:r>
          </a:p>
          <a:p>
            <a:pPr eaLnBrk="1" hangingPunct="1">
              <a:buClrTx/>
              <a:buSzTx/>
              <a:buFontTx/>
              <a:buNone/>
            </a:pPr>
            <a:r>
              <a:rPr kumimoji="1" lang="zh-CN" altLang="en-US" sz="2800" b="1">
                <a:latin typeface="Times New Roman" panose="02020603050405020304" pitchFamily="18" charset="0"/>
                <a:ea typeface="楷体_GB2312" pitchFamily="49" charset="-122"/>
              </a:rPr>
              <a:t>例如：</a:t>
            </a:r>
          </a:p>
        </p:txBody>
      </p:sp>
      <p:grpSp>
        <p:nvGrpSpPr>
          <p:cNvPr id="3" name="Group 16">
            <a:extLst>
              <a:ext uri="{FF2B5EF4-FFF2-40B4-BE49-F238E27FC236}">
                <a16:creationId xmlns:a16="http://schemas.microsoft.com/office/drawing/2014/main" id="{37808EB1-3C47-4C92-839C-9223F07D6571}"/>
              </a:ext>
            </a:extLst>
          </p:cNvPr>
          <p:cNvGrpSpPr>
            <a:grpSpLocks/>
          </p:cNvGrpSpPr>
          <p:nvPr/>
        </p:nvGrpSpPr>
        <p:grpSpPr bwMode="auto">
          <a:xfrm>
            <a:off x="3325813" y="3652839"/>
            <a:ext cx="2951162" cy="2281237"/>
            <a:chOff x="4179" y="5814"/>
            <a:chExt cx="3360" cy="2340"/>
          </a:xfrm>
        </p:grpSpPr>
        <p:sp>
          <p:nvSpPr>
            <p:cNvPr id="137229" name="Text Box 17">
              <a:extLst>
                <a:ext uri="{FF2B5EF4-FFF2-40B4-BE49-F238E27FC236}">
                  <a16:creationId xmlns:a16="http://schemas.microsoft.com/office/drawing/2014/main" id="{1997A5A3-837F-4101-96D3-A70837A4CE7C}"/>
                </a:ext>
              </a:extLst>
            </p:cNvPr>
            <p:cNvSpPr txBox="1">
              <a:spLocks noChangeArrowheads="1"/>
            </p:cNvSpPr>
            <p:nvPr/>
          </p:nvSpPr>
          <p:spPr bwMode="auto">
            <a:xfrm>
              <a:off x="4179" y="5814"/>
              <a:ext cx="1575" cy="1716"/>
            </a:xfrm>
            <a:prstGeom prst="rect">
              <a:avLst/>
            </a:prstGeom>
            <a:solidFill>
              <a:srgbClr val="FFFFFF"/>
            </a:solidFill>
            <a:ln w="15875">
              <a:solidFill>
                <a:srgbClr val="000000"/>
              </a:solidFill>
              <a:miter lim="800000"/>
              <a:headEnd/>
              <a:tailEnd/>
            </a:ln>
          </p:spPr>
          <p:txBody>
            <a:bodyPr lIns="54000" tIns="10800" rIns="54000" bIns="10800"/>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just" eaLnBrk="1" hangingPunct="1">
                <a:buClrTx/>
                <a:buSzTx/>
                <a:buFontTx/>
                <a:buNone/>
              </a:pPr>
              <a:r>
                <a:rPr kumimoji="1" lang="en-US" altLang="zh-CN" sz="1600" b="1">
                  <a:solidFill>
                    <a:srgbClr val="CC0000"/>
                  </a:solidFill>
                  <a:latin typeface="Times New Roman" panose="02020603050405020304" pitchFamily="18" charset="0"/>
                  <a:ea typeface="宋体" panose="02010600030101010101" pitchFamily="2" charset="-122"/>
                </a:rPr>
                <a:t>A:</a:t>
              </a:r>
            </a:p>
            <a:p>
              <a:pPr algn="just" eaLnBrk="1" hangingPunct="1">
                <a:buClrTx/>
                <a:buSzTx/>
                <a:buFontTx/>
                <a:buNone/>
              </a:pPr>
              <a:r>
                <a:rPr kumimoji="1" lang="en-US" altLang="zh-CN" sz="1600" b="1">
                  <a:latin typeface="Times New Roman" panose="02020603050405020304" pitchFamily="18" charset="0"/>
                  <a:ea typeface="宋体" panose="02010600030101010101" pitchFamily="2" charset="-122"/>
                </a:rPr>
                <a:t>  </a:t>
              </a:r>
              <a:r>
                <a:rPr kumimoji="1" lang="en-US" altLang="zh-CN" sz="1600" b="1">
                  <a:solidFill>
                    <a:srgbClr val="FF3300"/>
                  </a:solidFill>
                  <a:latin typeface="Times New Roman" panose="02020603050405020304" pitchFamily="18" charset="0"/>
                  <a:ea typeface="宋体" panose="02010600030101010101" pitchFamily="2" charset="-122"/>
                </a:rPr>
                <a:t>…………</a:t>
              </a:r>
            </a:p>
            <a:p>
              <a:pPr algn="just" eaLnBrk="1" hangingPunct="1">
                <a:buClrTx/>
                <a:buSzTx/>
                <a:buFontTx/>
                <a:buNone/>
              </a:pPr>
              <a:r>
                <a:rPr kumimoji="1" lang="en-US" altLang="zh-CN" sz="1600" b="1">
                  <a:solidFill>
                    <a:srgbClr val="FF3300"/>
                  </a:solidFill>
                  <a:latin typeface="Times New Roman" panose="02020603050405020304" pitchFamily="18" charset="0"/>
                  <a:ea typeface="宋体" panose="02010600030101010101" pitchFamily="2" charset="-122"/>
                </a:rPr>
                <a:t>  if ……</a:t>
              </a:r>
            </a:p>
            <a:p>
              <a:pPr algn="just" eaLnBrk="1" hangingPunct="1">
                <a:buClrTx/>
                <a:buSzTx/>
                <a:buFontTx/>
                <a:buNone/>
              </a:pPr>
              <a:r>
                <a:rPr kumimoji="1" lang="en-US" altLang="zh-CN" sz="1600" b="1">
                  <a:solidFill>
                    <a:srgbClr val="FF3300"/>
                  </a:solidFill>
                  <a:latin typeface="Times New Roman" panose="02020603050405020304" pitchFamily="18" charset="0"/>
                  <a:ea typeface="宋体" panose="02010600030101010101" pitchFamily="2" charset="-122"/>
                </a:rPr>
                <a:t>  then goto B1</a:t>
              </a:r>
            </a:p>
            <a:p>
              <a:pPr algn="just" eaLnBrk="1" hangingPunct="1">
                <a:buClrTx/>
                <a:buSzTx/>
                <a:buFontTx/>
                <a:buNone/>
              </a:pPr>
              <a:r>
                <a:rPr kumimoji="1" lang="en-US" altLang="zh-CN" sz="1600" b="1">
                  <a:solidFill>
                    <a:srgbClr val="FF3300"/>
                  </a:solidFill>
                  <a:latin typeface="Times New Roman" panose="02020603050405020304" pitchFamily="18" charset="0"/>
                  <a:ea typeface="宋体" panose="02010600030101010101" pitchFamily="2" charset="-122"/>
                </a:rPr>
                <a:t>  …………</a:t>
              </a:r>
            </a:p>
            <a:p>
              <a:pPr algn="just" eaLnBrk="1" hangingPunct="1">
                <a:buClrTx/>
                <a:buSzTx/>
                <a:buFontTx/>
                <a:buNone/>
              </a:pPr>
              <a:r>
                <a:rPr kumimoji="1" lang="en-US" altLang="zh-CN" sz="1600" b="1">
                  <a:solidFill>
                    <a:srgbClr val="FF3300"/>
                  </a:solidFill>
                  <a:latin typeface="Times New Roman" panose="02020603050405020304" pitchFamily="18" charset="0"/>
                  <a:ea typeface="宋体" panose="02010600030101010101" pitchFamily="2" charset="-122"/>
                </a:rPr>
                <a:t>  …………</a:t>
              </a:r>
            </a:p>
          </p:txBody>
        </p:sp>
        <p:sp>
          <p:nvSpPr>
            <p:cNvPr id="137230" name="Text Box 18">
              <a:extLst>
                <a:ext uri="{FF2B5EF4-FFF2-40B4-BE49-F238E27FC236}">
                  <a16:creationId xmlns:a16="http://schemas.microsoft.com/office/drawing/2014/main" id="{7911DF2F-4CA3-4414-ADCA-DFC04DF9B6B8}"/>
                </a:ext>
              </a:extLst>
            </p:cNvPr>
            <p:cNvSpPr txBox="1">
              <a:spLocks noChangeArrowheads="1"/>
            </p:cNvSpPr>
            <p:nvPr/>
          </p:nvSpPr>
          <p:spPr bwMode="auto">
            <a:xfrm>
              <a:off x="5964" y="5814"/>
              <a:ext cx="1575" cy="1716"/>
            </a:xfrm>
            <a:prstGeom prst="rect">
              <a:avLst/>
            </a:prstGeom>
            <a:solidFill>
              <a:srgbClr val="FFFFFF"/>
            </a:solidFill>
            <a:ln w="15875">
              <a:solidFill>
                <a:srgbClr val="000000"/>
              </a:solidFill>
              <a:miter lim="800000"/>
              <a:headEnd/>
              <a:tailEnd/>
            </a:ln>
          </p:spPr>
          <p:txBody>
            <a:bodyPr lIns="54000" tIns="10800" rIns="54000" bIns="10800"/>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just" eaLnBrk="1" hangingPunct="1">
                <a:buClrTx/>
                <a:buSzTx/>
                <a:buFontTx/>
                <a:buNone/>
              </a:pPr>
              <a:r>
                <a:rPr kumimoji="1" lang="en-US" altLang="zh-CN" sz="1600" b="1">
                  <a:solidFill>
                    <a:srgbClr val="CC0000"/>
                  </a:solidFill>
                  <a:latin typeface="Times New Roman" panose="02020603050405020304" pitchFamily="18" charset="0"/>
                  <a:ea typeface="宋体" panose="02010600030101010101" pitchFamily="2" charset="-122"/>
                </a:rPr>
                <a:t>B:</a:t>
              </a:r>
            </a:p>
            <a:p>
              <a:pPr algn="just" eaLnBrk="1" hangingPunct="1">
                <a:buClrTx/>
                <a:buSzTx/>
                <a:buFontTx/>
                <a:buNone/>
              </a:pPr>
              <a:r>
                <a:rPr kumimoji="1" lang="en-US" altLang="zh-CN" sz="1600" b="1">
                  <a:solidFill>
                    <a:srgbClr val="FF3300"/>
                  </a:solidFill>
                  <a:latin typeface="Times New Roman" panose="02020603050405020304" pitchFamily="18" charset="0"/>
                  <a:ea typeface="宋体" panose="02010600030101010101" pitchFamily="2" charset="-122"/>
                </a:rPr>
                <a:t>  …………</a:t>
              </a:r>
            </a:p>
            <a:p>
              <a:pPr algn="just" eaLnBrk="1" hangingPunct="1">
                <a:buClrTx/>
                <a:buSzTx/>
                <a:buFontTx/>
                <a:buNone/>
              </a:pPr>
              <a:r>
                <a:rPr kumimoji="1" lang="en-US" altLang="zh-CN" sz="1600" b="1">
                  <a:solidFill>
                    <a:srgbClr val="FF3300"/>
                  </a:solidFill>
                  <a:latin typeface="Times New Roman" panose="02020603050405020304" pitchFamily="18" charset="0"/>
                  <a:ea typeface="宋体" panose="02010600030101010101" pitchFamily="2" charset="-122"/>
                </a:rPr>
                <a:t>  …………</a:t>
              </a:r>
            </a:p>
            <a:p>
              <a:pPr algn="just" eaLnBrk="1" hangingPunct="1">
                <a:buClrTx/>
                <a:buSzTx/>
                <a:buFontTx/>
                <a:buNone/>
              </a:pPr>
              <a:r>
                <a:rPr kumimoji="1" lang="en-US" altLang="zh-CN" sz="1600" b="1">
                  <a:solidFill>
                    <a:srgbClr val="FF3300"/>
                  </a:solidFill>
                  <a:latin typeface="Times New Roman" panose="02020603050405020304" pitchFamily="18" charset="0"/>
                  <a:ea typeface="宋体" panose="02010600030101010101" pitchFamily="2" charset="-122"/>
                </a:rPr>
                <a:t>B1:</a:t>
              </a:r>
            </a:p>
            <a:p>
              <a:pPr algn="just" eaLnBrk="1" hangingPunct="1">
                <a:buClrTx/>
                <a:buSzTx/>
                <a:buFontTx/>
                <a:buNone/>
              </a:pPr>
              <a:r>
                <a:rPr kumimoji="1" lang="en-US" altLang="zh-CN" sz="1600" b="1">
                  <a:solidFill>
                    <a:srgbClr val="FF3300"/>
                  </a:solidFill>
                  <a:latin typeface="Times New Roman" panose="02020603050405020304" pitchFamily="18" charset="0"/>
                  <a:ea typeface="宋体" panose="02010600030101010101" pitchFamily="2" charset="-122"/>
                </a:rPr>
                <a:t>   …………</a:t>
              </a:r>
            </a:p>
            <a:p>
              <a:pPr algn="just" eaLnBrk="1" hangingPunct="1">
                <a:buClrTx/>
                <a:buSzTx/>
                <a:buFontTx/>
                <a:buNone/>
              </a:pPr>
              <a:r>
                <a:rPr kumimoji="1" lang="en-US" altLang="zh-CN" sz="1600" b="1">
                  <a:solidFill>
                    <a:srgbClr val="FF3300"/>
                  </a:solidFill>
                  <a:latin typeface="Times New Roman" panose="02020603050405020304" pitchFamily="18" charset="0"/>
                  <a:ea typeface="宋体" panose="02010600030101010101" pitchFamily="2" charset="-122"/>
                </a:rPr>
                <a:t>   …………</a:t>
              </a:r>
            </a:p>
          </p:txBody>
        </p:sp>
        <p:sp>
          <p:nvSpPr>
            <p:cNvPr id="137231" name="Text Box 19">
              <a:extLst>
                <a:ext uri="{FF2B5EF4-FFF2-40B4-BE49-F238E27FC236}">
                  <a16:creationId xmlns:a16="http://schemas.microsoft.com/office/drawing/2014/main" id="{E4F4D72D-D5ED-4106-999D-A93D1CCA1FE3}"/>
                </a:ext>
              </a:extLst>
            </p:cNvPr>
            <p:cNvSpPr txBox="1">
              <a:spLocks noChangeArrowheads="1"/>
            </p:cNvSpPr>
            <p:nvPr/>
          </p:nvSpPr>
          <p:spPr bwMode="auto">
            <a:xfrm>
              <a:off x="4179" y="7686"/>
              <a:ext cx="3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ctr" eaLnBrk="1" hangingPunct="1">
                <a:buClrTx/>
                <a:buSzTx/>
                <a:buFontTx/>
                <a:buNone/>
              </a:pPr>
              <a:r>
                <a:rPr kumimoji="1" lang="zh-CN" altLang="en-US" sz="2000" b="1">
                  <a:latin typeface="Times New Roman" panose="02020603050405020304" pitchFamily="18" charset="0"/>
                  <a:ea typeface="楷体_GB2312" pitchFamily="49" charset="-122"/>
                </a:rPr>
                <a:t>作用域在控制域内</a:t>
              </a:r>
            </a:p>
          </p:txBody>
        </p:sp>
      </p:grpSp>
      <p:grpSp>
        <p:nvGrpSpPr>
          <p:cNvPr id="4" name="Group 20">
            <a:extLst>
              <a:ext uri="{FF2B5EF4-FFF2-40B4-BE49-F238E27FC236}">
                <a16:creationId xmlns:a16="http://schemas.microsoft.com/office/drawing/2014/main" id="{B4725CE2-FC5E-4644-90A5-FE021C65EBD8}"/>
              </a:ext>
            </a:extLst>
          </p:cNvPr>
          <p:cNvGrpSpPr>
            <a:grpSpLocks/>
          </p:cNvGrpSpPr>
          <p:nvPr/>
        </p:nvGrpSpPr>
        <p:grpSpPr bwMode="auto">
          <a:xfrm>
            <a:off x="6526213" y="3652839"/>
            <a:ext cx="2951162" cy="2281237"/>
            <a:chOff x="4179" y="5814"/>
            <a:chExt cx="3360" cy="2340"/>
          </a:xfrm>
        </p:grpSpPr>
        <p:sp>
          <p:nvSpPr>
            <p:cNvPr id="137226" name="Text Box 21">
              <a:extLst>
                <a:ext uri="{FF2B5EF4-FFF2-40B4-BE49-F238E27FC236}">
                  <a16:creationId xmlns:a16="http://schemas.microsoft.com/office/drawing/2014/main" id="{51BA82A2-88FA-492F-8ED4-4D6E576BC0A1}"/>
                </a:ext>
              </a:extLst>
            </p:cNvPr>
            <p:cNvSpPr txBox="1">
              <a:spLocks noChangeArrowheads="1"/>
            </p:cNvSpPr>
            <p:nvPr/>
          </p:nvSpPr>
          <p:spPr bwMode="auto">
            <a:xfrm>
              <a:off x="4179" y="5814"/>
              <a:ext cx="1575" cy="1716"/>
            </a:xfrm>
            <a:prstGeom prst="rect">
              <a:avLst/>
            </a:prstGeom>
            <a:solidFill>
              <a:srgbClr val="FFFFFF"/>
            </a:solidFill>
            <a:ln w="15875">
              <a:solidFill>
                <a:srgbClr val="000000"/>
              </a:solidFill>
              <a:miter lim="800000"/>
              <a:headEnd/>
              <a:tailEnd/>
            </a:ln>
          </p:spPr>
          <p:txBody>
            <a:bodyPr lIns="54000" tIns="10800" rIns="54000" bIns="10800"/>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just" eaLnBrk="1" hangingPunct="1">
                <a:buClrTx/>
                <a:buSzTx/>
                <a:buFontTx/>
                <a:buNone/>
              </a:pPr>
              <a:r>
                <a:rPr kumimoji="1" lang="en-US" altLang="zh-CN" sz="1600" b="1">
                  <a:solidFill>
                    <a:srgbClr val="CC0000"/>
                  </a:solidFill>
                  <a:latin typeface="Times New Roman" panose="02020603050405020304" pitchFamily="18" charset="0"/>
                  <a:ea typeface="宋体" panose="02010600030101010101" pitchFamily="2" charset="-122"/>
                </a:rPr>
                <a:t>A:</a:t>
              </a:r>
            </a:p>
            <a:p>
              <a:pPr algn="just" eaLnBrk="1" hangingPunct="1">
                <a:buClrTx/>
                <a:buSzTx/>
                <a:buFontTx/>
                <a:buNone/>
              </a:pPr>
              <a:r>
                <a:rPr kumimoji="1" lang="en-US" altLang="zh-CN" sz="1600" b="1">
                  <a:solidFill>
                    <a:srgbClr val="FF3300"/>
                  </a:solidFill>
                  <a:latin typeface="Times New Roman" panose="02020603050405020304" pitchFamily="18" charset="0"/>
                  <a:ea typeface="宋体" panose="02010600030101010101" pitchFamily="2" charset="-122"/>
                </a:rPr>
                <a:t> …………</a:t>
              </a:r>
            </a:p>
            <a:p>
              <a:pPr algn="just" eaLnBrk="1" hangingPunct="1">
                <a:buClrTx/>
                <a:buSzTx/>
                <a:buFontTx/>
                <a:buNone/>
              </a:pPr>
              <a:r>
                <a:rPr kumimoji="1" lang="en-US" altLang="zh-CN" sz="1600" b="1">
                  <a:solidFill>
                    <a:srgbClr val="FF3300"/>
                  </a:solidFill>
                  <a:latin typeface="Times New Roman" panose="02020603050405020304" pitchFamily="18" charset="0"/>
                  <a:ea typeface="宋体" panose="02010600030101010101" pitchFamily="2" charset="-122"/>
                </a:rPr>
                <a:t> if ……</a:t>
              </a:r>
            </a:p>
            <a:p>
              <a:pPr algn="just" eaLnBrk="1" hangingPunct="1">
                <a:buClrTx/>
                <a:buSzTx/>
                <a:buFontTx/>
                <a:buNone/>
              </a:pPr>
              <a:r>
                <a:rPr kumimoji="1" lang="en-US" altLang="zh-CN" sz="1600" b="1">
                  <a:solidFill>
                    <a:srgbClr val="FF3300"/>
                  </a:solidFill>
                  <a:latin typeface="Times New Roman" panose="02020603050405020304" pitchFamily="18" charset="0"/>
                  <a:ea typeface="宋体" panose="02010600030101010101" pitchFamily="2" charset="-122"/>
                </a:rPr>
                <a:t> then goto M1</a:t>
              </a:r>
            </a:p>
            <a:p>
              <a:pPr algn="just" eaLnBrk="1" hangingPunct="1">
                <a:buClrTx/>
                <a:buSzTx/>
                <a:buFontTx/>
                <a:buNone/>
              </a:pPr>
              <a:r>
                <a:rPr kumimoji="1" lang="en-US" altLang="zh-CN" sz="1600" b="1">
                  <a:solidFill>
                    <a:srgbClr val="FF3300"/>
                  </a:solidFill>
                  <a:latin typeface="Times New Roman" panose="02020603050405020304" pitchFamily="18" charset="0"/>
                  <a:ea typeface="宋体" panose="02010600030101010101" pitchFamily="2" charset="-122"/>
                </a:rPr>
                <a:t> …………</a:t>
              </a:r>
            </a:p>
            <a:p>
              <a:pPr algn="just" eaLnBrk="1" hangingPunct="1">
                <a:buClrTx/>
                <a:buSzTx/>
                <a:buFontTx/>
                <a:buNone/>
              </a:pPr>
              <a:r>
                <a:rPr kumimoji="1" lang="en-US" altLang="zh-CN" sz="1600" b="1">
                  <a:solidFill>
                    <a:srgbClr val="FF3300"/>
                  </a:solidFill>
                  <a:latin typeface="Times New Roman" panose="02020603050405020304" pitchFamily="18" charset="0"/>
                  <a:ea typeface="宋体" panose="02010600030101010101" pitchFamily="2" charset="-122"/>
                </a:rPr>
                <a:t> …………</a:t>
              </a:r>
            </a:p>
          </p:txBody>
        </p:sp>
        <p:sp>
          <p:nvSpPr>
            <p:cNvPr id="137227" name="Text Box 22">
              <a:extLst>
                <a:ext uri="{FF2B5EF4-FFF2-40B4-BE49-F238E27FC236}">
                  <a16:creationId xmlns:a16="http://schemas.microsoft.com/office/drawing/2014/main" id="{77B12DC1-22DB-4FAC-9D24-981EFEB5CDBA}"/>
                </a:ext>
              </a:extLst>
            </p:cNvPr>
            <p:cNvSpPr txBox="1">
              <a:spLocks noChangeArrowheads="1"/>
            </p:cNvSpPr>
            <p:nvPr/>
          </p:nvSpPr>
          <p:spPr bwMode="auto">
            <a:xfrm>
              <a:off x="5964" y="5814"/>
              <a:ext cx="1575" cy="1716"/>
            </a:xfrm>
            <a:prstGeom prst="rect">
              <a:avLst/>
            </a:prstGeom>
            <a:solidFill>
              <a:srgbClr val="FFFFFF"/>
            </a:solidFill>
            <a:ln w="15875">
              <a:solidFill>
                <a:srgbClr val="000000"/>
              </a:solidFill>
              <a:miter lim="800000"/>
              <a:headEnd/>
              <a:tailEnd/>
            </a:ln>
          </p:spPr>
          <p:txBody>
            <a:bodyPr lIns="54000" tIns="10800" rIns="54000" bIns="10800"/>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just" eaLnBrk="1" hangingPunct="1">
                <a:buClrTx/>
                <a:buSzTx/>
                <a:buFontTx/>
                <a:buNone/>
              </a:pPr>
              <a:r>
                <a:rPr kumimoji="1" lang="en-US" altLang="zh-CN" sz="1600" b="1">
                  <a:solidFill>
                    <a:srgbClr val="CC0000"/>
                  </a:solidFill>
                  <a:latin typeface="Times New Roman" panose="02020603050405020304" pitchFamily="18" charset="0"/>
                  <a:ea typeface="宋体" panose="02010600030101010101" pitchFamily="2" charset="-122"/>
                </a:rPr>
                <a:t>M:</a:t>
              </a:r>
            </a:p>
            <a:p>
              <a:pPr algn="just" eaLnBrk="1" hangingPunct="1">
                <a:buClrTx/>
                <a:buSzTx/>
                <a:buFontTx/>
                <a:buNone/>
              </a:pPr>
              <a:r>
                <a:rPr kumimoji="1" lang="en-US" altLang="zh-CN" sz="1600" b="1">
                  <a:solidFill>
                    <a:srgbClr val="FF3300"/>
                  </a:solidFill>
                  <a:latin typeface="Times New Roman" panose="02020603050405020304" pitchFamily="18" charset="0"/>
                  <a:ea typeface="宋体" panose="02010600030101010101" pitchFamily="2" charset="-122"/>
                </a:rPr>
                <a:t>  …………</a:t>
              </a:r>
            </a:p>
            <a:p>
              <a:pPr algn="just" eaLnBrk="1" hangingPunct="1">
                <a:buClrTx/>
                <a:buSzTx/>
                <a:buFontTx/>
                <a:buNone/>
              </a:pPr>
              <a:r>
                <a:rPr kumimoji="1" lang="en-US" altLang="zh-CN" sz="1600" b="1">
                  <a:solidFill>
                    <a:srgbClr val="FF3300"/>
                  </a:solidFill>
                  <a:latin typeface="Times New Roman" panose="02020603050405020304" pitchFamily="18" charset="0"/>
                  <a:ea typeface="宋体" panose="02010600030101010101" pitchFamily="2" charset="-122"/>
                </a:rPr>
                <a:t>  …………</a:t>
              </a:r>
            </a:p>
            <a:p>
              <a:pPr algn="just" eaLnBrk="1" hangingPunct="1">
                <a:buClrTx/>
                <a:buSzTx/>
                <a:buFontTx/>
                <a:buNone/>
              </a:pPr>
              <a:r>
                <a:rPr kumimoji="1" lang="en-US" altLang="zh-CN" sz="1600" b="1">
                  <a:solidFill>
                    <a:srgbClr val="FF3300"/>
                  </a:solidFill>
                  <a:latin typeface="Times New Roman" panose="02020603050405020304" pitchFamily="18" charset="0"/>
                  <a:ea typeface="宋体" panose="02010600030101010101" pitchFamily="2" charset="-122"/>
                </a:rPr>
                <a:t>M1: goto C1</a:t>
              </a:r>
            </a:p>
            <a:p>
              <a:pPr algn="just" eaLnBrk="1" hangingPunct="1">
                <a:buClrTx/>
                <a:buSzTx/>
                <a:buFontTx/>
                <a:buNone/>
              </a:pPr>
              <a:r>
                <a:rPr kumimoji="1" lang="en-US" altLang="zh-CN" sz="1600" b="1">
                  <a:solidFill>
                    <a:srgbClr val="FF3300"/>
                  </a:solidFill>
                  <a:latin typeface="Times New Roman" panose="02020603050405020304" pitchFamily="18" charset="0"/>
                  <a:ea typeface="宋体" panose="02010600030101010101" pitchFamily="2" charset="-122"/>
                </a:rPr>
                <a:t>   …………</a:t>
              </a:r>
            </a:p>
            <a:p>
              <a:pPr algn="just" eaLnBrk="1" hangingPunct="1">
                <a:buClrTx/>
                <a:buSzTx/>
                <a:buFontTx/>
                <a:buNone/>
              </a:pPr>
              <a:r>
                <a:rPr kumimoji="1" lang="en-US" altLang="zh-CN" sz="1600" b="1">
                  <a:solidFill>
                    <a:srgbClr val="FF3300"/>
                  </a:solidFill>
                  <a:latin typeface="Times New Roman" panose="02020603050405020304" pitchFamily="18" charset="0"/>
                  <a:ea typeface="宋体" panose="02010600030101010101" pitchFamily="2" charset="-122"/>
                </a:rPr>
                <a:t>   …………</a:t>
              </a:r>
            </a:p>
          </p:txBody>
        </p:sp>
        <p:sp>
          <p:nvSpPr>
            <p:cNvPr id="137228" name="Text Box 23">
              <a:extLst>
                <a:ext uri="{FF2B5EF4-FFF2-40B4-BE49-F238E27FC236}">
                  <a16:creationId xmlns:a16="http://schemas.microsoft.com/office/drawing/2014/main" id="{BEDA7F94-0852-4E87-8B55-A748981300C3}"/>
                </a:ext>
              </a:extLst>
            </p:cNvPr>
            <p:cNvSpPr txBox="1">
              <a:spLocks noChangeArrowheads="1"/>
            </p:cNvSpPr>
            <p:nvPr/>
          </p:nvSpPr>
          <p:spPr bwMode="auto">
            <a:xfrm>
              <a:off x="4179" y="7686"/>
              <a:ext cx="3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ctr" eaLnBrk="1" hangingPunct="1">
                <a:buClrTx/>
                <a:buSzTx/>
                <a:buFontTx/>
                <a:buNone/>
              </a:pPr>
              <a:r>
                <a:rPr kumimoji="1" lang="zh-CN" altLang="en-US" sz="2000" b="1">
                  <a:latin typeface="Times New Roman" panose="02020603050405020304" pitchFamily="18" charset="0"/>
                  <a:ea typeface="楷体_GB2312" pitchFamily="49" charset="-122"/>
                </a:rPr>
                <a:t>作用域超出了控制域</a:t>
              </a:r>
              <a:endParaRPr kumimoji="1" lang="zh-CN" altLang="en-US" sz="1000" b="1">
                <a:latin typeface="Times New Roman" panose="02020603050405020304" pitchFamily="18" charset="0"/>
                <a:ea typeface="宋体" panose="02010600030101010101" pitchFamily="2" charset="-122"/>
              </a:endParaRPr>
            </a:p>
          </p:txBody>
        </p:sp>
      </p:grpSp>
      <p:sp>
        <p:nvSpPr>
          <p:cNvPr id="658456" name="Text Box 24">
            <a:extLst>
              <a:ext uri="{FF2B5EF4-FFF2-40B4-BE49-F238E27FC236}">
                <a16:creationId xmlns:a16="http://schemas.microsoft.com/office/drawing/2014/main" id="{20193F31-5A0C-420C-8B45-F4B5B8FF7FAE}"/>
              </a:ext>
            </a:extLst>
          </p:cNvPr>
          <p:cNvSpPr txBox="1">
            <a:spLocks noChangeArrowheads="1"/>
          </p:cNvSpPr>
          <p:nvPr/>
        </p:nvSpPr>
        <p:spPr bwMode="auto">
          <a:xfrm>
            <a:off x="2030413" y="5938839"/>
            <a:ext cx="8458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eaLnBrk="1" hangingPunct="1">
              <a:spcBef>
                <a:spcPct val="50000"/>
              </a:spcBef>
              <a:buClrTx/>
              <a:buSzTx/>
              <a:buFontTx/>
              <a:buNone/>
            </a:pPr>
            <a:r>
              <a:rPr kumimoji="1" lang="zh-CN" altLang="en-US" sz="2000" i="1">
                <a:solidFill>
                  <a:srgbClr val="FFCC00"/>
                </a:solidFill>
                <a:latin typeface="楷体_GB2312" pitchFamily="49" charset="-122"/>
                <a:ea typeface="楷体_GB2312" pitchFamily="49" charset="-122"/>
              </a:rPr>
              <a:t>上例</a:t>
            </a:r>
            <a:r>
              <a:rPr kumimoji="1" lang="en-US" altLang="zh-CN" sz="2000" i="1">
                <a:solidFill>
                  <a:srgbClr val="FFCC00"/>
                </a:solidFill>
                <a:latin typeface="楷体_GB2312" pitchFamily="49" charset="-122"/>
                <a:ea typeface="楷体_GB2312" pitchFamily="49" charset="-122"/>
              </a:rPr>
              <a:t>(</a:t>
            </a:r>
            <a:r>
              <a:rPr kumimoji="1" lang="zh-CN" altLang="en-US" sz="2000" i="1">
                <a:solidFill>
                  <a:srgbClr val="FFCC00"/>
                </a:solidFill>
                <a:latin typeface="楷体_GB2312" pitchFamily="49" charset="-122"/>
                <a:ea typeface="楷体_GB2312" pitchFamily="49" charset="-122"/>
              </a:rPr>
              <a:t>右图</a:t>
            </a:r>
            <a:r>
              <a:rPr kumimoji="1" lang="en-US" altLang="zh-CN" sz="2000" i="1">
                <a:solidFill>
                  <a:srgbClr val="FFCC00"/>
                </a:solidFill>
                <a:latin typeface="楷体_GB2312" pitchFamily="49" charset="-122"/>
                <a:ea typeface="楷体_GB2312" pitchFamily="49" charset="-122"/>
              </a:rPr>
              <a:t>)</a:t>
            </a:r>
            <a:r>
              <a:rPr kumimoji="1" lang="zh-CN" altLang="en-US" sz="2000" i="1">
                <a:solidFill>
                  <a:srgbClr val="FFCC00"/>
                </a:solidFill>
                <a:latin typeface="楷体_GB2312" pitchFamily="49" charset="-122"/>
                <a:ea typeface="楷体_GB2312" pitchFamily="49" charset="-122"/>
              </a:rPr>
              <a:t>中</a:t>
            </a:r>
            <a:r>
              <a:rPr kumimoji="1" lang="en-US" altLang="zh-CN" sz="2000" i="1">
                <a:solidFill>
                  <a:srgbClr val="FFCC00"/>
                </a:solidFill>
                <a:latin typeface="楷体_GB2312" pitchFamily="49" charset="-122"/>
                <a:ea typeface="楷体_GB2312" pitchFamily="49" charset="-122"/>
              </a:rPr>
              <a:t>A</a:t>
            </a:r>
            <a:r>
              <a:rPr kumimoji="1" lang="zh-CN" altLang="en-US" sz="2000" i="1">
                <a:solidFill>
                  <a:srgbClr val="FFCC00"/>
                </a:solidFill>
                <a:latin typeface="楷体_GB2312" pitchFamily="49" charset="-122"/>
                <a:ea typeface="楷体_GB2312" pitchFamily="49" charset="-122"/>
              </a:rPr>
              <a:t>的作用超出了控制域。改进方法之一，可以把</a:t>
            </a:r>
            <a:r>
              <a:rPr kumimoji="1" lang="en-US" altLang="zh-CN" sz="2000" i="1">
                <a:solidFill>
                  <a:srgbClr val="FFCC00"/>
                </a:solidFill>
                <a:latin typeface="楷体_GB2312" pitchFamily="49" charset="-122"/>
                <a:ea typeface="楷体_GB2312" pitchFamily="49" charset="-122"/>
              </a:rPr>
              <a:t>A</a:t>
            </a:r>
            <a:r>
              <a:rPr kumimoji="1" lang="zh-CN" altLang="en-US" sz="2000" i="1">
                <a:solidFill>
                  <a:srgbClr val="FFCC00"/>
                </a:solidFill>
                <a:latin typeface="楷体_GB2312" pitchFamily="49" charset="-122"/>
                <a:ea typeface="楷体_GB2312" pitchFamily="49" charset="-122"/>
              </a:rPr>
              <a:t>中的 </a:t>
            </a:r>
            <a:r>
              <a:rPr kumimoji="1" lang="en-US" altLang="zh-CN" sz="2000" i="1">
                <a:solidFill>
                  <a:srgbClr val="FFCC00"/>
                </a:solidFill>
                <a:latin typeface="楷体_GB2312" pitchFamily="49" charset="-122"/>
                <a:ea typeface="楷体_GB2312" pitchFamily="49" charset="-122"/>
              </a:rPr>
              <a:t>if </a:t>
            </a:r>
            <a:r>
              <a:rPr kumimoji="1" lang="zh-CN" altLang="zh-CN" sz="2000" i="1">
                <a:solidFill>
                  <a:srgbClr val="FFCC00"/>
                </a:solidFill>
                <a:latin typeface="楷体_GB2312" pitchFamily="49" charset="-122"/>
                <a:ea typeface="楷体_GB2312" pitchFamily="49" charset="-122"/>
              </a:rPr>
              <a:t>移到</a:t>
            </a:r>
            <a:r>
              <a:rPr kumimoji="1" lang="en-US" altLang="zh-CN" sz="2000" i="1">
                <a:solidFill>
                  <a:srgbClr val="FFCC00"/>
                </a:solidFill>
                <a:latin typeface="楷体_GB2312" pitchFamily="49" charset="-122"/>
                <a:ea typeface="楷体_GB2312" pitchFamily="49" charset="-122"/>
              </a:rPr>
              <a:t>M</a:t>
            </a:r>
            <a:r>
              <a:rPr kumimoji="1" lang="zh-CN" altLang="zh-CN" sz="2000" i="1">
                <a:solidFill>
                  <a:srgbClr val="FFCC00"/>
                </a:solidFill>
                <a:latin typeface="楷体_GB2312" pitchFamily="49" charset="-122"/>
                <a:ea typeface="楷体_GB2312" pitchFamily="49" charset="-122"/>
              </a:rPr>
              <a:t>中；方法之二，可以把</a:t>
            </a:r>
            <a:r>
              <a:rPr kumimoji="1" lang="en-US" altLang="zh-CN" sz="2000" i="1">
                <a:solidFill>
                  <a:srgbClr val="FFCC00"/>
                </a:solidFill>
                <a:latin typeface="楷体_GB2312" pitchFamily="49" charset="-122"/>
                <a:ea typeface="楷体_GB2312" pitchFamily="49" charset="-122"/>
              </a:rPr>
              <a:t>C</a:t>
            </a:r>
            <a:r>
              <a:rPr kumimoji="1" lang="zh-CN" altLang="zh-CN" sz="2000" i="1">
                <a:solidFill>
                  <a:srgbClr val="FFCC00"/>
                </a:solidFill>
                <a:latin typeface="楷体_GB2312" pitchFamily="49" charset="-122"/>
                <a:ea typeface="楷体_GB2312" pitchFamily="49" charset="-122"/>
              </a:rPr>
              <a:t>移到</a:t>
            </a:r>
            <a:r>
              <a:rPr kumimoji="1" lang="en-US" altLang="zh-CN" sz="2000" i="1">
                <a:solidFill>
                  <a:srgbClr val="FFCC00"/>
                </a:solidFill>
                <a:latin typeface="楷体_GB2312" pitchFamily="49" charset="-122"/>
                <a:ea typeface="楷体_GB2312" pitchFamily="49" charset="-122"/>
              </a:rPr>
              <a:t>A</a:t>
            </a:r>
            <a:r>
              <a:rPr kumimoji="1" lang="zh-CN" altLang="zh-CN" sz="2000" i="1">
                <a:solidFill>
                  <a:srgbClr val="FFCC00"/>
                </a:solidFill>
                <a:latin typeface="楷体_GB2312" pitchFamily="49" charset="-122"/>
                <a:ea typeface="楷体_GB2312" pitchFamily="49" charset="-122"/>
              </a:rPr>
              <a:t>下面。</a:t>
            </a:r>
            <a:endParaRPr kumimoji="1" lang="zh-CN" altLang="en-US" sz="2000" i="1">
              <a:solidFill>
                <a:srgbClr val="FFCC00"/>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58437">
                                            <p:txEl>
                                              <p:pRg st="0" end="0"/>
                                            </p:txEl>
                                          </p:spTgt>
                                        </p:tgtEl>
                                        <p:attrNameLst>
                                          <p:attrName>style.visibility</p:attrName>
                                        </p:attrNameLst>
                                      </p:cBhvr>
                                      <p:to>
                                        <p:strVal val="visible"/>
                                      </p:to>
                                    </p:set>
                                    <p:animEffect transition="in" filter="checkerboard(across)">
                                      <p:cBhvr>
                                        <p:cTn id="7" dur="500"/>
                                        <p:tgtEl>
                                          <p:spTgt spid="65843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658437">
                                            <p:txEl>
                                              <p:pRg st="1" end="1"/>
                                            </p:txEl>
                                          </p:spTgt>
                                        </p:tgtEl>
                                        <p:attrNameLst>
                                          <p:attrName>style.visibility</p:attrName>
                                        </p:attrNameLst>
                                      </p:cBhvr>
                                      <p:to>
                                        <p:strVal val="visible"/>
                                      </p:to>
                                    </p:set>
                                    <p:animEffect transition="in" filter="checkerboard(across)">
                                      <p:cBhvr>
                                        <p:cTn id="11" dur="500"/>
                                        <p:tgtEl>
                                          <p:spTgt spid="658437">
                                            <p:txEl>
                                              <p:pRg st="1" end="1"/>
                                            </p:txEl>
                                          </p:spTgt>
                                        </p:tgtEl>
                                      </p:cBhvr>
                                    </p:animEffect>
                                  </p:childTnLst>
                                  <p:subTnLst>
                                    <p:audio>
                                      <p:cMediaNode>
                                        <p:cTn display="0" masterRel="sameClick">
                                          <p:stCondLst>
                                            <p:cond evt="begin" delay="0">
                                              <p:tn val="9"/>
                                            </p:cond>
                                          </p:stCondLst>
                                          <p:endCondLst>
                                            <p:cond evt="onStopAudio" delay="0">
                                              <p:tgtEl>
                                                <p:sldTgt/>
                                              </p:tgtEl>
                                            </p:cond>
                                          </p:endCondLst>
                                        </p:cTn>
                                        <p:tgtEl>
                                          <p:sndTgt r:embed="rId3" name="PROJCTOR.WAV"/>
                                        </p:tgtEl>
                                      </p:cMediaNode>
                                    </p:audio>
                                  </p:subTnLst>
                                </p:cTn>
                              </p:par>
                            </p:childTnLst>
                          </p:cTn>
                        </p:par>
                        <p:par>
                          <p:cTn id="12" fill="hold" nodeType="afterGroup">
                            <p:stCondLst>
                              <p:cond delay="1000"/>
                            </p:stCondLst>
                            <p:childTnLst>
                              <p:par>
                                <p:cTn id="13" presetID="4" presetClass="entr" presetSubtype="16"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ox(in)">
                                      <p:cBhvr>
                                        <p:cTn id="15" dur="500"/>
                                        <p:tgtEl>
                                          <p:spTgt spid="2"/>
                                        </p:tgtEl>
                                      </p:cBhvr>
                                    </p:animEffect>
                                  </p:childTnLst>
                                  <p:subTnLst>
                                    <p:audio>
                                      <p:cMediaNode>
                                        <p:cTn display="0" masterRel="sameClick">
                                          <p:stCondLst>
                                            <p:cond evt="begin" delay="0">
                                              <p:tn val="13"/>
                                            </p:cond>
                                          </p:stCondLst>
                                          <p:endCondLst>
                                            <p:cond evt="onStopAudio" delay="0">
                                              <p:tgtEl>
                                                <p:sldTgt/>
                                              </p:tgtEl>
                                            </p:cond>
                                          </p:endCondLst>
                                        </p:cTn>
                                        <p:tgtEl>
                                          <p:sndTgt r:embed="rId3" name="PROJCTOR.WAV"/>
                                        </p:tgtEl>
                                      </p:cMediaNode>
                                    </p:audio>
                                  </p:subTnLst>
                                </p:cTn>
                              </p:par>
                            </p:childTnLst>
                          </p:cTn>
                        </p:par>
                        <p:par>
                          <p:cTn id="16" fill="hold" nodeType="afterGroup">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658446"/>
                                        </p:tgtEl>
                                        <p:attrNameLst>
                                          <p:attrName>style.visibility</p:attrName>
                                        </p:attrNameLst>
                                      </p:cBhvr>
                                      <p:to>
                                        <p:strVal val="visible"/>
                                      </p:to>
                                    </p:set>
                                    <p:animEffect transition="in" filter="checkerboard(across)">
                                      <p:cBhvr>
                                        <p:cTn id="19" dur="500"/>
                                        <p:tgtEl>
                                          <p:spTgt spid="658446"/>
                                        </p:tgtEl>
                                      </p:cBhvr>
                                    </p:animEffect>
                                  </p:childTnLst>
                                  <p:subTnLst>
                                    <p:audio>
                                      <p:cMediaNode>
                                        <p:cTn display="0" masterRel="sameClick">
                                          <p:stCondLst>
                                            <p:cond evt="begin" delay="0">
                                              <p:tn val="17"/>
                                            </p:cond>
                                          </p:stCondLst>
                                          <p:endCondLst>
                                            <p:cond evt="onStopAudio" delay="0">
                                              <p:tgtEl>
                                                <p:sldTgt/>
                                              </p:tgtEl>
                                            </p:cond>
                                          </p:endCondLst>
                                        </p:cTn>
                                        <p:tgtEl>
                                          <p:sndTgt r:embed="rId3" name="PROJCTOR.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658447">
                                            <p:txEl>
                                              <p:pRg st="0" end="0"/>
                                            </p:txEl>
                                          </p:spTgt>
                                        </p:tgtEl>
                                        <p:attrNameLst>
                                          <p:attrName>style.visibility</p:attrName>
                                        </p:attrNameLst>
                                      </p:cBhvr>
                                      <p:to>
                                        <p:strVal val="visible"/>
                                      </p:to>
                                    </p:set>
                                    <p:animEffect transition="in" filter="checkerboard(across)">
                                      <p:cBhvr>
                                        <p:cTn id="24" dur="500"/>
                                        <p:tgtEl>
                                          <p:spTgt spid="658447">
                                            <p:txEl>
                                              <p:pRg st="0" end="0"/>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3" name="PROJCTOR.WAV"/>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658447">
                                            <p:txEl>
                                              <p:pRg st="1" end="1"/>
                                            </p:txEl>
                                          </p:spTgt>
                                        </p:tgtEl>
                                        <p:attrNameLst>
                                          <p:attrName>style.visibility</p:attrName>
                                        </p:attrNameLst>
                                      </p:cBhvr>
                                      <p:to>
                                        <p:strVal val="visible"/>
                                      </p:to>
                                    </p:set>
                                    <p:animEffect transition="in" filter="checkerboard(across)">
                                      <p:cBhvr>
                                        <p:cTn id="29" dur="500"/>
                                        <p:tgtEl>
                                          <p:spTgt spid="658447">
                                            <p:txEl>
                                              <p:pRg st="1" end="1"/>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3" name="PROJCTOR.WAV"/>
                                        </p:tgtEl>
                                      </p:cMediaNode>
                                    </p:audio>
                                  </p:subTnLst>
                                </p:cTn>
                              </p:par>
                            </p:childTnLst>
                          </p:cTn>
                        </p:par>
                        <p:par>
                          <p:cTn id="30" fill="hold" nodeType="afterGroup">
                            <p:stCondLst>
                              <p:cond delay="500"/>
                            </p:stCondLst>
                            <p:childTnLst>
                              <p:par>
                                <p:cTn id="31" presetID="2" presetClass="entr" presetSubtype="8"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0-#ppt_w/2"/>
                                          </p:val>
                                        </p:tav>
                                        <p:tav tm="100000">
                                          <p:val>
                                            <p:strVal val="#ppt_x"/>
                                          </p:val>
                                        </p:tav>
                                      </p:tavLst>
                                    </p:anim>
                                    <p:anim calcmode="lin" valueType="num">
                                      <p:cBhvr additive="base">
                                        <p:cTn id="34" dur="500" fill="hold"/>
                                        <p:tgtEl>
                                          <p:spTgt spid="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3" name="PROJCTOR.WAV"/>
                                        </p:tgtEl>
                                      </p:cMediaNode>
                                    </p:audio>
                                  </p:subTnLst>
                                </p:cTn>
                              </p:par>
                            </p:childTnLst>
                          </p:cTn>
                        </p:par>
                        <p:par>
                          <p:cTn id="35" fill="hold" nodeType="afterGroup">
                            <p:stCondLst>
                              <p:cond delay="1000"/>
                            </p:stCondLst>
                            <p:childTnLst>
                              <p:par>
                                <p:cTn id="36" presetID="2" presetClass="entr" presetSubtype="2"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additive="base">
                                        <p:cTn id="38" dur="500" fill="hold"/>
                                        <p:tgtEl>
                                          <p:spTgt spid="4"/>
                                        </p:tgtEl>
                                        <p:attrNameLst>
                                          <p:attrName>ppt_x</p:attrName>
                                        </p:attrNameLst>
                                      </p:cBhvr>
                                      <p:tavLst>
                                        <p:tav tm="0">
                                          <p:val>
                                            <p:strVal val="1+#ppt_w/2"/>
                                          </p:val>
                                        </p:tav>
                                        <p:tav tm="100000">
                                          <p:val>
                                            <p:strVal val="#ppt_x"/>
                                          </p:val>
                                        </p:tav>
                                      </p:tavLst>
                                    </p:anim>
                                    <p:anim calcmode="lin" valueType="num">
                                      <p:cBhvr additive="base">
                                        <p:cTn id="39" dur="500" fill="hold"/>
                                        <p:tgtEl>
                                          <p:spTgt spid="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6"/>
                                            </p:cond>
                                          </p:stCondLst>
                                          <p:endCondLst>
                                            <p:cond evt="onStopAudio" delay="0">
                                              <p:tgtEl>
                                                <p:sldTgt/>
                                              </p:tgtEl>
                                            </p:cond>
                                          </p:endCondLst>
                                        </p:cTn>
                                        <p:tgtEl>
                                          <p:sndTgt r:embed="rId3" name="PROJCTOR.WAV"/>
                                        </p:tgtEl>
                                      </p:cMediaNode>
                                    </p:audio>
                                  </p:sub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12" fill="hold" grpId="0" nodeType="clickEffect">
                                  <p:stCondLst>
                                    <p:cond delay="0"/>
                                  </p:stCondLst>
                                  <p:childTnLst>
                                    <p:set>
                                      <p:cBhvr>
                                        <p:cTn id="43" dur="1" fill="hold">
                                          <p:stCondLst>
                                            <p:cond delay="0"/>
                                          </p:stCondLst>
                                        </p:cTn>
                                        <p:tgtEl>
                                          <p:spTgt spid="658456"/>
                                        </p:tgtEl>
                                        <p:attrNameLst>
                                          <p:attrName>style.visibility</p:attrName>
                                        </p:attrNameLst>
                                      </p:cBhvr>
                                      <p:to>
                                        <p:strVal val="visible"/>
                                      </p:to>
                                    </p:set>
                                    <p:anim calcmode="lin" valueType="num">
                                      <p:cBhvr additive="base">
                                        <p:cTn id="44" dur="500" fill="hold"/>
                                        <p:tgtEl>
                                          <p:spTgt spid="658456"/>
                                        </p:tgtEl>
                                        <p:attrNameLst>
                                          <p:attrName>ppt_x</p:attrName>
                                        </p:attrNameLst>
                                      </p:cBhvr>
                                      <p:tavLst>
                                        <p:tav tm="0">
                                          <p:val>
                                            <p:strVal val="0-#ppt_w/2"/>
                                          </p:val>
                                        </p:tav>
                                        <p:tav tm="100000">
                                          <p:val>
                                            <p:strVal val="#ppt_x"/>
                                          </p:val>
                                        </p:tav>
                                      </p:tavLst>
                                    </p:anim>
                                    <p:anim calcmode="lin" valueType="num">
                                      <p:cBhvr additive="base">
                                        <p:cTn id="45" dur="500" fill="hold"/>
                                        <p:tgtEl>
                                          <p:spTgt spid="65845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2"/>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437" grpId="0" build="p" autoUpdateAnimBg="0" advAuto="0"/>
      <p:bldP spid="658446" grpId="0" autoUpdateAnimBg="0"/>
      <p:bldP spid="658447" grpId="0" build="p" autoUpdateAnimBg="0"/>
      <p:bldP spid="65845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a:extLst>
              <a:ext uri="{FF2B5EF4-FFF2-40B4-BE49-F238E27FC236}">
                <a16:creationId xmlns:a16="http://schemas.microsoft.com/office/drawing/2014/main" id="{715DDD9B-59DF-4A2A-A354-96CF75657BA9}"/>
              </a:ext>
            </a:extLst>
          </p:cNvPr>
          <p:cNvSpPr>
            <a:spLocks noGrp="1" noChangeArrowheads="1"/>
          </p:cNvSpPr>
          <p:nvPr>
            <p:ph type="title"/>
          </p:nvPr>
        </p:nvSpPr>
        <p:spPr/>
        <p:txBody>
          <a:bodyPr/>
          <a:lstStyle/>
          <a:p>
            <a:pPr eaLnBrk="1" fontAlgn="auto" hangingPunct="1">
              <a:spcAft>
                <a:spcPts val="0"/>
              </a:spcAft>
              <a:defRPr/>
            </a:pPr>
            <a:r>
              <a:rPr lang="zh-CN" altLang="en-US">
                <a:solidFill>
                  <a:schemeClr val="accent1">
                    <a:satMod val="150000"/>
                  </a:schemeClr>
                </a:solidFill>
              </a:rPr>
              <a:t>软件设计中的启发规则</a:t>
            </a:r>
          </a:p>
        </p:txBody>
      </p:sp>
      <p:sp>
        <p:nvSpPr>
          <p:cNvPr id="141315" name="Rectangle 3">
            <a:extLst>
              <a:ext uri="{FF2B5EF4-FFF2-40B4-BE49-F238E27FC236}">
                <a16:creationId xmlns:a16="http://schemas.microsoft.com/office/drawing/2014/main" id="{648EC778-0210-477A-87B7-C11C711B405D}"/>
              </a:ext>
            </a:extLst>
          </p:cNvPr>
          <p:cNvSpPr>
            <a:spLocks noGrp="1" noChangeArrowheads="1"/>
          </p:cNvSpPr>
          <p:nvPr>
            <p:ph idx="1"/>
          </p:nvPr>
        </p:nvSpPr>
        <p:spPr>
          <a:xfrm>
            <a:off x="2590800" y="1916113"/>
            <a:ext cx="7753350" cy="4400550"/>
          </a:xfrm>
        </p:spPr>
        <p:txBody>
          <a:bodyPr/>
          <a:lstStyle/>
          <a:p>
            <a:pPr eaLnBrk="1" hangingPunct="1">
              <a:buFont typeface="Wingdings" panose="05000000000000000000" pitchFamily="2" charset="2"/>
              <a:buNone/>
            </a:pPr>
            <a:r>
              <a:rPr lang="en-US" altLang="zh-CN"/>
              <a:t>5. </a:t>
            </a:r>
            <a:r>
              <a:rPr lang="zh-CN" altLang="en-US"/>
              <a:t>降低接口的复杂程度</a:t>
            </a:r>
          </a:p>
          <a:p>
            <a:pPr lvl="1" eaLnBrk="1" hangingPunct="1"/>
            <a:r>
              <a:rPr lang="zh-CN" altLang="en-US"/>
              <a:t>接口复杂可能表明模块的独立性差</a:t>
            </a:r>
          </a:p>
          <a:p>
            <a:pPr eaLnBrk="1" hangingPunct="1">
              <a:buFont typeface="Wingdings" panose="05000000000000000000" pitchFamily="2" charset="2"/>
              <a:buNone/>
            </a:pPr>
            <a:r>
              <a:rPr lang="en-US" altLang="zh-CN"/>
              <a:t>6. </a:t>
            </a:r>
            <a:r>
              <a:rPr lang="zh-CN" altLang="en-US"/>
              <a:t>单出单入，避免内容耦合</a:t>
            </a:r>
          </a:p>
          <a:p>
            <a:pPr eaLnBrk="1" hangingPunct="1">
              <a:buFont typeface="Wingdings" panose="05000000000000000000" pitchFamily="2" charset="2"/>
              <a:buNone/>
            </a:pPr>
            <a:r>
              <a:rPr lang="en-US" altLang="zh-CN"/>
              <a:t>7. </a:t>
            </a:r>
            <a:r>
              <a:rPr lang="zh-CN" altLang="en-US"/>
              <a:t>模块功能可预测 </a:t>
            </a:r>
          </a:p>
          <a:p>
            <a:pPr lvl="1" eaLnBrk="1" hangingPunct="1"/>
            <a:r>
              <a:rPr lang="zh-CN" altLang="en-US"/>
              <a:t>相同输入必产生相同输出</a:t>
            </a:r>
          </a:p>
          <a:p>
            <a:pPr lvl="1" eaLnBrk="1" hangingPunct="1"/>
            <a:r>
              <a:rPr lang="zh-CN" altLang="en-US"/>
              <a:t>反例：模块中使用全局变量或静态变量，则可能导致不可预测</a:t>
            </a:r>
          </a:p>
        </p:txBody>
      </p:sp>
      <p:sp>
        <p:nvSpPr>
          <p:cNvPr id="4" name="页脚占位符 3">
            <a:extLst>
              <a:ext uri="{FF2B5EF4-FFF2-40B4-BE49-F238E27FC236}">
                <a16:creationId xmlns:a16="http://schemas.microsoft.com/office/drawing/2014/main" id="{9C91F911-E612-48AE-AE8B-10FF99D36F4C}"/>
              </a:ext>
            </a:extLst>
          </p:cNvPr>
          <p:cNvSpPr>
            <a:spLocks noGrp="1"/>
          </p:cNvSpPr>
          <p:nvPr>
            <p:ph type="ftr" sz="quarter" idx="11"/>
          </p:nvPr>
        </p:nvSpPr>
        <p:spPr/>
        <p:txBody>
          <a:bodyPr/>
          <a:lstStyle/>
          <a:p>
            <a:pPr>
              <a:defRPr/>
            </a:pPr>
            <a:r>
              <a:rPr lang="zh-CN" altLang="en-US"/>
              <a:t>个人成果，妥善保存，请勿传播</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a:extLst>
              <a:ext uri="{FF2B5EF4-FFF2-40B4-BE49-F238E27FC236}">
                <a16:creationId xmlns:a16="http://schemas.microsoft.com/office/drawing/2014/main" id="{3566C9CC-D8AE-4A2F-99D2-38009EC33E6C}"/>
              </a:ext>
            </a:extLst>
          </p:cNvPr>
          <p:cNvSpPr>
            <a:spLocks noGrp="1" noChangeArrowheads="1"/>
          </p:cNvSpPr>
          <p:nvPr>
            <p:ph type="title"/>
          </p:nvPr>
        </p:nvSpPr>
        <p:spPr/>
        <p:txBody>
          <a:bodyPr/>
          <a:lstStyle/>
          <a:p>
            <a:pPr eaLnBrk="1" fontAlgn="auto" hangingPunct="1">
              <a:spcAft>
                <a:spcPts val="0"/>
              </a:spcAft>
              <a:defRPr/>
            </a:pPr>
            <a:r>
              <a:rPr lang="zh-CN" altLang="en-US">
                <a:solidFill>
                  <a:schemeClr val="accent1">
                    <a:satMod val="150000"/>
                  </a:schemeClr>
                </a:solidFill>
              </a:rPr>
              <a:t>面向数据流的设计方法</a:t>
            </a:r>
          </a:p>
        </p:txBody>
      </p:sp>
      <p:sp>
        <p:nvSpPr>
          <p:cNvPr id="101380" name="Rectangle 3">
            <a:extLst>
              <a:ext uri="{FF2B5EF4-FFF2-40B4-BE49-F238E27FC236}">
                <a16:creationId xmlns:a16="http://schemas.microsoft.com/office/drawing/2014/main" id="{1647BA88-41FC-42BD-8471-7D31077DC2CC}"/>
              </a:ext>
            </a:extLst>
          </p:cNvPr>
          <p:cNvSpPr>
            <a:spLocks noGrp="1" noChangeArrowheads="1"/>
          </p:cNvSpPr>
          <p:nvPr>
            <p:ph idx="1"/>
          </p:nvPr>
        </p:nvSpPr>
        <p:spPr>
          <a:xfrm>
            <a:off x="2566988" y="1989138"/>
            <a:ext cx="7753350" cy="3384550"/>
          </a:xfrm>
        </p:spPr>
        <p:txBody>
          <a:bodyPr rtlCol="0">
            <a:normAutofit/>
          </a:bodyPr>
          <a:lstStyle/>
          <a:p>
            <a:pPr marL="438912" indent="-320040" eaLnBrk="1" fontAlgn="auto" hangingPunct="1">
              <a:lnSpc>
                <a:spcPct val="90000"/>
              </a:lnSpc>
              <a:spcBef>
                <a:spcPts val="0"/>
              </a:spcBef>
              <a:spcAft>
                <a:spcPts val="0"/>
              </a:spcAft>
              <a:buFont typeface="Wingdings 2"/>
              <a:buChar char=""/>
              <a:defRPr/>
            </a:pPr>
            <a:r>
              <a:rPr lang="zh-CN" altLang="en-US"/>
              <a:t>软件结构的标准形式</a:t>
            </a:r>
          </a:p>
          <a:p>
            <a:pPr marL="731520" lvl="1" indent="-274320" eaLnBrk="1" fontAlgn="auto" hangingPunct="1">
              <a:lnSpc>
                <a:spcPct val="90000"/>
              </a:lnSpc>
              <a:spcAft>
                <a:spcPts val="0"/>
              </a:spcAft>
              <a:buFont typeface="Wingdings"/>
              <a:buChar char=""/>
              <a:defRPr/>
            </a:pPr>
            <a:r>
              <a:rPr lang="zh-CN" altLang="en-US"/>
              <a:t>常见的软件结构标准型有两种：</a:t>
            </a:r>
          </a:p>
          <a:p>
            <a:pPr marL="996696" lvl="2" eaLnBrk="1" fontAlgn="auto" hangingPunct="1">
              <a:lnSpc>
                <a:spcPct val="90000"/>
              </a:lnSpc>
              <a:spcAft>
                <a:spcPts val="0"/>
              </a:spcAft>
              <a:buClr>
                <a:schemeClr val="accent3"/>
              </a:buClr>
              <a:buFont typeface="Arial"/>
              <a:buChar char="▪"/>
              <a:defRPr/>
            </a:pPr>
            <a:r>
              <a:rPr lang="zh-CN" altLang="en-US"/>
              <a:t>变换型</a:t>
            </a:r>
          </a:p>
          <a:p>
            <a:pPr marL="996696" lvl="2" eaLnBrk="1" fontAlgn="auto" hangingPunct="1">
              <a:lnSpc>
                <a:spcPct val="90000"/>
              </a:lnSpc>
              <a:spcAft>
                <a:spcPts val="0"/>
              </a:spcAft>
              <a:buClr>
                <a:schemeClr val="accent3"/>
              </a:buClr>
              <a:buFont typeface="Arial"/>
              <a:buChar char="▪"/>
              <a:defRPr/>
            </a:pPr>
            <a:r>
              <a:rPr lang="zh-CN" altLang="en-US"/>
              <a:t>事务型</a:t>
            </a:r>
          </a:p>
          <a:p>
            <a:pPr marL="731520" lvl="1" indent="-274320" eaLnBrk="1" fontAlgn="auto" hangingPunct="1">
              <a:lnSpc>
                <a:spcPct val="90000"/>
              </a:lnSpc>
              <a:spcAft>
                <a:spcPts val="0"/>
              </a:spcAft>
              <a:buNone/>
              <a:defRPr/>
            </a:pPr>
            <a:r>
              <a:rPr lang="zh-CN" altLang="en-US"/>
              <a:t>（</a:t>
            </a:r>
            <a:r>
              <a:rPr lang="en-US" altLang="zh-CN"/>
              <a:t>1</a:t>
            </a:r>
            <a:r>
              <a:rPr lang="zh-CN" altLang="en-US"/>
              <a:t>）变换型结构</a:t>
            </a:r>
          </a:p>
          <a:p>
            <a:pPr marL="731520" lvl="1" indent="-274320" eaLnBrk="1" fontAlgn="auto" hangingPunct="1">
              <a:lnSpc>
                <a:spcPct val="90000"/>
              </a:lnSpc>
              <a:spcAft>
                <a:spcPts val="0"/>
              </a:spcAft>
              <a:buFont typeface="Wingdings"/>
              <a:buChar char=""/>
              <a:defRPr/>
            </a:pPr>
            <a:r>
              <a:rPr lang="zh-CN" altLang="en-US"/>
              <a:t>变换型结构的数据流图基本上呈线性形状</a:t>
            </a:r>
          </a:p>
          <a:p>
            <a:pPr marL="731520" lvl="1" indent="-274320" eaLnBrk="1" fontAlgn="auto" hangingPunct="1">
              <a:lnSpc>
                <a:spcPct val="90000"/>
              </a:lnSpc>
              <a:spcAft>
                <a:spcPts val="0"/>
              </a:spcAft>
              <a:buFont typeface="Wingdings"/>
              <a:buChar char=""/>
              <a:defRPr/>
            </a:pPr>
            <a:r>
              <a:rPr lang="zh-CN" altLang="en-US"/>
              <a:t>明显地分为输入、变换</a:t>
            </a:r>
            <a:r>
              <a:rPr lang="en-US" altLang="zh-CN"/>
              <a:t>(</a:t>
            </a:r>
            <a:r>
              <a:rPr lang="zh-CN" altLang="en-US"/>
              <a:t>加工</a:t>
            </a:r>
            <a:r>
              <a:rPr lang="en-US" altLang="zh-CN"/>
              <a:t>)</a:t>
            </a:r>
            <a:r>
              <a:rPr lang="zh-CN" altLang="en-US"/>
              <a:t>、输出三部分</a:t>
            </a:r>
          </a:p>
        </p:txBody>
      </p:sp>
      <p:sp>
        <p:nvSpPr>
          <p:cNvPr id="23" name="页脚占位符 3">
            <a:extLst>
              <a:ext uri="{FF2B5EF4-FFF2-40B4-BE49-F238E27FC236}">
                <a16:creationId xmlns:a16="http://schemas.microsoft.com/office/drawing/2014/main" id="{A2E5EDEF-DA21-4343-8EE6-11A409BF49F7}"/>
              </a:ext>
            </a:extLst>
          </p:cNvPr>
          <p:cNvSpPr>
            <a:spLocks noGrp="1"/>
          </p:cNvSpPr>
          <p:nvPr>
            <p:ph type="ftr" sz="quarter" idx="11"/>
          </p:nvPr>
        </p:nvSpPr>
        <p:spPr/>
        <p:txBody>
          <a:bodyPr/>
          <a:lstStyle/>
          <a:p>
            <a:pPr>
              <a:defRPr/>
            </a:pPr>
            <a:r>
              <a:rPr lang="zh-CN" altLang="en-US"/>
              <a:t>个人成果，妥善保存，请勿传播</a:t>
            </a:r>
          </a:p>
        </p:txBody>
      </p:sp>
      <p:sp>
        <p:nvSpPr>
          <p:cNvPr id="204805" name="Oval 27">
            <a:extLst>
              <a:ext uri="{FF2B5EF4-FFF2-40B4-BE49-F238E27FC236}">
                <a16:creationId xmlns:a16="http://schemas.microsoft.com/office/drawing/2014/main" id="{69157BF1-5F76-4220-A6C4-C9C3AB100632}"/>
              </a:ext>
            </a:extLst>
          </p:cNvPr>
          <p:cNvSpPr>
            <a:spLocks noChangeArrowheads="1"/>
          </p:cNvSpPr>
          <p:nvPr/>
        </p:nvSpPr>
        <p:spPr bwMode="auto">
          <a:xfrm>
            <a:off x="4387850" y="5881688"/>
            <a:ext cx="838200" cy="838200"/>
          </a:xfrm>
          <a:prstGeom prst="ellipse">
            <a:avLst/>
          </a:prstGeom>
          <a:solidFill>
            <a:srgbClr val="99CCFF"/>
          </a:solidFill>
          <a:ln w="12700" cap="sq">
            <a:solidFill>
              <a:schemeClr val="tx1"/>
            </a:solidFill>
            <a:round/>
            <a:headEnd type="none" w="sm" len="sm"/>
            <a:tailEnd type="none" w="sm" len="sm"/>
          </a:ln>
        </p:spPr>
        <p:txBody>
          <a:bodyPr wrap="none" anchor="ct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eaLnBrk="1" hangingPunct="1">
              <a:lnSpc>
                <a:spcPct val="80000"/>
              </a:lnSpc>
              <a:spcBef>
                <a:spcPct val="20000"/>
              </a:spcBef>
              <a:buClr>
                <a:schemeClr val="hlink"/>
              </a:buClr>
              <a:buSzPct val="70000"/>
              <a:buFont typeface="Wingdings" panose="05000000000000000000" pitchFamily="2" charset="2"/>
              <a:buChar char="n"/>
            </a:pPr>
            <a:endParaRPr lang="zh-CN" altLang="en-US" sz="2400">
              <a:latin typeface="Tahoma" panose="020B0604030504040204" pitchFamily="34" charset="0"/>
              <a:ea typeface="幼圆" panose="02010509060101010101" pitchFamily="49" charset="-122"/>
            </a:endParaRPr>
          </a:p>
        </p:txBody>
      </p:sp>
      <p:sp>
        <p:nvSpPr>
          <p:cNvPr id="204806" name="Oval 28">
            <a:extLst>
              <a:ext uri="{FF2B5EF4-FFF2-40B4-BE49-F238E27FC236}">
                <a16:creationId xmlns:a16="http://schemas.microsoft.com/office/drawing/2014/main" id="{48C40BF4-8D0C-452B-B53E-6C54D7F85A2E}"/>
              </a:ext>
            </a:extLst>
          </p:cNvPr>
          <p:cNvSpPr>
            <a:spLocks noChangeArrowheads="1"/>
          </p:cNvSpPr>
          <p:nvPr/>
        </p:nvSpPr>
        <p:spPr bwMode="auto">
          <a:xfrm>
            <a:off x="6369050" y="5881688"/>
            <a:ext cx="838200" cy="838200"/>
          </a:xfrm>
          <a:prstGeom prst="ellipse">
            <a:avLst/>
          </a:prstGeom>
          <a:solidFill>
            <a:srgbClr val="99CCFF"/>
          </a:solidFill>
          <a:ln w="12700" cap="sq">
            <a:solidFill>
              <a:schemeClr val="tx1"/>
            </a:solidFill>
            <a:round/>
            <a:headEnd type="none" w="sm" len="sm"/>
            <a:tailEnd type="none" w="sm" len="sm"/>
          </a:ln>
        </p:spPr>
        <p:txBody>
          <a:bodyPr wrap="none" anchor="ct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eaLnBrk="1" hangingPunct="1">
              <a:lnSpc>
                <a:spcPct val="80000"/>
              </a:lnSpc>
              <a:spcBef>
                <a:spcPct val="20000"/>
              </a:spcBef>
              <a:buClr>
                <a:schemeClr val="hlink"/>
              </a:buClr>
              <a:buSzPct val="70000"/>
              <a:buFont typeface="Wingdings" panose="05000000000000000000" pitchFamily="2" charset="2"/>
              <a:buChar char="n"/>
            </a:pPr>
            <a:endParaRPr lang="zh-CN" altLang="en-US" sz="2400">
              <a:latin typeface="Tahoma" panose="020B0604030504040204" pitchFamily="34" charset="0"/>
              <a:ea typeface="幼圆" panose="02010509060101010101" pitchFamily="49" charset="-122"/>
            </a:endParaRPr>
          </a:p>
        </p:txBody>
      </p:sp>
      <p:sp>
        <p:nvSpPr>
          <p:cNvPr id="204807" name="Oval 29">
            <a:extLst>
              <a:ext uri="{FF2B5EF4-FFF2-40B4-BE49-F238E27FC236}">
                <a16:creationId xmlns:a16="http://schemas.microsoft.com/office/drawing/2014/main" id="{38DD44D9-FDE7-4776-B628-BE802704D2F0}"/>
              </a:ext>
            </a:extLst>
          </p:cNvPr>
          <p:cNvSpPr>
            <a:spLocks noChangeArrowheads="1"/>
          </p:cNvSpPr>
          <p:nvPr/>
        </p:nvSpPr>
        <p:spPr bwMode="auto">
          <a:xfrm>
            <a:off x="8350250" y="5881688"/>
            <a:ext cx="838200" cy="838200"/>
          </a:xfrm>
          <a:prstGeom prst="ellipse">
            <a:avLst/>
          </a:prstGeom>
          <a:solidFill>
            <a:srgbClr val="99CCFF"/>
          </a:solidFill>
          <a:ln w="12700" cap="sq">
            <a:solidFill>
              <a:schemeClr val="tx1"/>
            </a:solidFill>
            <a:round/>
            <a:headEnd type="none" w="sm" len="sm"/>
            <a:tailEnd type="none" w="sm" len="sm"/>
          </a:ln>
        </p:spPr>
        <p:txBody>
          <a:bodyPr wrap="none" anchor="ct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eaLnBrk="1" hangingPunct="1">
              <a:lnSpc>
                <a:spcPct val="80000"/>
              </a:lnSpc>
              <a:spcBef>
                <a:spcPct val="20000"/>
              </a:spcBef>
              <a:buClr>
                <a:schemeClr val="hlink"/>
              </a:buClr>
              <a:buSzPct val="70000"/>
              <a:buFont typeface="Wingdings" panose="05000000000000000000" pitchFamily="2" charset="2"/>
              <a:buChar char="n"/>
            </a:pPr>
            <a:endParaRPr lang="zh-CN" altLang="en-US" sz="2400">
              <a:latin typeface="Tahoma" panose="020B0604030504040204" pitchFamily="34" charset="0"/>
              <a:ea typeface="幼圆" panose="02010509060101010101" pitchFamily="49" charset="-122"/>
            </a:endParaRPr>
          </a:p>
        </p:txBody>
      </p:sp>
      <p:sp>
        <p:nvSpPr>
          <p:cNvPr id="204808" name="Line 30">
            <a:extLst>
              <a:ext uri="{FF2B5EF4-FFF2-40B4-BE49-F238E27FC236}">
                <a16:creationId xmlns:a16="http://schemas.microsoft.com/office/drawing/2014/main" id="{E5A19F32-642D-4B86-95FF-1C9480AF432F}"/>
              </a:ext>
            </a:extLst>
          </p:cNvPr>
          <p:cNvSpPr>
            <a:spLocks noChangeShapeType="1"/>
          </p:cNvSpPr>
          <p:nvPr/>
        </p:nvSpPr>
        <p:spPr bwMode="auto">
          <a:xfrm>
            <a:off x="5226050" y="6262688"/>
            <a:ext cx="1143000" cy="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09" name="Line 31">
            <a:extLst>
              <a:ext uri="{FF2B5EF4-FFF2-40B4-BE49-F238E27FC236}">
                <a16:creationId xmlns:a16="http://schemas.microsoft.com/office/drawing/2014/main" id="{9E21C218-9B2B-4CAA-9318-72AA3DC71637}"/>
              </a:ext>
            </a:extLst>
          </p:cNvPr>
          <p:cNvSpPr>
            <a:spLocks noChangeShapeType="1"/>
          </p:cNvSpPr>
          <p:nvPr/>
        </p:nvSpPr>
        <p:spPr bwMode="auto">
          <a:xfrm>
            <a:off x="7207250" y="6262688"/>
            <a:ext cx="1143000" cy="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10" name="Line 32">
            <a:extLst>
              <a:ext uri="{FF2B5EF4-FFF2-40B4-BE49-F238E27FC236}">
                <a16:creationId xmlns:a16="http://schemas.microsoft.com/office/drawing/2014/main" id="{AEDFEE11-FCB4-4BA5-B264-8385CA4620C3}"/>
              </a:ext>
            </a:extLst>
          </p:cNvPr>
          <p:cNvSpPr>
            <a:spLocks noChangeShapeType="1"/>
          </p:cNvSpPr>
          <p:nvPr/>
        </p:nvSpPr>
        <p:spPr bwMode="auto">
          <a:xfrm>
            <a:off x="3549650" y="6262688"/>
            <a:ext cx="838200" cy="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11" name="Line 33">
            <a:extLst>
              <a:ext uri="{FF2B5EF4-FFF2-40B4-BE49-F238E27FC236}">
                <a16:creationId xmlns:a16="http://schemas.microsoft.com/office/drawing/2014/main" id="{89F07529-34DE-4104-8F3C-01764A3B979D}"/>
              </a:ext>
            </a:extLst>
          </p:cNvPr>
          <p:cNvSpPr>
            <a:spLocks noChangeShapeType="1"/>
          </p:cNvSpPr>
          <p:nvPr/>
        </p:nvSpPr>
        <p:spPr bwMode="auto">
          <a:xfrm>
            <a:off x="9188450" y="6262688"/>
            <a:ext cx="838200" cy="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12" name="Line 34">
            <a:extLst>
              <a:ext uri="{FF2B5EF4-FFF2-40B4-BE49-F238E27FC236}">
                <a16:creationId xmlns:a16="http://schemas.microsoft.com/office/drawing/2014/main" id="{BB5CF23F-8434-4596-9854-24C44BA077F7}"/>
              </a:ext>
            </a:extLst>
          </p:cNvPr>
          <p:cNvSpPr>
            <a:spLocks noChangeShapeType="1"/>
          </p:cNvSpPr>
          <p:nvPr/>
        </p:nvSpPr>
        <p:spPr bwMode="auto">
          <a:xfrm flipH="1">
            <a:off x="5735638" y="5348288"/>
            <a:ext cx="23812" cy="1509712"/>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813" name="Line 35">
            <a:extLst>
              <a:ext uri="{FF2B5EF4-FFF2-40B4-BE49-F238E27FC236}">
                <a16:creationId xmlns:a16="http://schemas.microsoft.com/office/drawing/2014/main" id="{C9FCC075-C8FD-4D58-B60F-31BED0C6D804}"/>
              </a:ext>
            </a:extLst>
          </p:cNvPr>
          <p:cNvSpPr>
            <a:spLocks noChangeShapeType="1"/>
          </p:cNvSpPr>
          <p:nvPr/>
        </p:nvSpPr>
        <p:spPr bwMode="auto">
          <a:xfrm>
            <a:off x="7740651" y="5348288"/>
            <a:ext cx="11113" cy="1509712"/>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814" name="Text Box 36">
            <a:extLst>
              <a:ext uri="{FF2B5EF4-FFF2-40B4-BE49-F238E27FC236}">
                <a16:creationId xmlns:a16="http://schemas.microsoft.com/office/drawing/2014/main" id="{1EDEDAFD-5D09-4C71-B7A0-55CEB3072266}"/>
              </a:ext>
            </a:extLst>
          </p:cNvPr>
          <p:cNvSpPr txBox="1">
            <a:spLocks noChangeArrowheads="1"/>
          </p:cNvSpPr>
          <p:nvPr/>
        </p:nvSpPr>
        <p:spPr bwMode="auto">
          <a:xfrm>
            <a:off x="4159250" y="5348288"/>
            <a:ext cx="1371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eaLnBrk="1" hangingPunct="1">
              <a:spcBef>
                <a:spcPct val="50000"/>
              </a:spcBef>
              <a:buClrTx/>
              <a:buSzTx/>
              <a:buFontTx/>
              <a:buNone/>
            </a:pPr>
            <a:r>
              <a:rPr kumimoji="1" lang="zh-CN" altLang="en-US" sz="1800" b="1">
                <a:latin typeface="Times New Roman" panose="02020603050405020304" pitchFamily="18" charset="0"/>
                <a:ea typeface="宋体" panose="02010600030101010101" pitchFamily="2" charset="-122"/>
              </a:rPr>
              <a:t>输入部分</a:t>
            </a:r>
          </a:p>
        </p:txBody>
      </p:sp>
      <p:sp>
        <p:nvSpPr>
          <p:cNvPr id="204815" name="Text Box 37">
            <a:extLst>
              <a:ext uri="{FF2B5EF4-FFF2-40B4-BE49-F238E27FC236}">
                <a16:creationId xmlns:a16="http://schemas.microsoft.com/office/drawing/2014/main" id="{3728B41B-DE6E-47B1-8A72-66CABB1A5AAA}"/>
              </a:ext>
            </a:extLst>
          </p:cNvPr>
          <p:cNvSpPr txBox="1">
            <a:spLocks noChangeArrowheads="1"/>
          </p:cNvSpPr>
          <p:nvPr/>
        </p:nvSpPr>
        <p:spPr bwMode="auto">
          <a:xfrm>
            <a:off x="8121650" y="5348288"/>
            <a:ext cx="1371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eaLnBrk="1" hangingPunct="1">
              <a:spcBef>
                <a:spcPct val="50000"/>
              </a:spcBef>
              <a:buClrTx/>
              <a:buSzTx/>
              <a:buFontTx/>
              <a:buNone/>
            </a:pPr>
            <a:r>
              <a:rPr kumimoji="1" lang="zh-CN" altLang="en-US" sz="1800" b="1">
                <a:latin typeface="Times New Roman" panose="02020603050405020304" pitchFamily="18" charset="0"/>
                <a:ea typeface="宋体" panose="02010600030101010101" pitchFamily="2" charset="-122"/>
              </a:rPr>
              <a:t>输出部分</a:t>
            </a:r>
          </a:p>
        </p:txBody>
      </p:sp>
      <p:sp>
        <p:nvSpPr>
          <p:cNvPr id="204816" name="Text Box 38">
            <a:extLst>
              <a:ext uri="{FF2B5EF4-FFF2-40B4-BE49-F238E27FC236}">
                <a16:creationId xmlns:a16="http://schemas.microsoft.com/office/drawing/2014/main" id="{8BC18A2D-9AB9-43AB-8B90-EB7DEB7669C8}"/>
              </a:ext>
            </a:extLst>
          </p:cNvPr>
          <p:cNvSpPr txBox="1">
            <a:spLocks noChangeArrowheads="1"/>
          </p:cNvSpPr>
          <p:nvPr/>
        </p:nvSpPr>
        <p:spPr bwMode="auto">
          <a:xfrm>
            <a:off x="6140450" y="5348288"/>
            <a:ext cx="1371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eaLnBrk="1" hangingPunct="1">
              <a:spcBef>
                <a:spcPct val="50000"/>
              </a:spcBef>
              <a:buClrTx/>
              <a:buSzTx/>
              <a:buFontTx/>
              <a:buNone/>
            </a:pPr>
            <a:r>
              <a:rPr kumimoji="1" lang="zh-CN" altLang="en-US" sz="1800" b="1">
                <a:latin typeface="Times New Roman" panose="02020603050405020304" pitchFamily="18" charset="0"/>
                <a:ea typeface="宋体" panose="02010600030101010101" pitchFamily="2" charset="-122"/>
              </a:rPr>
              <a:t>变换部分</a:t>
            </a:r>
          </a:p>
        </p:txBody>
      </p:sp>
      <p:sp>
        <p:nvSpPr>
          <p:cNvPr id="204817" name="Text Box 39">
            <a:extLst>
              <a:ext uri="{FF2B5EF4-FFF2-40B4-BE49-F238E27FC236}">
                <a16:creationId xmlns:a16="http://schemas.microsoft.com/office/drawing/2014/main" id="{61E21A3C-AE3C-45B3-8004-F9C806E58400}"/>
              </a:ext>
            </a:extLst>
          </p:cNvPr>
          <p:cNvSpPr txBox="1">
            <a:spLocks noChangeArrowheads="1"/>
          </p:cNvSpPr>
          <p:nvPr/>
        </p:nvSpPr>
        <p:spPr bwMode="auto">
          <a:xfrm>
            <a:off x="2406650" y="5881688"/>
            <a:ext cx="1371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eaLnBrk="1" hangingPunct="1">
              <a:spcBef>
                <a:spcPct val="50000"/>
              </a:spcBef>
              <a:buClrTx/>
              <a:buSzTx/>
              <a:buFontTx/>
              <a:buNone/>
            </a:pPr>
            <a:r>
              <a:rPr kumimoji="1" lang="zh-CN" altLang="en-US" sz="1800" b="1">
                <a:latin typeface="Times New Roman" panose="02020603050405020304" pitchFamily="18" charset="0"/>
                <a:ea typeface="宋体" panose="02010600030101010101" pitchFamily="2" charset="-122"/>
              </a:rPr>
              <a:t>输入信息</a:t>
            </a:r>
          </a:p>
        </p:txBody>
      </p:sp>
      <p:sp>
        <p:nvSpPr>
          <p:cNvPr id="204818" name="Text Box 40">
            <a:extLst>
              <a:ext uri="{FF2B5EF4-FFF2-40B4-BE49-F238E27FC236}">
                <a16:creationId xmlns:a16="http://schemas.microsoft.com/office/drawing/2014/main" id="{00686BD9-316A-45BA-A439-38760A1BB890}"/>
              </a:ext>
            </a:extLst>
          </p:cNvPr>
          <p:cNvSpPr txBox="1">
            <a:spLocks noChangeArrowheads="1"/>
          </p:cNvSpPr>
          <p:nvPr/>
        </p:nvSpPr>
        <p:spPr bwMode="auto">
          <a:xfrm>
            <a:off x="5149850" y="5870576"/>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eaLnBrk="1" hangingPunct="1">
              <a:spcBef>
                <a:spcPct val="50000"/>
              </a:spcBef>
              <a:buClrTx/>
              <a:buSzTx/>
              <a:buFontTx/>
              <a:buNone/>
            </a:pPr>
            <a:r>
              <a:rPr kumimoji="1" lang="zh-CN" altLang="en-US" sz="1800" b="1">
                <a:latin typeface="Times New Roman" panose="02020603050405020304" pitchFamily="18" charset="0"/>
                <a:ea typeface="宋体" panose="02010600030101010101" pitchFamily="2" charset="-122"/>
              </a:rPr>
              <a:t>正确  信息</a:t>
            </a:r>
          </a:p>
        </p:txBody>
      </p:sp>
      <p:sp>
        <p:nvSpPr>
          <p:cNvPr id="204819" name="Text Box 41">
            <a:extLst>
              <a:ext uri="{FF2B5EF4-FFF2-40B4-BE49-F238E27FC236}">
                <a16:creationId xmlns:a16="http://schemas.microsoft.com/office/drawing/2014/main" id="{769BF778-4C87-4212-9E75-63A576505FCB}"/>
              </a:ext>
            </a:extLst>
          </p:cNvPr>
          <p:cNvSpPr txBox="1">
            <a:spLocks noChangeArrowheads="1"/>
          </p:cNvSpPr>
          <p:nvPr/>
        </p:nvSpPr>
        <p:spPr bwMode="auto">
          <a:xfrm>
            <a:off x="7359650" y="5881688"/>
            <a:ext cx="1371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eaLnBrk="1" hangingPunct="1">
              <a:spcBef>
                <a:spcPct val="50000"/>
              </a:spcBef>
              <a:buClrTx/>
              <a:buSzTx/>
              <a:buFontTx/>
              <a:buNone/>
            </a:pPr>
            <a:r>
              <a:rPr kumimoji="1" lang="zh-CN" altLang="en-US" sz="1800" b="1">
                <a:latin typeface="Times New Roman" panose="02020603050405020304" pitchFamily="18" charset="0"/>
                <a:ea typeface="宋体" panose="02010600030101010101" pitchFamily="2" charset="-122"/>
              </a:rPr>
              <a:t>结  果</a:t>
            </a:r>
          </a:p>
        </p:txBody>
      </p:sp>
      <p:sp>
        <p:nvSpPr>
          <p:cNvPr id="204820" name="Text Box 42">
            <a:extLst>
              <a:ext uri="{FF2B5EF4-FFF2-40B4-BE49-F238E27FC236}">
                <a16:creationId xmlns:a16="http://schemas.microsoft.com/office/drawing/2014/main" id="{70100ACB-D9FC-4438-AE8F-9ED58D5AC492}"/>
              </a:ext>
            </a:extLst>
          </p:cNvPr>
          <p:cNvSpPr txBox="1">
            <a:spLocks noChangeArrowheads="1"/>
          </p:cNvSpPr>
          <p:nvPr/>
        </p:nvSpPr>
        <p:spPr bwMode="auto">
          <a:xfrm>
            <a:off x="9188450" y="5870576"/>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eaLnBrk="1" hangingPunct="1">
              <a:spcBef>
                <a:spcPct val="50000"/>
              </a:spcBef>
              <a:buClrTx/>
              <a:buSzTx/>
              <a:buFontTx/>
              <a:buNone/>
            </a:pPr>
            <a:r>
              <a:rPr kumimoji="1" lang="zh-CN" altLang="en-US" sz="1800" b="1">
                <a:latin typeface="Times New Roman" panose="02020603050405020304" pitchFamily="18" charset="0"/>
                <a:ea typeface="宋体" panose="02010600030101010101" pitchFamily="2" charset="-122"/>
              </a:rPr>
              <a:t>数据</a:t>
            </a:r>
          </a:p>
        </p:txBody>
      </p:sp>
      <p:sp>
        <p:nvSpPr>
          <p:cNvPr id="204821" name="Text Box 43">
            <a:extLst>
              <a:ext uri="{FF2B5EF4-FFF2-40B4-BE49-F238E27FC236}">
                <a16:creationId xmlns:a16="http://schemas.microsoft.com/office/drawing/2014/main" id="{B1917E94-4131-49D4-9A71-EB6E1EB70405}"/>
              </a:ext>
            </a:extLst>
          </p:cNvPr>
          <p:cNvSpPr txBox="1">
            <a:spLocks noChangeArrowheads="1"/>
          </p:cNvSpPr>
          <p:nvPr/>
        </p:nvSpPr>
        <p:spPr bwMode="auto">
          <a:xfrm>
            <a:off x="4387850" y="6002338"/>
            <a:ext cx="914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ctr" eaLnBrk="1" hangingPunct="1">
              <a:spcBef>
                <a:spcPct val="50000"/>
              </a:spcBef>
              <a:buClrTx/>
              <a:buSzTx/>
              <a:buFontTx/>
              <a:buNone/>
            </a:pPr>
            <a:r>
              <a:rPr kumimoji="1" lang="zh-CN" altLang="en-US" sz="1800" b="1">
                <a:solidFill>
                  <a:srgbClr val="000000"/>
                </a:solidFill>
                <a:latin typeface="Times New Roman" panose="02020603050405020304" pitchFamily="18" charset="0"/>
                <a:ea typeface="宋体" panose="02010600030101010101" pitchFamily="2" charset="-122"/>
              </a:rPr>
              <a:t>正确性检查</a:t>
            </a:r>
          </a:p>
        </p:txBody>
      </p:sp>
      <p:sp>
        <p:nvSpPr>
          <p:cNvPr id="204822" name="Text Box 44">
            <a:extLst>
              <a:ext uri="{FF2B5EF4-FFF2-40B4-BE49-F238E27FC236}">
                <a16:creationId xmlns:a16="http://schemas.microsoft.com/office/drawing/2014/main" id="{2FF5D2AC-4544-4198-B804-AFCDA8FC53E5}"/>
              </a:ext>
            </a:extLst>
          </p:cNvPr>
          <p:cNvSpPr txBox="1">
            <a:spLocks noChangeArrowheads="1"/>
          </p:cNvSpPr>
          <p:nvPr/>
        </p:nvSpPr>
        <p:spPr bwMode="auto">
          <a:xfrm>
            <a:off x="6369050" y="6124576"/>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ctr" eaLnBrk="1" hangingPunct="1">
              <a:spcBef>
                <a:spcPct val="50000"/>
              </a:spcBef>
              <a:buClrTx/>
              <a:buSzTx/>
              <a:buFontTx/>
              <a:buNone/>
            </a:pPr>
            <a:r>
              <a:rPr kumimoji="1" lang="zh-CN" altLang="en-US" sz="1800" b="1">
                <a:solidFill>
                  <a:srgbClr val="000000"/>
                </a:solidFill>
                <a:latin typeface="Times New Roman" panose="02020603050405020304" pitchFamily="18" charset="0"/>
                <a:ea typeface="宋体" panose="02010600030101010101" pitchFamily="2" charset="-122"/>
              </a:rPr>
              <a:t>处理</a:t>
            </a:r>
          </a:p>
        </p:txBody>
      </p:sp>
      <p:sp>
        <p:nvSpPr>
          <p:cNvPr id="204823" name="Text Box 45">
            <a:extLst>
              <a:ext uri="{FF2B5EF4-FFF2-40B4-BE49-F238E27FC236}">
                <a16:creationId xmlns:a16="http://schemas.microsoft.com/office/drawing/2014/main" id="{3F193E32-505F-4179-84AA-7D4EC2CEAA07}"/>
              </a:ext>
            </a:extLst>
          </p:cNvPr>
          <p:cNvSpPr txBox="1">
            <a:spLocks noChangeArrowheads="1"/>
          </p:cNvSpPr>
          <p:nvPr/>
        </p:nvSpPr>
        <p:spPr bwMode="auto">
          <a:xfrm>
            <a:off x="8350250" y="6110288"/>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ctr" eaLnBrk="1" hangingPunct="1">
              <a:spcBef>
                <a:spcPct val="50000"/>
              </a:spcBef>
              <a:buClrTx/>
              <a:buSzTx/>
              <a:buFontTx/>
              <a:buNone/>
            </a:pPr>
            <a:r>
              <a:rPr kumimoji="1" lang="zh-CN" altLang="en-US" sz="1800" b="1">
                <a:solidFill>
                  <a:srgbClr val="000000"/>
                </a:solidFill>
                <a:latin typeface="Times New Roman" panose="02020603050405020304" pitchFamily="18" charset="0"/>
                <a:ea typeface="宋体" panose="02010600030101010101" pitchFamily="2" charset="-122"/>
              </a:rPr>
              <a:t>显示</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a:extLst>
              <a:ext uri="{FF2B5EF4-FFF2-40B4-BE49-F238E27FC236}">
                <a16:creationId xmlns:a16="http://schemas.microsoft.com/office/drawing/2014/main" id="{BBB723BE-516A-4964-A646-E57CF9FFD322}"/>
              </a:ext>
            </a:extLst>
          </p:cNvPr>
          <p:cNvSpPr>
            <a:spLocks noGrp="1" noChangeArrowheads="1"/>
          </p:cNvSpPr>
          <p:nvPr>
            <p:ph type="title"/>
          </p:nvPr>
        </p:nvSpPr>
        <p:spPr/>
        <p:txBody>
          <a:bodyPr/>
          <a:lstStyle/>
          <a:p>
            <a:pPr eaLnBrk="1" fontAlgn="auto" hangingPunct="1">
              <a:spcAft>
                <a:spcPts val="0"/>
              </a:spcAft>
              <a:defRPr/>
            </a:pPr>
            <a:r>
              <a:rPr lang="zh-CN" altLang="en-US">
                <a:solidFill>
                  <a:schemeClr val="accent1">
                    <a:satMod val="150000"/>
                  </a:schemeClr>
                </a:solidFill>
              </a:rPr>
              <a:t>面向数据流的设计方法</a:t>
            </a:r>
          </a:p>
        </p:txBody>
      </p:sp>
      <p:sp>
        <p:nvSpPr>
          <p:cNvPr id="104452" name="Rectangle 3">
            <a:extLst>
              <a:ext uri="{FF2B5EF4-FFF2-40B4-BE49-F238E27FC236}">
                <a16:creationId xmlns:a16="http://schemas.microsoft.com/office/drawing/2014/main" id="{691A14E9-6B45-445E-8E73-315D4FB7BC03}"/>
              </a:ext>
            </a:extLst>
          </p:cNvPr>
          <p:cNvSpPr>
            <a:spLocks noGrp="1" noChangeArrowheads="1"/>
          </p:cNvSpPr>
          <p:nvPr>
            <p:ph idx="1"/>
          </p:nvPr>
        </p:nvSpPr>
        <p:spPr>
          <a:xfrm>
            <a:off x="2424114" y="1989138"/>
            <a:ext cx="3887787" cy="4679950"/>
          </a:xfrm>
        </p:spPr>
        <p:txBody>
          <a:bodyPr rtlCol="0">
            <a:normAutofit/>
          </a:bodyPr>
          <a:lstStyle/>
          <a:p>
            <a:pPr marL="438912" indent="-320040" eaLnBrk="1" fontAlgn="auto" hangingPunct="1">
              <a:spcBef>
                <a:spcPts val="0"/>
              </a:spcBef>
              <a:spcAft>
                <a:spcPts val="0"/>
              </a:spcAft>
              <a:buFont typeface="Wingdings 2"/>
              <a:buChar char=""/>
              <a:defRPr/>
            </a:pPr>
            <a:r>
              <a:rPr lang="zh-CN" altLang="en-US" sz="2800" dirty="0"/>
              <a:t>软件结构的标准形式</a:t>
            </a:r>
          </a:p>
          <a:p>
            <a:pPr marL="731520" lvl="1" indent="-274320" eaLnBrk="1" fontAlgn="auto" hangingPunct="1">
              <a:spcAft>
                <a:spcPts val="0"/>
              </a:spcAft>
              <a:buFont typeface="Wingdings"/>
              <a:buChar char=""/>
              <a:defRPr/>
            </a:pPr>
            <a:r>
              <a:rPr lang="zh-CN" altLang="en-US" sz="2400" dirty="0"/>
              <a:t>（</a:t>
            </a:r>
            <a:r>
              <a:rPr lang="en-US" altLang="zh-CN" sz="2400" dirty="0"/>
              <a:t>2</a:t>
            </a:r>
            <a:r>
              <a:rPr lang="zh-CN" altLang="en-US" sz="2400" dirty="0"/>
              <a:t>）事务型结构</a:t>
            </a:r>
          </a:p>
          <a:p>
            <a:pPr marL="996696" lvl="2" eaLnBrk="1" fontAlgn="auto" hangingPunct="1">
              <a:spcAft>
                <a:spcPts val="0"/>
              </a:spcAft>
              <a:buClr>
                <a:schemeClr val="accent3"/>
              </a:buClr>
              <a:buFont typeface="Arial"/>
              <a:buChar char="▪"/>
              <a:defRPr/>
            </a:pPr>
            <a:r>
              <a:rPr lang="zh-CN" altLang="en-US" sz="2000" dirty="0"/>
              <a:t>系统的数据流图常呈辐射状；</a:t>
            </a:r>
          </a:p>
          <a:p>
            <a:pPr marL="996696" lvl="2" eaLnBrk="1" fontAlgn="auto" hangingPunct="1">
              <a:spcAft>
                <a:spcPts val="0"/>
              </a:spcAft>
              <a:buClr>
                <a:schemeClr val="accent3"/>
              </a:buClr>
              <a:buFont typeface="Arial"/>
              <a:buChar char="▪"/>
              <a:defRPr/>
            </a:pPr>
            <a:r>
              <a:rPr lang="zh-CN" altLang="en-US" sz="2000" dirty="0"/>
              <a:t>一个加工</a:t>
            </a:r>
            <a:r>
              <a:rPr lang="en-US" altLang="zh-CN" sz="2000" dirty="0"/>
              <a:t>(</a:t>
            </a:r>
            <a:r>
              <a:rPr lang="zh-CN" altLang="en-US" sz="2000" dirty="0"/>
              <a:t>事务中心</a:t>
            </a:r>
            <a:r>
              <a:rPr lang="en-US" altLang="zh-CN" sz="2000" dirty="0"/>
              <a:t>)</a:t>
            </a:r>
            <a:r>
              <a:rPr lang="zh-CN" altLang="en-US" sz="2000" dirty="0"/>
              <a:t>将它的输入分离成若干种发散的数据流，从而形成若干条活动的路径，然后根据输入值选择其中的一条路径处理</a:t>
            </a:r>
          </a:p>
        </p:txBody>
      </p:sp>
      <p:sp>
        <p:nvSpPr>
          <p:cNvPr id="27" name="页脚占位符 3">
            <a:extLst>
              <a:ext uri="{FF2B5EF4-FFF2-40B4-BE49-F238E27FC236}">
                <a16:creationId xmlns:a16="http://schemas.microsoft.com/office/drawing/2014/main" id="{76CCDC34-874F-4DDE-8AD4-A3E039E72C29}"/>
              </a:ext>
            </a:extLst>
          </p:cNvPr>
          <p:cNvSpPr>
            <a:spLocks noGrp="1"/>
          </p:cNvSpPr>
          <p:nvPr>
            <p:ph type="ftr" sz="quarter" idx="11"/>
          </p:nvPr>
        </p:nvSpPr>
        <p:spPr/>
        <p:txBody>
          <a:bodyPr/>
          <a:lstStyle/>
          <a:p>
            <a:pPr>
              <a:defRPr/>
            </a:pPr>
            <a:r>
              <a:rPr lang="zh-CN" altLang="en-US"/>
              <a:t>个人成果，妥善保存，请勿传播</a:t>
            </a:r>
          </a:p>
        </p:txBody>
      </p:sp>
      <p:sp>
        <p:nvSpPr>
          <p:cNvPr id="210949" name="Oval 23">
            <a:extLst>
              <a:ext uri="{FF2B5EF4-FFF2-40B4-BE49-F238E27FC236}">
                <a16:creationId xmlns:a16="http://schemas.microsoft.com/office/drawing/2014/main" id="{A567FDF6-6FC4-453E-8ED1-F0A6E8F08108}"/>
              </a:ext>
            </a:extLst>
          </p:cNvPr>
          <p:cNvSpPr>
            <a:spLocks noChangeArrowheads="1"/>
          </p:cNvSpPr>
          <p:nvPr/>
        </p:nvSpPr>
        <p:spPr bwMode="auto">
          <a:xfrm>
            <a:off x="8964613" y="3238500"/>
            <a:ext cx="838200" cy="838200"/>
          </a:xfrm>
          <a:prstGeom prst="ellipse">
            <a:avLst/>
          </a:prstGeom>
          <a:solidFill>
            <a:schemeClr val="bg1"/>
          </a:solidFill>
          <a:ln w="12700" cap="sq">
            <a:solidFill>
              <a:schemeClr val="tx1"/>
            </a:solidFill>
            <a:round/>
            <a:headEnd type="none" w="sm" len="sm"/>
            <a:tailEnd type="none" w="sm" len="sm"/>
          </a:ln>
        </p:spPr>
        <p:txBody>
          <a:bodyPr wrap="none" anchor="ct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eaLnBrk="1" hangingPunct="1">
              <a:lnSpc>
                <a:spcPct val="80000"/>
              </a:lnSpc>
              <a:spcBef>
                <a:spcPct val="20000"/>
              </a:spcBef>
              <a:buClr>
                <a:schemeClr val="hlink"/>
              </a:buClr>
              <a:buSzPct val="70000"/>
              <a:buFont typeface="Wingdings" panose="05000000000000000000" pitchFamily="2" charset="2"/>
              <a:buChar char="n"/>
            </a:pPr>
            <a:endParaRPr lang="zh-CN" altLang="en-US" sz="2400">
              <a:latin typeface="Tahoma" panose="020B0604030504040204" pitchFamily="34" charset="0"/>
              <a:ea typeface="幼圆" panose="02010509060101010101" pitchFamily="49" charset="-122"/>
            </a:endParaRPr>
          </a:p>
        </p:txBody>
      </p:sp>
      <p:sp>
        <p:nvSpPr>
          <p:cNvPr id="210950" name="Oval 24">
            <a:extLst>
              <a:ext uri="{FF2B5EF4-FFF2-40B4-BE49-F238E27FC236}">
                <a16:creationId xmlns:a16="http://schemas.microsoft.com/office/drawing/2014/main" id="{D4052011-4C86-4E92-8641-A3CD2C5BD004}"/>
              </a:ext>
            </a:extLst>
          </p:cNvPr>
          <p:cNvSpPr>
            <a:spLocks noChangeArrowheads="1"/>
          </p:cNvSpPr>
          <p:nvPr/>
        </p:nvSpPr>
        <p:spPr bwMode="auto">
          <a:xfrm>
            <a:off x="8964613" y="4381500"/>
            <a:ext cx="838200" cy="838200"/>
          </a:xfrm>
          <a:prstGeom prst="ellipse">
            <a:avLst/>
          </a:prstGeom>
          <a:solidFill>
            <a:schemeClr val="bg1"/>
          </a:solidFill>
          <a:ln w="12700" cap="sq">
            <a:solidFill>
              <a:schemeClr val="tx1"/>
            </a:solidFill>
            <a:round/>
            <a:headEnd type="none" w="sm" len="sm"/>
            <a:tailEnd type="none" w="sm" len="sm"/>
          </a:ln>
        </p:spPr>
        <p:txBody>
          <a:bodyPr wrap="none" anchor="ct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eaLnBrk="1" hangingPunct="1">
              <a:lnSpc>
                <a:spcPct val="80000"/>
              </a:lnSpc>
              <a:spcBef>
                <a:spcPct val="20000"/>
              </a:spcBef>
              <a:buClr>
                <a:schemeClr val="hlink"/>
              </a:buClr>
              <a:buSzPct val="70000"/>
              <a:buFont typeface="Wingdings" panose="05000000000000000000" pitchFamily="2" charset="2"/>
              <a:buChar char="n"/>
            </a:pPr>
            <a:endParaRPr lang="zh-CN" altLang="en-US" sz="2400">
              <a:latin typeface="Tahoma" panose="020B0604030504040204" pitchFamily="34" charset="0"/>
              <a:ea typeface="幼圆" panose="02010509060101010101" pitchFamily="49" charset="-122"/>
            </a:endParaRPr>
          </a:p>
        </p:txBody>
      </p:sp>
      <p:sp>
        <p:nvSpPr>
          <p:cNvPr id="210951" name="Oval 25">
            <a:extLst>
              <a:ext uri="{FF2B5EF4-FFF2-40B4-BE49-F238E27FC236}">
                <a16:creationId xmlns:a16="http://schemas.microsoft.com/office/drawing/2014/main" id="{473A8065-4837-46A6-8DA8-66662BCC4D3B}"/>
              </a:ext>
            </a:extLst>
          </p:cNvPr>
          <p:cNvSpPr>
            <a:spLocks noChangeArrowheads="1"/>
          </p:cNvSpPr>
          <p:nvPr/>
        </p:nvSpPr>
        <p:spPr bwMode="auto">
          <a:xfrm>
            <a:off x="6983413" y="4381500"/>
            <a:ext cx="838200" cy="838200"/>
          </a:xfrm>
          <a:prstGeom prst="ellipse">
            <a:avLst/>
          </a:prstGeom>
          <a:solidFill>
            <a:schemeClr val="bg1"/>
          </a:solidFill>
          <a:ln w="12700" cap="sq">
            <a:solidFill>
              <a:schemeClr val="tx1"/>
            </a:solidFill>
            <a:round/>
            <a:headEnd type="none" w="sm" len="sm"/>
            <a:tailEnd type="none" w="sm" len="sm"/>
          </a:ln>
        </p:spPr>
        <p:txBody>
          <a:bodyPr wrap="none" anchor="ct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eaLnBrk="1" hangingPunct="1">
              <a:lnSpc>
                <a:spcPct val="80000"/>
              </a:lnSpc>
              <a:spcBef>
                <a:spcPct val="20000"/>
              </a:spcBef>
              <a:buClr>
                <a:schemeClr val="hlink"/>
              </a:buClr>
              <a:buSzPct val="70000"/>
              <a:buFont typeface="Wingdings" panose="05000000000000000000" pitchFamily="2" charset="2"/>
              <a:buChar char="n"/>
            </a:pPr>
            <a:endParaRPr lang="zh-CN" altLang="en-US" sz="2400">
              <a:latin typeface="Tahoma" panose="020B0604030504040204" pitchFamily="34" charset="0"/>
              <a:ea typeface="幼圆" panose="02010509060101010101" pitchFamily="49" charset="-122"/>
            </a:endParaRPr>
          </a:p>
        </p:txBody>
      </p:sp>
      <p:sp>
        <p:nvSpPr>
          <p:cNvPr id="210952" name="Oval 26">
            <a:extLst>
              <a:ext uri="{FF2B5EF4-FFF2-40B4-BE49-F238E27FC236}">
                <a16:creationId xmlns:a16="http://schemas.microsoft.com/office/drawing/2014/main" id="{7A6C6445-8F63-4B5D-B0BA-C0F8C35A4233}"/>
              </a:ext>
            </a:extLst>
          </p:cNvPr>
          <p:cNvSpPr>
            <a:spLocks noChangeArrowheads="1"/>
          </p:cNvSpPr>
          <p:nvPr/>
        </p:nvSpPr>
        <p:spPr bwMode="auto">
          <a:xfrm>
            <a:off x="8964613" y="5600700"/>
            <a:ext cx="838200" cy="838200"/>
          </a:xfrm>
          <a:prstGeom prst="ellipse">
            <a:avLst/>
          </a:prstGeom>
          <a:solidFill>
            <a:schemeClr val="bg1"/>
          </a:solidFill>
          <a:ln w="12700" cap="sq">
            <a:solidFill>
              <a:schemeClr val="tx1"/>
            </a:solidFill>
            <a:round/>
            <a:headEnd type="none" w="sm" len="sm"/>
            <a:tailEnd type="none" w="sm" len="sm"/>
          </a:ln>
        </p:spPr>
        <p:txBody>
          <a:bodyPr wrap="none" anchor="ct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eaLnBrk="1" hangingPunct="1">
              <a:lnSpc>
                <a:spcPct val="80000"/>
              </a:lnSpc>
              <a:spcBef>
                <a:spcPct val="20000"/>
              </a:spcBef>
              <a:buClr>
                <a:schemeClr val="hlink"/>
              </a:buClr>
              <a:buSzPct val="70000"/>
              <a:buFont typeface="Wingdings" panose="05000000000000000000" pitchFamily="2" charset="2"/>
              <a:buChar char="n"/>
            </a:pPr>
            <a:endParaRPr lang="zh-CN" altLang="en-US" sz="2400">
              <a:latin typeface="Tahoma" panose="020B0604030504040204" pitchFamily="34" charset="0"/>
              <a:ea typeface="幼圆" panose="02010509060101010101" pitchFamily="49" charset="-122"/>
            </a:endParaRPr>
          </a:p>
        </p:txBody>
      </p:sp>
      <p:sp>
        <p:nvSpPr>
          <p:cNvPr id="210953" name="Line 27">
            <a:extLst>
              <a:ext uri="{FF2B5EF4-FFF2-40B4-BE49-F238E27FC236}">
                <a16:creationId xmlns:a16="http://schemas.microsoft.com/office/drawing/2014/main" id="{F598204D-17E7-4E35-B71C-468FA7222BA3}"/>
              </a:ext>
            </a:extLst>
          </p:cNvPr>
          <p:cNvSpPr>
            <a:spLocks noChangeShapeType="1"/>
          </p:cNvSpPr>
          <p:nvPr/>
        </p:nvSpPr>
        <p:spPr bwMode="auto">
          <a:xfrm>
            <a:off x="6221413" y="4838700"/>
            <a:ext cx="762000" cy="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0954" name="Line 28">
            <a:extLst>
              <a:ext uri="{FF2B5EF4-FFF2-40B4-BE49-F238E27FC236}">
                <a16:creationId xmlns:a16="http://schemas.microsoft.com/office/drawing/2014/main" id="{C46C20FC-CEB5-4905-87A0-74225FB258A4}"/>
              </a:ext>
            </a:extLst>
          </p:cNvPr>
          <p:cNvSpPr>
            <a:spLocks noChangeShapeType="1"/>
          </p:cNvSpPr>
          <p:nvPr/>
        </p:nvSpPr>
        <p:spPr bwMode="auto">
          <a:xfrm>
            <a:off x="7821613" y="4838700"/>
            <a:ext cx="1143000" cy="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0955" name="Line 29">
            <a:extLst>
              <a:ext uri="{FF2B5EF4-FFF2-40B4-BE49-F238E27FC236}">
                <a16:creationId xmlns:a16="http://schemas.microsoft.com/office/drawing/2014/main" id="{EC1D2169-2989-4744-B6BA-75A8E8FBB39F}"/>
              </a:ext>
            </a:extLst>
          </p:cNvPr>
          <p:cNvSpPr>
            <a:spLocks noChangeShapeType="1"/>
          </p:cNvSpPr>
          <p:nvPr/>
        </p:nvSpPr>
        <p:spPr bwMode="auto">
          <a:xfrm flipV="1">
            <a:off x="7680325" y="3848100"/>
            <a:ext cx="1360488" cy="66040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0956" name="Line 30">
            <a:extLst>
              <a:ext uri="{FF2B5EF4-FFF2-40B4-BE49-F238E27FC236}">
                <a16:creationId xmlns:a16="http://schemas.microsoft.com/office/drawing/2014/main" id="{14AE8F87-7D8F-4187-A795-2486A85482E6}"/>
              </a:ext>
            </a:extLst>
          </p:cNvPr>
          <p:cNvSpPr>
            <a:spLocks noChangeShapeType="1"/>
          </p:cNvSpPr>
          <p:nvPr/>
        </p:nvSpPr>
        <p:spPr bwMode="auto">
          <a:xfrm>
            <a:off x="7745413" y="5067300"/>
            <a:ext cx="1295400" cy="76200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0957" name="Line 31">
            <a:extLst>
              <a:ext uri="{FF2B5EF4-FFF2-40B4-BE49-F238E27FC236}">
                <a16:creationId xmlns:a16="http://schemas.microsoft.com/office/drawing/2014/main" id="{B0AEAFEF-7C7B-457F-8139-BD9EA516F298}"/>
              </a:ext>
            </a:extLst>
          </p:cNvPr>
          <p:cNvSpPr>
            <a:spLocks noChangeShapeType="1"/>
          </p:cNvSpPr>
          <p:nvPr/>
        </p:nvSpPr>
        <p:spPr bwMode="auto">
          <a:xfrm>
            <a:off x="9802813" y="3619500"/>
            <a:ext cx="685800" cy="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0958" name="Line 32">
            <a:extLst>
              <a:ext uri="{FF2B5EF4-FFF2-40B4-BE49-F238E27FC236}">
                <a16:creationId xmlns:a16="http://schemas.microsoft.com/office/drawing/2014/main" id="{92585DFF-E5C8-40C9-A2EA-D18E00EAEEE8}"/>
              </a:ext>
            </a:extLst>
          </p:cNvPr>
          <p:cNvSpPr>
            <a:spLocks noChangeShapeType="1"/>
          </p:cNvSpPr>
          <p:nvPr/>
        </p:nvSpPr>
        <p:spPr bwMode="auto">
          <a:xfrm>
            <a:off x="9802813" y="4838700"/>
            <a:ext cx="685800" cy="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0959" name="Line 33">
            <a:extLst>
              <a:ext uri="{FF2B5EF4-FFF2-40B4-BE49-F238E27FC236}">
                <a16:creationId xmlns:a16="http://schemas.microsoft.com/office/drawing/2014/main" id="{49C8C11F-BFA1-4416-8ED9-8BD4FBB29299}"/>
              </a:ext>
            </a:extLst>
          </p:cNvPr>
          <p:cNvSpPr>
            <a:spLocks noChangeShapeType="1"/>
          </p:cNvSpPr>
          <p:nvPr/>
        </p:nvSpPr>
        <p:spPr bwMode="auto">
          <a:xfrm>
            <a:off x="9802813" y="6057900"/>
            <a:ext cx="685800" cy="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0960" name="Line 34">
            <a:extLst>
              <a:ext uri="{FF2B5EF4-FFF2-40B4-BE49-F238E27FC236}">
                <a16:creationId xmlns:a16="http://schemas.microsoft.com/office/drawing/2014/main" id="{7540DE44-B408-4EBD-BEF3-2863C9767674}"/>
              </a:ext>
            </a:extLst>
          </p:cNvPr>
          <p:cNvSpPr>
            <a:spLocks noChangeShapeType="1"/>
          </p:cNvSpPr>
          <p:nvPr/>
        </p:nvSpPr>
        <p:spPr bwMode="auto">
          <a:xfrm>
            <a:off x="8126413" y="3390900"/>
            <a:ext cx="0" cy="28194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0961" name="Text Box 35">
            <a:extLst>
              <a:ext uri="{FF2B5EF4-FFF2-40B4-BE49-F238E27FC236}">
                <a16:creationId xmlns:a16="http://schemas.microsoft.com/office/drawing/2014/main" id="{520CAD7E-76CA-4646-9393-0026DC16F7A6}"/>
              </a:ext>
            </a:extLst>
          </p:cNvPr>
          <p:cNvSpPr txBox="1">
            <a:spLocks noChangeArrowheads="1"/>
          </p:cNvSpPr>
          <p:nvPr/>
        </p:nvSpPr>
        <p:spPr bwMode="auto">
          <a:xfrm>
            <a:off x="6526213" y="3557588"/>
            <a:ext cx="1371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eaLnBrk="1" hangingPunct="1">
              <a:spcBef>
                <a:spcPct val="50000"/>
              </a:spcBef>
              <a:buClrTx/>
              <a:buSzTx/>
              <a:buFontTx/>
              <a:buNone/>
            </a:pPr>
            <a:r>
              <a:rPr kumimoji="1" lang="zh-CN" altLang="en-US" sz="1800" b="1">
                <a:latin typeface="Times New Roman" panose="02020603050405020304" pitchFamily="18" charset="0"/>
                <a:ea typeface="宋体" panose="02010600030101010101" pitchFamily="2" charset="-122"/>
              </a:rPr>
              <a:t>事务中心</a:t>
            </a:r>
          </a:p>
        </p:txBody>
      </p:sp>
      <p:sp>
        <p:nvSpPr>
          <p:cNvPr id="210962" name="Text Box 36">
            <a:extLst>
              <a:ext uri="{FF2B5EF4-FFF2-40B4-BE49-F238E27FC236}">
                <a16:creationId xmlns:a16="http://schemas.microsoft.com/office/drawing/2014/main" id="{34A7B9E4-4C9A-43EC-9D1F-20F31855C5DA}"/>
              </a:ext>
            </a:extLst>
          </p:cNvPr>
          <p:cNvSpPr txBox="1">
            <a:spLocks noChangeArrowheads="1"/>
          </p:cNvSpPr>
          <p:nvPr/>
        </p:nvSpPr>
        <p:spPr bwMode="auto">
          <a:xfrm>
            <a:off x="9040813" y="2781301"/>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eaLnBrk="1" hangingPunct="1">
              <a:spcBef>
                <a:spcPct val="50000"/>
              </a:spcBef>
              <a:buClrTx/>
              <a:buSzTx/>
              <a:buFontTx/>
              <a:buNone/>
            </a:pPr>
            <a:r>
              <a:rPr kumimoji="1" lang="zh-CN" altLang="en-US" sz="1800" b="1">
                <a:latin typeface="Times New Roman" panose="02020603050405020304" pitchFamily="18" charset="0"/>
                <a:ea typeface="宋体" panose="02010600030101010101" pitchFamily="2" charset="-122"/>
              </a:rPr>
              <a:t>处理</a:t>
            </a:r>
          </a:p>
        </p:txBody>
      </p:sp>
      <p:sp>
        <p:nvSpPr>
          <p:cNvPr id="210963" name="Text Box 37">
            <a:extLst>
              <a:ext uri="{FF2B5EF4-FFF2-40B4-BE49-F238E27FC236}">
                <a16:creationId xmlns:a16="http://schemas.microsoft.com/office/drawing/2014/main" id="{7EEF1228-D123-4148-9E14-D6B55D09EA32}"/>
              </a:ext>
            </a:extLst>
          </p:cNvPr>
          <p:cNvSpPr txBox="1">
            <a:spLocks noChangeArrowheads="1"/>
          </p:cNvSpPr>
          <p:nvPr/>
        </p:nvSpPr>
        <p:spPr bwMode="auto">
          <a:xfrm>
            <a:off x="9040813" y="3467101"/>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eaLnBrk="1" hangingPunct="1">
              <a:spcBef>
                <a:spcPct val="50000"/>
              </a:spcBef>
              <a:buClrTx/>
              <a:buSzTx/>
              <a:buFontTx/>
              <a:buNone/>
            </a:pPr>
            <a:r>
              <a:rPr kumimoji="1" lang="zh-CN" altLang="en-US" sz="1800" b="1">
                <a:latin typeface="Times New Roman" panose="02020603050405020304" pitchFamily="18" charset="0"/>
                <a:ea typeface="宋体" panose="02010600030101010101" pitchFamily="2" charset="-122"/>
              </a:rPr>
              <a:t>处理</a:t>
            </a:r>
          </a:p>
        </p:txBody>
      </p:sp>
      <p:sp>
        <p:nvSpPr>
          <p:cNvPr id="210964" name="Text Box 38">
            <a:extLst>
              <a:ext uri="{FF2B5EF4-FFF2-40B4-BE49-F238E27FC236}">
                <a16:creationId xmlns:a16="http://schemas.microsoft.com/office/drawing/2014/main" id="{ABE3A3AF-CC97-4A97-BB5D-7DFFE0484E17}"/>
              </a:ext>
            </a:extLst>
          </p:cNvPr>
          <p:cNvSpPr txBox="1">
            <a:spLocks noChangeArrowheads="1"/>
          </p:cNvSpPr>
          <p:nvPr/>
        </p:nvSpPr>
        <p:spPr bwMode="auto">
          <a:xfrm>
            <a:off x="9040813" y="46243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eaLnBrk="1" hangingPunct="1">
              <a:spcBef>
                <a:spcPct val="50000"/>
              </a:spcBef>
              <a:buClrTx/>
              <a:buSzTx/>
              <a:buFontTx/>
              <a:buNone/>
            </a:pPr>
            <a:r>
              <a:rPr kumimoji="1" lang="zh-CN" altLang="en-US" sz="1800" b="1">
                <a:latin typeface="Times New Roman" panose="02020603050405020304" pitchFamily="18" charset="0"/>
                <a:ea typeface="宋体" panose="02010600030101010101" pitchFamily="2" charset="-122"/>
              </a:rPr>
              <a:t>处理</a:t>
            </a:r>
          </a:p>
        </p:txBody>
      </p:sp>
      <p:sp>
        <p:nvSpPr>
          <p:cNvPr id="210965" name="Text Box 39">
            <a:extLst>
              <a:ext uri="{FF2B5EF4-FFF2-40B4-BE49-F238E27FC236}">
                <a16:creationId xmlns:a16="http://schemas.microsoft.com/office/drawing/2014/main" id="{A1D95AF5-62D7-4D22-B9B4-17E967FA92AD}"/>
              </a:ext>
            </a:extLst>
          </p:cNvPr>
          <p:cNvSpPr txBox="1">
            <a:spLocks noChangeArrowheads="1"/>
          </p:cNvSpPr>
          <p:nvPr/>
        </p:nvSpPr>
        <p:spPr bwMode="auto">
          <a:xfrm>
            <a:off x="9040813" y="5829301"/>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eaLnBrk="1" hangingPunct="1">
              <a:spcBef>
                <a:spcPct val="50000"/>
              </a:spcBef>
              <a:buClrTx/>
              <a:buSzTx/>
              <a:buFontTx/>
              <a:buNone/>
            </a:pPr>
            <a:r>
              <a:rPr kumimoji="1" lang="zh-CN" altLang="en-US" sz="1800" b="1">
                <a:latin typeface="Times New Roman" panose="02020603050405020304" pitchFamily="18" charset="0"/>
                <a:ea typeface="宋体" panose="02010600030101010101" pitchFamily="2" charset="-122"/>
              </a:rPr>
              <a:t>处理</a:t>
            </a:r>
          </a:p>
        </p:txBody>
      </p:sp>
      <p:sp>
        <p:nvSpPr>
          <p:cNvPr id="210966" name="Text Box 40">
            <a:extLst>
              <a:ext uri="{FF2B5EF4-FFF2-40B4-BE49-F238E27FC236}">
                <a16:creationId xmlns:a16="http://schemas.microsoft.com/office/drawing/2014/main" id="{F73B52DD-7FFE-435C-80A7-3E356696FE57}"/>
              </a:ext>
            </a:extLst>
          </p:cNvPr>
          <p:cNvSpPr txBox="1">
            <a:spLocks noChangeArrowheads="1"/>
          </p:cNvSpPr>
          <p:nvPr/>
        </p:nvSpPr>
        <p:spPr bwMode="auto">
          <a:xfrm>
            <a:off x="7059613" y="46243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eaLnBrk="1" hangingPunct="1">
              <a:spcBef>
                <a:spcPct val="50000"/>
              </a:spcBef>
              <a:buClrTx/>
              <a:buSzTx/>
              <a:buFontTx/>
              <a:buNone/>
            </a:pPr>
            <a:r>
              <a:rPr kumimoji="1" lang="zh-CN" altLang="en-US" sz="1800" b="1">
                <a:latin typeface="Times New Roman" panose="02020603050405020304" pitchFamily="18" charset="0"/>
                <a:ea typeface="宋体" panose="02010600030101010101" pitchFamily="2" charset="-122"/>
              </a:rPr>
              <a:t>分类</a:t>
            </a:r>
          </a:p>
        </p:txBody>
      </p:sp>
      <p:sp>
        <p:nvSpPr>
          <p:cNvPr id="210967" name="Text Box 41">
            <a:extLst>
              <a:ext uri="{FF2B5EF4-FFF2-40B4-BE49-F238E27FC236}">
                <a16:creationId xmlns:a16="http://schemas.microsoft.com/office/drawing/2014/main" id="{AD76EF43-E659-44C2-A724-2A7AF14DB2E1}"/>
              </a:ext>
            </a:extLst>
          </p:cNvPr>
          <p:cNvSpPr txBox="1">
            <a:spLocks noChangeArrowheads="1"/>
          </p:cNvSpPr>
          <p:nvPr/>
        </p:nvSpPr>
        <p:spPr bwMode="auto">
          <a:xfrm>
            <a:off x="8126413" y="4457701"/>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eaLnBrk="1" hangingPunct="1">
              <a:spcBef>
                <a:spcPct val="50000"/>
              </a:spcBef>
              <a:buClrTx/>
              <a:buSzTx/>
              <a:buFontTx/>
              <a:buNone/>
            </a:pPr>
            <a:r>
              <a:rPr kumimoji="1" lang="zh-CN" altLang="en-US" sz="1800" b="1">
                <a:latin typeface="Times New Roman" panose="02020603050405020304" pitchFamily="18" charset="0"/>
                <a:ea typeface="宋体" panose="02010600030101010101" pitchFamily="2" charset="-122"/>
              </a:rPr>
              <a:t>事务</a:t>
            </a:r>
            <a:r>
              <a:rPr kumimoji="1" lang="en-US" altLang="zh-CN" sz="1800" b="1">
                <a:latin typeface="Times New Roman" panose="02020603050405020304" pitchFamily="18" charset="0"/>
                <a:ea typeface="宋体" panose="02010600030101010101" pitchFamily="2" charset="-122"/>
              </a:rPr>
              <a:t>2</a:t>
            </a:r>
          </a:p>
        </p:txBody>
      </p:sp>
      <p:sp>
        <p:nvSpPr>
          <p:cNvPr id="210968" name="Text Box 42">
            <a:extLst>
              <a:ext uri="{FF2B5EF4-FFF2-40B4-BE49-F238E27FC236}">
                <a16:creationId xmlns:a16="http://schemas.microsoft.com/office/drawing/2014/main" id="{2FC6DED5-8C0A-46EF-A1A4-E71ADC389362}"/>
              </a:ext>
            </a:extLst>
          </p:cNvPr>
          <p:cNvSpPr txBox="1">
            <a:spLocks noChangeArrowheads="1"/>
          </p:cNvSpPr>
          <p:nvPr/>
        </p:nvSpPr>
        <p:spPr bwMode="auto">
          <a:xfrm>
            <a:off x="8126413" y="37099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eaLnBrk="1" hangingPunct="1">
              <a:spcBef>
                <a:spcPct val="50000"/>
              </a:spcBef>
              <a:buClrTx/>
              <a:buSzTx/>
              <a:buFontTx/>
              <a:buNone/>
            </a:pPr>
            <a:r>
              <a:rPr kumimoji="1" lang="zh-CN" altLang="en-US" sz="1800" b="1">
                <a:latin typeface="Times New Roman" panose="02020603050405020304" pitchFamily="18" charset="0"/>
                <a:ea typeface="宋体" panose="02010600030101010101" pitchFamily="2" charset="-122"/>
              </a:rPr>
              <a:t>事务</a:t>
            </a:r>
            <a:r>
              <a:rPr kumimoji="1" lang="en-US" altLang="zh-CN" sz="1800" b="1">
                <a:latin typeface="Times New Roman" panose="02020603050405020304" pitchFamily="18" charset="0"/>
                <a:ea typeface="宋体" panose="02010600030101010101" pitchFamily="2" charset="-122"/>
              </a:rPr>
              <a:t>1</a:t>
            </a:r>
          </a:p>
        </p:txBody>
      </p:sp>
      <p:sp>
        <p:nvSpPr>
          <p:cNvPr id="210969" name="Text Box 43">
            <a:extLst>
              <a:ext uri="{FF2B5EF4-FFF2-40B4-BE49-F238E27FC236}">
                <a16:creationId xmlns:a16="http://schemas.microsoft.com/office/drawing/2014/main" id="{E5B8845D-B5BA-4BE5-926D-20E7C69778E7}"/>
              </a:ext>
            </a:extLst>
          </p:cNvPr>
          <p:cNvSpPr txBox="1">
            <a:spLocks noChangeArrowheads="1"/>
          </p:cNvSpPr>
          <p:nvPr/>
        </p:nvSpPr>
        <p:spPr bwMode="auto">
          <a:xfrm>
            <a:off x="8126413" y="5538788"/>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eaLnBrk="1" hangingPunct="1">
              <a:spcBef>
                <a:spcPct val="50000"/>
              </a:spcBef>
              <a:buClrTx/>
              <a:buSzTx/>
              <a:buFontTx/>
              <a:buNone/>
            </a:pPr>
            <a:r>
              <a:rPr kumimoji="1" lang="zh-CN" altLang="en-US" sz="1800" b="1">
                <a:latin typeface="Times New Roman" panose="02020603050405020304" pitchFamily="18" charset="0"/>
                <a:ea typeface="宋体" panose="02010600030101010101" pitchFamily="2" charset="-122"/>
              </a:rPr>
              <a:t>事务</a:t>
            </a:r>
            <a:r>
              <a:rPr kumimoji="1" lang="en-US" altLang="zh-CN" sz="1800" b="1">
                <a:latin typeface="Times New Roman" panose="02020603050405020304" pitchFamily="18" charset="0"/>
                <a:ea typeface="宋体" panose="02010600030101010101" pitchFamily="2" charset="-122"/>
              </a:rPr>
              <a:t>n</a:t>
            </a:r>
          </a:p>
        </p:txBody>
      </p:sp>
      <p:sp>
        <p:nvSpPr>
          <p:cNvPr id="210970" name="Text Box 44">
            <a:extLst>
              <a:ext uri="{FF2B5EF4-FFF2-40B4-BE49-F238E27FC236}">
                <a16:creationId xmlns:a16="http://schemas.microsoft.com/office/drawing/2014/main" id="{79A2BA89-7691-4BE9-B37C-A4B6E88DA8BB}"/>
              </a:ext>
            </a:extLst>
          </p:cNvPr>
          <p:cNvSpPr txBox="1">
            <a:spLocks noChangeArrowheads="1"/>
          </p:cNvSpPr>
          <p:nvPr/>
        </p:nvSpPr>
        <p:spPr bwMode="auto">
          <a:xfrm>
            <a:off x="6221413" y="4357688"/>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eaLnBrk="1" hangingPunct="1">
              <a:spcBef>
                <a:spcPct val="50000"/>
              </a:spcBef>
              <a:buClrTx/>
              <a:buSzTx/>
              <a:buFontTx/>
              <a:buNone/>
            </a:pPr>
            <a:r>
              <a:rPr kumimoji="1" lang="zh-CN" altLang="en-US" sz="1800" b="1">
                <a:latin typeface="Times New Roman" panose="02020603050405020304" pitchFamily="18" charset="0"/>
                <a:ea typeface="宋体" panose="02010600030101010101" pitchFamily="2" charset="-122"/>
              </a:rPr>
              <a:t>事务</a:t>
            </a:r>
          </a:p>
        </p:txBody>
      </p:sp>
      <p:sp>
        <p:nvSpPr>
          <p:cNvPr id="210971" name="Line 45">
            <a:extLst>
              <a:ext uri="{FF2B5EF4-FFF2-40B4-BE49-F238E27FC236}">
                <a16:creationId xmlns:a16="http://schemas.microsoft.com/office/drawing/2014/main" id="{8B4CA845-E6CA-4030-BB15-4D4EE6580C31}"/>
              </a:ext>
            </a:extLst>
          </p:cNvPr>
          <p:cNvSpPr>
            <a:spLocks noChangeShapeType="1"/>
          </p:cNvSpPr>
          <p:nvPr/>
        </p:nvSpPr>
        <p:spPr bwMode="auto">
          <a:xfrm>
            <a:off x="8431213" y="5067300"/>
            <a:ext cx="0" cy="228600"/>
          </a:xfrm>
          <a:prstGeom prst="line">
            <a:avLst/>
          </a:prstGeom>
          <a:noFill/>
          <a:ln w="381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a:extLst>
              <a:ext uri="{FF2B5EF4-FFF2-40B4-BE49-F238E27FC236}">
                <a16:creationId xmlns:a16="http://schemas.microsoft.com/office/drawing/2014/main" id="{E2A857E2-79ED-4557-B070-DAD1DBB578D0}"/>
              </a:ext>
            </a:extLst>
          </p:cNvPr>
          <p:cNvSpPr>
            <a:spLocks noGrp="1" noChangeArrowheads="1"/>
          </p:cNvSpPr>
          <p:nvPr>
            <p:ph type="title"/>
          </p:nvPr>
        </p:nvSpPr>
        <p:spPr/>
        <p:txBody>
          <a:bodyPr rtlCol="0">
            <a:scene3d>
              <a:camera prst="orthographicFront"/>
              <a:lightRig rig="threePt" dir="t">
                <a:rot lat="0" lon="0" rev="4800000"/>
              </a:lightRig>
            </a:scene3d>
          </a:bodyPr>
          <a:lstStyle/>
          <a:p>
            <a:pPr eaLnBrk="1" fontAlgn="auto" hangingPunct="1">
              <a:spcAft>
                <a:spcPts val="0"/>
              </a:spcAft>
              <a:defRPr/>
            </a:pPr>
            <a:r>
              <a:rPr lang="zh-CN" altLang="en-US">
                <a:solidFill>
                  <a:schemeClr val="accent1">
                    <a:satMod val="150000"/>
                  </a:schemeClr>
                </a:solidFill>
              </a:rPr>
              <a:t>集成测试</a:t>
            </a:r>
          </a:p>
        </p:txBody>
      </p:sp>
      <p:sp>
        <p:nvSpPr>
          <p:cNvPr id="100355" name="Rectangle 3">
            <a:extLst>
              <a:ext uri="{FF2B5EF4-FFF2-40B4-BE49-F238E27FC236}">
                <a16:creationId xmlns:a16="http://schemas.microsoft.com/office/drawing/2014/main" id="{CFDD82AE-E525-452D-A342-5D9424EAA301}"/>
              </a:ext>
            </a:extLst>
          </p:cNvPr>
          <p:cNvSpPr>
            <a:spLocks noGrp="1" noChangeArrowheads="1"/>
          </p:cNvSpPr>
          <p:nvPr>
            <p:ph idx="1"/>
          </p:nvPr>
        </p:nvSpPr>
        <p:spPr/>
        <p:txBody>
          <a:bodyPr/>
          <a:lstStyle/>
          <a:p>
            <a:pPr eaLnBrk="1" hangingPunct="1">
              <a:lnSpc>
                <a:spcPct val="80000"/>
              </a:lnSpc>
            </a:pPr>
            <a:r>
              <a:rPr lang="zh-CN" altLang="en-US" sz="3000"/>
              <a:t>两种方法的比较</a:t>
            </a:r>
          </a:p>
          <a:p>
            <a:pPr lvl="1" eaLnBrk="1" hangingPunct="1">
              <a:lnSpc>
                <a:spcPct val="80000"/>
              </a:lnSpc>
            </a:pPr>
            <a:r>
              <a:rPr lang="zh-CN" altLang="en-US" sz="2600"/>
              <a:t>非渐增式测试</a:t>
            </a:r>
          </a:p>
          <a:p>
            <a:pPr lvl="2" eaLnBrk="1" hangingPunct="1">
              <a:lnSpc>
                <a:spcPct val="80000"/>
              </a:lnSpc>
            </a:pPr>
            <a:r>
              <a:rPr lang="zh-CN" altLang="en-US" sz="2200"/>
              <a:t>一下子把所有模块放在一起，并把庞大的程序作为一个整体来测试，测试者面对的</a:t>
            </a:r>
            <a:r>
              <a:rPr lang="zh-CN" altLang="en-US" sz="2200">
                <a:solidFill>
                  <a:srgbClr val="0070C0"/>
                </a:solidFill>
              </a:rPr>
              <a:t>情况十分复杂</a:t>
            </a:r>
          </a:p>
          <a:p>
            <a:pPr lvl="2" eaLnBrk="1" hangingPunct="1">
              <a:lnSpc>
                <a:spcPct val="80000"/>
              </a:lnSpc>
            </a:pPr>
            <a:r>
              <a:rPr lang="zh-CN" altLang="en-US" sz="2200"/>
              <a:t>改正错误是极端困难的</a:t>
            </a:r>
          </a:p>
          <a:p>
            <a:pPr lvl="2" eaLnBrk="1" hangingPunct="1">
              <a:lnSpc>
                <a:spcPct val="80000"/>
              </a:lnSpc>
            </a:pPr>
            <a:r>
              <a:rPr lang="zh-CN" altLang="en-US" sz="2200"/>
              <a:t>想要</a:t>
            </a:r>
            <a:r>
              <a:rPr lang="zh-CN" altLang="en-US" sz="2200">
                <a:solidFill>
                  <a:srgbClr val="0070C0"/>
                </a:solidFill>
              </a:rPr>
              <a:t>诊断定位</a:t>
            </a:r>
            <a:r>
              <a:rPr lang="zh-CN" altLang="en-US" sz="2200"/>
              <a:t>一个错误是非常困难的</a:t>
            </a:r>
          </a:p>
          <a:p>
            <a:pPr lvl="2" eaLnBrk="1" hangingPunct="1">
              <a:lnSpc>
                <a:spcPct val="80000"/>
              </a:lnSpc>
            </a:pPr>
            <a:r>
              <a:rPr lang="zh-CN" altLang="en-US" sz="2200"/>
              <a:t>错误会</a:t>
            </a:r>
            <a:r>
              <a:rPr lang="zh-CN" altLang="en-US" sz="2200">
                <a:solidFill>
                  <a:srgbClr val="0070C0"/>
                </a:solidFill>
              </a:rPr>
              <a:t>连续不断</a:t>
            </a:r>
            <a:r>
              <a:rPr lang="zh-CN" altLang="en-US" sz="2200"/>
              <a:t>，没有尽头</a:t>
            </a:r>
          </a:p>
          <a:p>
            <a:pPr lvl="1" eaLnBrk="1" hangingPunct="1">
              <a:lnSpc>
                <a:spcPct val="80000"/>
              </a:lnSpc>
            </a:pPr>
            <a:r>
              <a:rPr lang="zh-CN" altLang="en-US" sz="2600"/>
              <a:t>渐增式测试</a:t>
            </a:r>
          </a:p>
          <a:p>
            <a:pPr lvl="2" eaLnBrk="1" hangingPunct="1">
              <a:lnSpc>
                <a:spcPct val="80000"/>
              </a:lnSpc>
            </a:pPr>
            <a:r>
              <a:rPr lang="zh-CN" altLang="en-US" sz="2200"/>
              <a:t>与“一步到位”的非渐增式测试相反，它把程序划分成小段来构造和测试</a:t>
            </a:r>
          </a:p>
          <a:p>
            <a:pPr lvl="2" eaLnBrk="1" hangingPunct="1">
              <a:lnSpc>
                <a:spcPct val="80000"/>
              </a:lnSpc>
            </a:pPr>
            <a:r>
              <a:rPr lang="zh-CN" altLang="en-US" sz="2200"/>
              <a:t>易定位和改正错误</a:t>
            </a:r>
          </a:p>
          <a:p>
            <a:pPr lvl="2" eaLnBrk="1" hangingPunct="1">
              <a:lnSpc>
                <a:spcPct val="80000"/>
              </a:lnSpc>
            </a:pPr>
            <a:r>
              <a:rPr lang="zh-CN" altLang="en-US" sz="2200"/>
              <a:t>对接口可以进行</a:t>
            </a:r>
            <a:r>
              <a:rPr lang="zh-CN" altLang="en-US" sz="2200">
                <a:solidFill>
                  <a:srgbClr val="0070C0"/>
                </a:solidFill>
              </a:rPr>
              <a:t>更彻底</a:t>
            </a:r>
            <a:r>
              <a:rPr lang="zh-CN" altLang="en-US" sz="2200"/>
              <a:t>的测试</a:t>
            </a:r>
          </a:p>
          <a:p>
            <a:pPr lvl="2" eaLnBrk="1" hangingPunct="1">
              <a:lnSpc>
                <a:spcPct val="80000"/>
              </a:lnSpc>
            </a:pPr>
            <a:r>
              <a:rPr lang="zh-CN" altLang="en-US" sz="2200"/>
              <a:t>可以使用</a:t>
            </a:r>
            <a:r>
              <a:rPr lang="zh-CN" altLang="en-US" sz="2200">
                <a:solidFill>
                  <a:srgbClr val="0070C0"/>
                </a:solidFill>
              </a:rPr>
              <a:t>系统化</a:t>
            </a:r>
            <a:r>
              <a:rPr lang="zh-CN" altLang="en-US" sz="2200"/>
              <a:t>的测试方法</a:t>
            </a:r>
          </a:p>
        </p:txBody>
      </p:sp>
      <p:sp>
        <p:nvSpPr>
          <p:cNvPr id="100356" name="页脚占位符 3">
            <a:extLst>
              <a:ext uri="{FF2B5EF4-FFF2-40B4-BE49-F238E27FC236}">
                <a16:creationId xmlns:a16="http://schemas.microsoft.com/office/drawing/2014/main" id="{9F7B28DA-2840-4A87-BA42-3583696126D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buClr>
                <a:schemeClr val="hlink"/>
              </a:buClr>
              <a:buSzPct val="70000"/>
              <a:buFont typeface="Wingdings" panose="05000000000000000000" pitchFamily="2" charset="2"/>
              <a:buChar char="n"/>
            </a:pPr>
            <a:r>
              <a:rPr lang="zh-CN" altLang="en-US" sz="1200">
                <a:solidFill>
                  <a:srgbClr val="3F3F3F"/>
                </a:solidFill>
                <a:latin typeface="Tahoma" panose="020B0604030504040204" pitchFamily="34" charset="0"/>
                <a:ea typeface="幼圆" panose="02010509060101010101" pitchFamily="49" charset="-122"/>
              </a:rPr>
              <a:t>个人成果，妥善保存，请勿传播</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Rectangle 2">
            <a:extLst>
              <a:ext uri="{FF2B5EF4-FFF2-40B4-BE49-F238E27FC236}">
                <a16:creationId xmlns:a16="http://schemas.microsoft.com/office/drawing/2014/main" id="{66B3E326-7B2D-4B91-B7B1-30397DF73BFF}"/>
              </a:ext>
            </a:extLst>
          </p:cNvPr>
          <p:cNvSpPr>
            <a:spLocks noGrp="1" noChangeArrowheads="1"/>
          </p:cNvSpPr>
          <p:nvPr>
            <p:ph type="title"/>
          </p:nvPr>
        </p:nvSpPr>
        <p:spPr/>
        <p:txBody>
          <a:bodyPr rtlCol="0">
            <a:scene3d>
              <a:camera prst="orthographicFront"/>
              <a:lightRig rig="threePt" dir="t">
                <a:rot lat="0" lon="0" rev="4800000"/>
              </a:lightRig>
            </a:scene3d>
          </a:bodyPr>
          <a:lstStyle/>
          <a:p>
            <a:pPr eaLnBrk="1" fontAlgn="auto" hangingPunct="1">
              <a:spcAft>
                <a:spcPts val="0"/>
              </a:spcAft>
              <a:defRPr/>
            </a:pPr>
            <a:r>
              <a:rPr lang="zh-CN" altLang="en-US">
                <a:solidFill>
                  <a:schemeClr val="accent1">
                    <a:satMod val="150000"/>
                  </a:schemeClr>
                </a:solidFill>
              </a:rPr>
              <a:t>集成测试</a:t>
            </a:r>
          </a:p>
        </p:txBody>
      </p:sp>
      <p:sp>
        <p:nvSpPr>
          <p:cNvPr id="841733" name="Rectangle 5">
            <a:extLst>
              <a:ext uri="{FF2B5EF4-FFF2-40B4-BE49-F238E27FC236}">
                <a16:creationId xmlns:a16="http://schemas.microsoft.com/office/drawing/2014/main" id="{D8BA93B4-C641-467D-BA38-69A6571DECF1}"/>
              </a:ext>
            </a:extLst>
          </p:cNvPr>
          <p:cNvSpPr>
            <a:spLocks noGrp="1" noChangeArrowheads="1"/>
          </p:cNvSpPr>
          <p:nvPr>
            <p:ph idx="1"/>
          </p:nvPr>
        </p:nvSpPr>
        <p:spPr>
          <a:xfrm>
            <a:off x="2424113" y="1916113"/>
            <a:ext cx="7772400" cy="2438400"/>
          </a:xfrm>
        </p:spPr>
        <p:txBody>
          <a:bodyPr vert="horz" wrap="square" lIns="92075" tIns="46038" rIns="92075" bIns="46038" numCol="1" anchor="t" anchorCtr="0" compatLnSpc="1">
            <a:prstTxWarp prst="textNoShape">
              <a:avLst/>
            </a:prstTxWarp>
          </a:bodyPr>
          <a:lstStyle/>
          <a:p>
            <a:pPr marL="1244600" indent="-1244600" eaLnBrk="1" hangingPunct="1">
              <a:buNone/>
            </a:pPr>
            <a:r>
              <a:rPr lang="en-US" altLang="zh-CN" b="1">
                <a:latin typeface="楷体" panose="02010609060101010101" pitchFamily="49" charset="-122"/>
                <a:ea typeface="楷体" panose="02010609060101010101" pitchFamily="49" charset="-122"/>
              </a:rPr>
              <a:t>⑴ </a:t>
            </a:r>
            <a:r>
              <a:rPr lang="zh-CN" altLang="en-US" b="1">
                <a:latin typeface="楷体" panose="02010609060101010101" pitchFamily="49" charset="-122"/>
                <a:ea typeface="楷体" panose="02010609060101010101" pitchFamily="49" charset="-122"/>
              </a:rPr>
              <a:t>自顶向下测试</a:t>
            </a:r>
          </a:p>
          <a:p>
            <a:pPr marL="1244600" indent="-1244600" eaLnBrk="1" hangingPunct="1">
              <a:buNone/>
            </a:pPr>
            <a:r>
              <a:rPr lang="zh-CN" altLang="en-US" sz="2800">
                <a:latin typeface="楷体" panose="02010609060101010101" pitchFamily="49" charset="-122"/>
                <a:ea typeface="楷体" panose="02010609060101010101" pitchFamily="49" charset="-122"/>
              </a:rPr>
              <a:t>第</a:t>
            </a:r>
            <a:r>
              <a:rPr lang="en-US" altLang="zh-CN" sz="2800">
                <a:latin typeface="楷体" panose="02010609060101010101" pitchFamily="49" charset="-122"/>
                <a:ea typeface="楷体" panose="02010609060101010101" pitchFamily="49" charset="-122"/>
              </a:rPr>
              <a:t>1</a:t>
            </a:r>
            <a:r>
              <a:rPr lang="zh-CN" altLang="en-US" sz="2800">
                <a:latin typeface="楷体" panose="02010609060101010101" pitchFamily="49" charset="-122"/>
                <a:ea typeface="楷体" panose="02010609060101010101" pitchFamily="49" charset="-122"/>
              </a:rPr>
              <a:t>步：测试顶端模块，用存根程序</a:t>
            </a:r>
            <a:r>
              <a:rPr lang="en-US" altLang="zh-CN" sz="2800">
                <a:latin typeface="楷体" panose="02010609060101010101" pitchFamily="49" charset="-122"/>
                <a:ea typeface="楷体" panose="02010609060101010101" pitchFamily="49" charset="-122"/>
              </a:rPr>
              <a:t>(stub)</a:t>
            </a:r>
            <a:r>
              <a:rPr lang="zh-CN" altLang="zh-CN" sz="2800">
                <a:latin typeface="楷体" panose="02010609060101010101" pitchFamily="49" charset="-122"/>
                <a:ea typeface="楷体" panose="02010609060101010101" pitchFamily="49" charset="-122"/>
              </a:rPr>
              <a:t>代替直接附属的下层模块</a:t>
            </a:r>
          </a:p>
          <a:p>
            <a:pPr marL="1244600" indent="-1244600" eaLnBrk="1" hangingPunct="1">
              <a:buNone/>
            </a:pPr>
            <a:r>
              <a:rPr lang="en-US" altLang="zh-CN" sz="2800">
                <a:solidFill>
                  <a:srgbClr val="FFCC00"/>
                </a:solidFill>
                <a:latin typeface="楷体" panose="02010609060101010101" pitchFamily="49" charset="-122"/>
                <a:ea typeface="楷体" panose="02010609060101010101" pitchFamily="49" charset="-122"/>
              </a:rPr>
              <a:t>	</a:t>
            </a:r>
            <a:r>
              <a:rPr lang="en-US" altLang="zh-CN" sz="2800">
                <a:solidFill>
                  <a:srgbClr val="C00000"/>
                </a:solidFill>
                <a:latin typeface="楷体" panose="02010609060101010101" pitchFamily="49" charset="-122"/>
                <a:ea typeface="楷体" panose="02010609060101010101" pitchFamily="49" charset="-122"/>
              </a:rPr>
              <a:t>Stub</a:t>
            </a:r>
            <a:r>
              <a:rPr lang="en-US" altLang="zh-CN" sz="2800">
                <a:latin typeface="楷体" panose="02010609060101010101" pitchFamily="49" charset="-122"/>
                <a:ea typeface="楷体" panose="02010609060101010101" pitchFamily="49" charset="-122"/>
              </a:rPr>
              <a:t>:  </a:t>
            </a:r>
            <a:r>
              <a:rPr lang="zh-CN" altLang="en-US" sz="2800">
                <a:latin typeface="楷体" panose="02010609060101010101" pitchFamily="49" charset="-122"/>
                <a:ea typeface="楷体" panose="02010609060101010101" pitchFamily="49" charset="-122"/>
              </a:rPr>
              <a:t>模拟未测试模块的活动</a:t>
            </a:r>
            <a:r>
              <a:rPr lang="en-US" altLang="zh-CN" sz="2800">
                <a:latin typeface="楷体" panose="02010609060101010101" pitchFamily="49" charset="-122"/>
                <a:ea typeface="楷体" panose="02010609060101010101" pitchFamily="49" charset="-122"/>
              </a:rPr>
              <a:t>.</a:t>
            </a:r>
          </a:p>
        </p:txBody>
      </p:sp>
      <p:sp>
        <p:nvSpPr>
          <p:cNvPr id="108548" name="页脚占位符 3">
            <a:extLst>
              <a:ext uri="{FF2B5EF4-FFF2-40B4-BE49-F238E27FC236}">
                <a16:creationId xmlns:a16="http://schemas.microsoft.com/office/drawing/2014/main" id="{21C11BE9-4A04-4DDA-9643-41D74260A3A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buClr>
                <a:schemeClr val="hlink"/>
              </a:buClr>
              <a:buSzPct val="70000"/>
              <a:buFont typeface="Wingdings" panose="05000000000000000000" pitchFamily="2" charset="2"/>
              <a:buChar char="n"/>
            </a:pPr>
            <a:r>
              <a:rPr lang="zh-CN" altLang="en-US" sz="1200">
                <a:solidFill>
                  <a:srgbClr val="3F3F3F"/>
                </a:solidFill>
                <a:latin typeface="Tahoma" panose="020B0604030504040204" pitchFamily="34" charset="0"/>
                <a:ea typeface="幼圆" panose="02010509060101010101" pitchFamily="49" charset="-122"/>
              </a:rPr>
              <a:t>个人成果，妥善保存，请勿传播</a:t>
            </a:r>
          </a:p>
        </p:txBody>
      </p:sp>
      <p:grpSp>
        <p:nvGrpSpPr>
          <p:cNvPr id="2" name="Group 6">
            <a:extLst>
              <a:ext uri="{FF2B5EF4-FFF2-40B4-BE49-F238E27FC236}">
                <a16:creationId xmlns:a16="http://schemas.microsoft.com/office/drawing/2014/main" id="{D554432F-36BD-4FEE-BF69-76D684C87D54}"/>
              </a:ext>
            </a:extLst>
          </p:cNvPr>
          <p:cNvGrpSpPr>
            <a:grpSpLocks/>
          </p:cNvGrpSpPr>
          <p:nvPr/>
        </p:nvGrpSpPr>
        <p:grpSpPr bwMode="auto">
          <a:xfrm>
            <a:off x="4724400" y="4572000"/>
            <a:ext cx="1752600" cy="1371600"/>
            <a:chOff x="1440" y="680"/>
            <a:chExt cx="1104" cy="864"/>
          </a:xfrm>
        </p:grpSpPr>
        <p:sp>
          <p:nvSpPr>
            <p:cNvPr id="108550" name="Text Box 7">
              <a:extLst>
                <a:ext uri="{FF2B5EF4-FFF2-40B4-BE49-F238E27FC236}">
                  <a16:creationId xmlns:a16="http://schemas.microsoft.com/office/drawing/2014/main" id="{AC93D62C-545C-4E99-82E6-3251F7ADCB83}"/>
                </a:ext>
              </a:extLst>
            </p:cNvPr>
            <p:cNvSpPr txBox="1">
              <a:spLocks noChangeArrowheads="1"/>
            </p:cNvSpPr>
            <p:nvPr/>
          </p:nvSpPr>
          <p:spPr bwMode="auto">
            <a:xfrm>
              <a:off x="1813" y="680"/>
              <a:ext cx="384" cy="29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b="1">
                  <a:latin typeface="Times New Roman" panose="02020603050405020304" pitchFamily="18" charset="0"/>
                  <a:ea typeface="宋体" panose="02010600030101010101" pitchFamily="2" charset="-122"/>
                </a:rPr>
                <a:t>M</a:t>
              </a:r>
            </a:p>
          </p:txBody>
        </p:sp>
        <p:sp>
          <p:nvSpPr>
            <p:cNvPr id="108551" name="Text Box 8">
              <a:extLst>
                <a:ext uri="{FF2B5EF4-FFF2-40B4-BE49-F238E27FC236}">
                  <a16:creationId xmlns:a16="http://schemas.microsoft.com/office/drawing/2014/main" id="{1D34B962-2972-45F0-95DB-1CDAFC436FC9}"/>
                </a:ext>
              </a:extLst>
            </p:cNvPr>
            <p:cNvSpPr txBox="1">
              <a:spLocks noChangeArrowheads="1"/>
            </p:cNvSpPr>
            <p:nvPr/>
          </p:nvSpPr>
          <p:spPr bwMode="auto">
            <a:xfrm>
              <a:off x="1440" y="1248"/>
              <a:ext cx="384" cy="296"/>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b="1">
                  <a:latin typeface="Times New Roman" panose="02020603050405020304" pitchFamily="18" charset="0"/>
                  <a:ea typeface="宋体" panose="02010600030101010101" pitchFamily="2" charset="-122"/>
                </a:rPr>
                <a:t>S</a:t>
              </a:r>
              <a:r>
                <a:rPr kumimoji="1" lang="en-US" altLang="zh-CN" sz="2400" b="1" baseline="-25000">
                  <a:latin typeface="Times New Roman" panose="02020603050405020304" pitchFamily="18" charset="0"/>
                  <a:ea typeface="宋体" panose="02010600030101010101" pitchFamily="2" charset="-122"/>
                </a:rPr>
                <a:t>1</a:t>
              </a:r>
              <a:endParaRPr kumimoji="1" lang="en-US" altLang="zh-CN" sz="2400" b="1">
                <a:latin typeface="Times New Roman" panose="02020603050405020304" pitchFamily="18" charset="0"/>
                <a:ea typeface="宋体" panose="02010600030101010101" pitchFamily="2" charset="-122"/>
              </a:endParaRPr>
            </a:p>
          </p:txBody>
        </p:sp>
        <p:sp>
          <p:nvSpPr>
            <p:cNvPr id="108552" name="Text Box 9">
              <a:extLst>
                <a:ext uri="{FF2B5EF4-FFF2-40B4-BE49-F238E27FC236}">
                  <a16:creationId xmlns:a16="http://schemas.microsoft.com/office/drawing/2014/main" id="{1A5255D8-798F-459C-B4EF-B1B395E4B865}"/>
                </a:ext>
              </a:extLst>
            </p:cNvPr>
            <p:cNvSpPr txBox="1">
              <a:spLocks noChangeArrowheads="1"/>
            </p:cNvSpPr>
            <p:nvPr/>
          </p:nvSpPr>
          <p:spPr bwMode="auto">
            <a:xfrm>
              <a:off x="2160" y="1248"/>
              <a:ext cx="384" cy="296"/>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b="1">
                  <a:latin typeface="Times New Roman" panose="02020603050405020304" pitchFamily="18" charset="0"/>
                  <a:ea typeface="宋体" panose="02010600030101010101" pitchFamily="2" charset="-122"/>
                </a:rPr>
                <a:t>S</a:t>
              </a:r>
              <a:r>
                <a:rPr kumimoji="1" lang="en-US" altLang="zh-CN" sz="2400" b="1" baseline="-25000">
                  <a:latin typeface="Times New Roman" panose="02020603050405020304" pitchFamily="18" charset="0"/>
                  <a:ea typeface="宋体" panose="02010600030101010101" pitchFamily="2" charset="-122"/>
                </a:rPr>
                <a:t>2</a:t>
              </a:r>
              <a:endParaRPr kumimoji="1" lang="en-US" altLang="zh-CN" sz="2400" b="1">
                <a:latin typeface="Times New Roman" panose="02020603050405020304" pitchFamily="18" charset="0"/>
                <a:ea typeface="宋体" panose="02010600030101010101" pitchFamily="2" charset="-122"/>
              </a:endParaRPr>
            </a:p>
          </p:txBody>
        </p:sp>
        <p:sp>
          <p:nvSpPr>
            <p:cNvPr id="108553" name="Line 10">
              <a:extLst>
                <a:ext uri="{FF2B5EF4-FFF2-40B4-BE49-F238E27FC236}">
                  <a16:creationId xmlns:a16="http://schemas.microsoft.com/office/drawing/2014/main" id="{256CD184-3D71-46A8-B2C3-371EAE4FBA6E}"/>
                </a:ext>
              </a:extLst>
            </p:cNvPr>
            <p:cNvSpPr>
              <a:spLocks noChangeShapeType="1"/>
            </p:cNvSpPr>
            <p:nvPr/>
          </p:nvSpPr>
          <p:spPr bwMode="auto">
            <a:xfrm flipH="1">
              <a:off x="1632" y="981"/>
              <a:ext cx="288" cy="265"/>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54" name="Line 11">
              <a:extLst>
                <a:ext uri="{FF2B5EF4-FFF2-40B4-BE49-F238E27FC236}">
                  <a16:creationId xmlns:a16="http://schemas.microsoft.com/office/drawing/2014/main" id="{DCDE1CC6-6072-4CB4-B7D1-7CA710E88923}"/>
                </a:ext>
              </a:extLst>
            </p:cNvPr>
            <p:cNvSpPr>
              <a:spLocks noChangeShapeType="1"/>
            </p:cNvSpPr>
            <p:nvPr/>
          </p:nvSpPr>
          <p:spPr bwMode="auto">
            <a:xfrm>
              <a:off x="2085" y="981"/>
              <a:ext cx="288" cy="265"/>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41733">
                                            <p:txEl>
                                              <p:pRg st="0" end="0"/>
                                            </p:txEl>
                                          </p:spTgt>
                                        </p:tgtEl>
                                        <p:attrNameLst>
                                          <p:attrName>style.visibility</p:attrName>
                                        </p:attrNameLst>
                                      </p:cBhvr>
                                      <p:to>
                                        <p:strVal val="visible"/>
                                      </p:to>
                                    </p:set>
                                    <p:animEffect transition="in" filter="checkerboard(across)">
                                      <p:cBhvr>
                                        <p:cTn id="7" dur="500"/>
                                        <p:tgtEl>
                                          <p:spTgt spid="84173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41733">
                                            <p:txEl>
                                              <p:pRg st="1" end="1"/>
                                            </p:txEl>
                                          </p:spTgt>
                                        </p:tgtEl>
                                        <p:attrNameLst>
                                          <p:attrName>style.visibility</p:attrName>
                                        </p:attrNameLst>
                                      </p:cBhvr>
                                      <p:to>
                                        <p:strVal val="visible"/>
                                      </p:to>
                                    </p:set>
                                    <p:animEffect transition="in" filter="checkerboard(across)">
                                      <p:cBhvr>
                                        <p:cTn id="12" dur="500"/>
                                        <p:tgtEl>
                                          <p:spTgt spid="84173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PROJCTOR.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41733">
                                            <p:txEl>
                                              <p:pRg st="2" end="2"/>
                                            </p:txEl>
                                          </p:spTgt>
                                        </p:tgtEl>
                                        <p:attrNameLst>
                                          <p:attrName>style.visibility</p:attrName>
                                        </p:attrNameLst>
                                      </p:cBhvr>
                                      <p:to>
                                        <p:strVal val="visible"/>
                                      </p:to>
                                    </p:set>
                                    <p:animEffect transition="in" filter="checkerboard(across)">
                                      <p:cBhvr>
                                        <p:cTn id="17" dur="500"/>
                                        <p:tgtEl>
                                          <p:spTgt spid="84173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PROJCTOR.WAV"/>
                                        </p:tgtEl>
                                      </p:cMediaNode>
                                    </p:audio>
                                  </p:subTnLst>
                                </p:cTn>
                              </p:par>
                            </p:childTnLst>
                          </p:cTn>
                        </p:par>
                        <p:par>
                          <p:cTn id="18" fill="hold" nodeType="afterGroup">
                            <p:stCondLst>
                              <p:cond delay="500"/>
                            </p:stCondLst>
                            <p:childTnLst>
                              <p:par>
                                <p:cTn id="19" presetID="4" presetClass="entr" presetSubtype="32"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ox(out)">
                                      <p:cBhvr>
                                        <p:cTn id="21" dur="500"/>
                                        <p:tgtEl>
                                          <p:spTgt spid="2"/>
                                        </p:tgtEl>
                                      </p:cBhvr>
                                    </p:animEffect>
                                  </p:childTnLst>
                                  <p:subTnLst>
                                    <p:audio>
                                      <p:cMediaNode>
                                        <p:cTn display="0" masterRel="sameClick">
                                          <p:stCondLst>
                                            <p:cond evt="begin" delay="0">
                                              <p:tn val="19"/>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1733"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Rectangle 2">
            <a:extLst>
              <a:ext uri="{FF2B5EF4-FFF2-40B4-BE49-F238E27FC236}">
                <a16:creationId xmlns:a16="http://schemas.microsoft.com/office/drawing/2014/main" id="{7919E6F5-A486-4C32-B8F6-5D68A845BB19}"/>
              </a:ext>
            </a:extLst>
          </p:cNvPr>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bwMode="auto">
          <a:xfrm>
            <a:off x="1981200" y="152400"/>
            <a:ext cx="8229600" cy="1257300"/>
          </a:xfrm>
        </p:spPr>
      </p:pic>
      <p:sp>
        <p:nvSpPr>
          <p:cNvPr id="59395" name="Rectangle 3">
            <a:extLst>
              <a:ext uri="{FF2B5EF4-FFF2-40B4-BE49-F238E27FC236}">
                <a16:creationId xmlns:a16="http://schemas.microsoft.com/office/drawing/2014/main" id="{85AF5F68-D397-431A-9725-7A4C22112CEE}"/>
              </a:ext>
            </a:extLst>
          </p:cNvPr>
          <p:cNvSpPr>
            <a:spLocks noGrp="1"/>
          </p:cNvSpPr>
          <p:nvPr>
            <p:ph idx="1"/>
          </p:nvPr>
        </p:nvSpPr>
        <p:spPr>
          <a:xfrm>
            <a:off x="2590800" y="1981201"/>
            <a:ext cx="7753350" cy="4327525"/>
          </a:xfrm>
        </p:spPr>
        <p:txBody>
          <a:bodyPr/>
          <a:lstStyle/>
          <a:p>
            <a:pPr eaLnBrk="1" hangingPunct="1">
              <a:lnSpc>
                <a:spcPct val="90000"/>
              </a:lnSpc>
            </a:pPr>
            <a:r>
              <a:rPr kumimoji="0" lang="zh-CN" altLang="en-US" sz="2400" dirty="0"/>
              <a:t>软件工程的基本原理</a:t>
            </a:r>
          </a:p>
          <a:p>
            <a:pPr lvl="1" eaLnBrk="1" hangingPunct="1">
              <a:lnSpc>
                <a:spcPct val="90000"/>
              </a:lnSpc>
            </a:pPr>
            <a:r>
              <a:rPr kumimoji="0" lang="zh-CN" altLang="en-US" sz="2400" dirty="0">
                <a:latin typeface="宋体" panose="02010600030101010101" pitchFamily="2" charset="-122"/>
              </a:rPr>
              <a:t>著名的软件工程专家</a:t>
            </a:r>
            <a:r>
              <a:rPr kumimoji="0" lang="en-US" altLang="zh-CN" sz="2400" dirty="0" err="1">
                <a:latin typeface="Segoe UI" panose="020B0502040204020203" pitchFamily="34" charset="0"/>
              </a:rPr>
              <a:t>B.W.Boehm</a:t>
            </a:r>
            <a:r>
              <a:rPr kumimoji="0" lang="zh-CN" altLang="en-US" sz="2400" dirty="0">
                <a:latin typeface="宋体" panose="02010600030101010101" pitchFamily="2" charset="-122"/>
              </a:rPr>
              <a:t>提出了软件工程的七条基本原理。</a:t>
            </a:r>
          </a:p>
          <a:p>
            <a:pPr lvl="2" eaLnBrk="1" hangingPunct="1">
              <a:lnSpc>
                <a:spcPct val="90000"/>
              </a:lnSpc>
            </a:pPr>
            <a:r>
              <a:rPr kumimoji="0" lang="zh-CN" altLang="en-US" sz="2000" dirty="0">
                <a:latin typeface="宋体" panose="02010600030101010101" pitchFamily="2" charset="-122"/>
              </a:rPr>
              <a:t>他认为这七条原理是确保软件产品质量和开发效率的原理的最小集合</a:t>
            </a:r>
            <a:endParaRPr kumimoji="0" lang="zh-CN" altLang="en-US" sz="1800" dirty="0"/>
          </a:p>
          <a:p>
            <a:pPr lvl="1" eaLnBrk="1" hangingPunct="1">
              <a:lnSpc>
                <a:spcPct val="90000"/>
              </a:lnSpc>
            </a:pPr>
            <a:r>
              <a:rPr kumimoji="0" lang="zh-CN" altLang="en-US" sz="2000" dirty="0"/>
              <a:t>软件工程的</a:t>
            </a:r>
            <a:r>
              <a:rPr kumimoji="0" lang="en-US" altLang="zh-CN" sz="2000" dirty="0"/>
              <a:t>7</a:t>
            </a:r>
            <a:r>
              <a:rPr kumimoji="0" lang="zh-CN" altLang="en-US" sz="2000" dirty="0"/>
              <a:t>条基本原理</a:t>
            </a:r>
          </a:p>
          <a:p>
            <a:pPr lvl="2" eaLnBrk="1" hangingPunct="1">
              <a:lnSpc>
                <a:spcPct val="90000"/>
              </a:lnSpc>
            </a:pPr>
            <a:r>
              <a:rPr kumimoji="0" lang="en-US" altLang="zh-CN" sz="1800" dirty="0"/>
              <a:t>1.</a:t>
            </a:r>
            <a:r>
              <a:rPr kumimoji="0" lang="zh-CN" altLang="en-US" sz="1800" dirty="0"/>
              <a:t>用分阶段的生命周期计划严格管理</a:t>
            </a:r>
          </a:p>
          <a:p>
            <a:pPr lvl="2" eaLnBrk="1" hangingPunct="1">
              <a:lnSpc>
                <a:spcPct val="90000"/>
              </a:lnSpc>
            </a:pPr>
            <a:r>
              <a:rPr kumimoji="0" lang="en-US" altLang="zh-CN" sz="1800" dirty="0"/>
              <a:t>2.</a:t>
            </a:r>
            <a:r>
              <a:rPr kumimoji="0" lang="zh-CN" altLang="en-US" sz="1800" dirty="0"/>
              <a:t>坚持进行阶段评审</a:t>
            </a:r>
          </a:p>
          <a:p>
            <a:pPr lvl="2" eaLnBrk="1" hangingPunct="1">
              <a:lnSpc>
                <a:spcPct val="90000"/>
              </a:lnSpc>
            </a:pPr>
            <a:r>
              <a:rPr kumimoji="0" lang="en-US" altLang="zh-CN" sz="1800" dirty="0"/>
              <a:t>3.</a:t>
            </a:r>
            <a:r>
              <a:rPr kumimoji="0" lang="zh-CN" altLang="en-US" sz="1800" dirty="0"/>
              <a:t>实行严格的产品控制</a:t>
            </a:r>
          </a:p>
          <a:p>
            <a:pPr lvl="2" eaLnBrk="1" hangingPunct="1">
              <a:lnSpc>
                <a:spcPct val="90000"/>
              </a:lnSpc>
            </a:pPr>
            <a:r>
              <a:rPr kumimoji="0" lang="en-US" altLang="zh-CN" sz="1800" dirty="0"/>
              <a:t>4.</a:t>
            </a:r>
            <a:r>
              <a:rPr kumimoji="0" lang="zh-CN" altLang="en-US" sz="1800" dirty="0"/>
              <a:t>采用现代程序设计技术</a:t>
            </a:r>
          </a:p>
          <a:p>
            <a:pPr lvl="2" eaLnBrk="1" hangingPunct="1">
              <a:lnSpc>
                <a:spcPct val="90000"/>
              </a:lnSpc>
            </a:pPr>
            <a:r>
              <a:rPr kumimoji="0" lang="en-US" altLang="zh-CN" sz="1800" dirty="0"/>
              <a:t>5.</a:t>
            </a:r>
            <a:r>
              <a:rPr kumimoji="0" lang="zh-CN" altLang="en-US" sz="1800" dirty="0"/>
              <a:t>结果应能清楚的审查</a:t>
            </a:r>
          </a:p>
          <a:p>
            <a:pPr lvl="2" eaLnBrk="1" hangingPunct="1">
              <a:lnSpc>
                <a:spcPct val="90000"/>
              </a:lnSpc>
            </a:pPr>
            <a:r>
              <a:rPr kumimoji="0" lang="en-US" altLang="zh-CN" sz="1800" dirty="0"/>
              <a:t>6.</a:t>
            </a:r>
            <a:r>
              <a:rPr kumimoji="0" lang="zh-CN" altLang="en-US" sz="1800" dirty="0"/>
              <a:t>开发小组的人员应少而精</a:t>
            </a:r>
          </a:p>
          <a:p>
            <a:pPr lvl="2" eaLnBrk="1" hangingPunct="1">
              <a:lnSpc>
                <a:spcPct val="90000"/>
              </a:lnSpc>
            </a:pPr>
            <a:r>
              <a:rPr kumimoji="0" lang="en-US" altLang="zh-CN" sz="1800" dirty="0"/>
              <a:t>7.</a:t>
            </a:r>
            <a:r>
              <a:rPr kumimoji="0" lang="zh-CN" altLang="en-US" sz="1800" dirty="0"/>
              <a:t>承认不断改进软件工程实践的必要性</a:t>
            </a:r>
          </a:p>
        </p:txBody>
      </p:sp>
      <p:sp>
        <p:nvSpPr>
          <p:cNvPr id="59396" name="页脚占位符 3">
            <a:extLst>
              <a:ext uri="{FF2B5EF4-FFF2-40B4-BE49-F238E27FC236}">
                <a16:creationId xmlns:a16="http://schemas.microsoft.com/office/drawing/2014/main" id="{4FC62718-EEA9-40E6-B858-29AA9765E80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kumimoji="1"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kumimoji="1"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kumimoji="1"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kumimoji="1"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9pPr>
          </a:lstStyle>
          <a:p>
            <a:pPr>
              <a:buClr>
                <a:schemeClr val="hlink"/>
              </a:buClr>
              <a:buSzPct val="70000"/>
              <a:buFont typeface="Wingdings" panose="05000000000000000000" pitchFamily="2" charset="2"/>
              <a:buChar char="n"/>
            </a:pPr>
            <a:r>
              <a:rPr kumimoji="0" lang="zh-CN" altLang="en-US" sz="1200">
                <a:solidFill>
                  <a:srgbClr val="3F3F3F"/>
                </a:solidFill>
                <a:latin typeface="Tahoma" panose="020B0604030504040204" pitchFamily="34" charset="0"/>
                <a:ea typeface="幼圆" panose="02010509060101010101" pitchFamily="49" charset="-122"/>
              </a:rPr>
              <a:t>个人成果，妥善保存，请勿传播</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a:extLst>
              <a:ext uri="{FF2B5EF4-FFF2-40B4-BE49-F238E27FC236}">
                <a16:creationId xmlns:a16="http://schemas.microsoft.com/office/drawing/2014/main" id="{5450F56C-F481-40A8-A838-9A41D4BA767C}"/>
              </a:ext>
            </a:extLst>
          </p:cNvPr>
          <p:cNvSpPr>
            <a:spLocks noGrp="1" noChangeArrowheads="1"/>
          </p:cNvSpPr>
          <p:nvPr>
            <p:ph type="title"/>
          </p:nvPr>
        </p:nvSpPr>
        <p:spPr/>
        <p:txBody>
          <a:bodyPr rtlCol="0">
            <a:scene3d>
              <a:camera prst="orthographicFront"/>
              <a:lightRig rig="threePt" dir="t">
                <a:rot lat="0" lon="0" rev="4800000"/>
              </a:lightRig>
            </a:scene3d>
          </a:bodyPr>
          <a:lstStyle/>
          <a:p>
            <a:pPr eaLnBrk="1" fontAlgn="auto" hangingPunct="1">
              <a:spcAft>
                <a:spcPts val="0"/>
              </a:spcAft>
              <a:defRPr/>
            </a:pPr>
            <a:r>
              <a:rPr lang="zh-CN" altLang="en-US">
                <a:solidFill>
                  <a:schemeClr val="accent1">
                    <a:satMod val="150000"/>
                  </a:schemeClr>
                </a:solidFill>
                <a:latin typeface="楷体" panose="02010609060101010101" pitchFamily="49" charset="-122"/>
                <a:ea typeface="楷体" panose="02010609060101010101" pitchFamily="49" charset="-122"/>
              </a:rPr>
              <a:t>集成测试</a:t>
            </a:r>
          </a:p>
        </p:txBody>
      </p:sp>
      <p:sp>
        <p:nvSpPr>
          <p:cNvPr id="842763" name="Rectangle 11">
            <a:extLst>
              <a:ext uri="{FF2B5EF4-FFF2-40B4-BE49-F238E27FC236}">
                <a16:creationId xmlns:a16="http://schemas.microsoft.com/office/drawing/2014/main" id="{50844B9C-2A3B-4CA8-B42D-7308FE8A99AB}"/>
              </a:ext>
            </a:extLst>
          </p:cNvPr>
          <p:cNvSpPr>
            <a:spLocks noGrp="1" noChangeArrowheads="1"/>
          </p:cNvSpPr>
          <p:nvPr>
            <p:ph idx="1"/>
          </p:nvPr>
        </p:nvSpPr>
        <p:spPr>
          <a:xfrm>
            <a:off x="2351088" y="1484313"/>
            <a:ext cx="7772400" cy="914400"/>
          </a:xfrm>
        </p:spPr>
        <p:txBody>
          <a:bodyPr vert="horz" wrap="square" lIns="92075" tIns="46038" rIns="92075" bIns="46038" numCol="1" anchor="t" anchorCtr="0" compatLnSpc="1">
            <a:prstTxWarp prst="textNoShape">
              <a:avLst/>
            </a:prstTxWarp>
          </a:bodyPr>
          <a:lstStyle/>
          <a:p>
            <a:pPr eaLnBrk="1" hangingPunct="1">
              <a:lnSpc>
                <a:spcPct val="90000"/>
              </a:lnSpc>
              <a:buFont typeface="Wingdings" panose="05000000000000000000" pitchFamily="2" charset="2"/>
              <a:buNone/>
            </a:pPr>
            <a:r>
              <a:rPr lang="zh-CN" altLang="en-US" sz="2800">
                <a:latin typeface="楷体" panose="02010609060101010101" pitchFamily="49" charset="-122"/>
                <a:ea typeface="楷体" panose="02010609060101010101" pitchFamily="49" charset="-122"/>
              </a:rPr>
              <a:t>第</a:t>
            </a:r>
            <a:r>
              <a:rPr lang="en-US" altLang="zh-CN" sz="2800">
                <a:latin typeface="楷体" panose="02010609060101010101" pitchFamily="49" charset="-122"/>
                <a:ea typeface="楷体" panose="02010609060101010101" pitchFamily="49" charset="-122"/>
              </a:rPr>
              <a:t>2</a:t>
            </a:r>
            <a:r>
              <a:rPr lang="zh-CN" altLang="en-US" sz="2800">
                <a:latin typeface="楷体" panose="02010609060101010101" pitchFamily="49" charset="-122"/>
                <a:ea typeface="楷体" panose="02010609060101010101" pitchFamily="49" charset="-122"/>
              </a:rPr>
              <a:t>步：根据深度优先或宽度优先的策略，每次用一个实际模块代换一个</a:t>
            </a:r>
            <a:r>
              <a:rPr lang="en-US" altLang="zh-CN" sz="2800">
                <a:solidFill>
                  <a:srgbClr val="C00000"/>
                </a:solidFill>
                <a:latin typeface="楷体" panose="02010609060101010101" pitchFamily="49" charset="-122"/>
                <a:ea typeface="楷体" panose="02010609060101010101" pitchFamily="49" charset="-122"/>
              </a:rPr>
              <a:t>stub</a:t>
            </a:r>
            <a:r>
              <a:rPr lang="zh-CN" altLang="en-US" sz="2800">
                <a:latin typeface="楷体" panose="02010609060101010101" pitchFamily="49" charset="-122"/>
                <a:ea typeface="楷体" panose="02010609060101010101" pitchFamily="49" charset="-122"/>
              </a:rPr>
              <a:t>。</a:t>
            </a:r>
          </a:p>
        </p:txBody>
      </p:sp>
      <p:sp>
        <p:nvSpPr>
          <p:cNvPr id="110596" name="页脚占位符 3">
            <a:extLst>
              <a:ext uri="{FF2B5EF4-FFF2-40B4-BE49-F238E27FC236}">
                <a16:creationId xmlns:a16="http://schemas.microsoft.com/office/drawing/2014/main" id="{AE6BE20F-21D0-48A7-9C55-DE6D0A1B1D5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buClr>
                <a:schemeClr val="hlink"/>
              </a:buClr>
              <a:buSzPct val="70000"/>
              <a:buFont typeface="Wingdings" panose="05000000000000000000" pitchFamily="2" charset="2"/>
              <a:buChar char="n"/>
            </a:pPr>
            <a:r>
              <a:rPr lang="zh-CN" altLang="en-US" sz="1200">
                <a:solidFill>
                  <a:srgbClr val="3F3F3F"/>
                </a:solidFill>
                <a:latin typeface="楷体" panose="02010609060101010101" pitchFamily="49" charset="-122"/>
                <a:ea typeface="楷体" panose="02010609060101010101" pitchFamily="49" charset="-122"/>
              </a:rPr>
              <a:t>个人成果，妥善保存，请勿传播</a:t>
            </a:r>
          </a:p>
        </p:txBody>
      </p:sp>
      <p:sp>
        <p:nvSpPr>
          <p:cNvPr id="842764" name="Text Box 12">
            <a:extLst>
              <a:ext uri="{FF2B5EF4-FFF2-40B4-BE49-F238E27FC236}">
                <a16:creationId xmlns:a16="http://schemas.microsoft.com/office/drawing/2014/main" id="{552D3F22-547B-4FF9-A0FD-DC3B4BE9B6AA}"/>
              </a:ext>
            </a:extLst>
          </p:cNvPr>
          <p:cNvSpPr txBox="1">
            <a:spLocks noChangeArrowheads="1"/>
          </p:cNvSpPr>
          <p:nvPr/>
        </p:nvSpPr>
        <p:spPr bwMode="auto">
          <a:xfrm>
            <a:off x="2351088" y="5141913"/>
            <a:ext cx="7772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eaLnBrk="1" hangingPunct="1">
              <a:spcBef>
                <a:spcPct val="50000"/>
              </a:spcBef>
              <a:buClrTx/>
              <a:buSzTx/>
              <a:buFontTx/>
              <a:buNone/>
            </a:pPr>
            <a:r>
              <a:rPr kumimoji="1" lang="zh-CN" altLang="en-US" sz="2800">
                <a:latin typeface="楷体" panose="02010609060101010101" pitchFamily="49" charset="-122"/>
                <a:ea typeface="楷体" panose="02010609060101010101" pitchFamily="49" charset="-122"/>
              </a:rPr>
              <a:t>第</a:t>
            </a:r>
            <a:r>
              <a:rPr kumimoji="1" lang="en-US" altLang="zh-CN" sz="2800">
                <a:latin typeface="楷体" panose="02010609060101010101" pitchFamily="49" charset="-122"/>
                <a:ea typeface="楷体" panose="02010609060101010101" pitchFamily="49" charset="-122"/>
              </a:rPr>
              <a:t>3</a:t>
            </a:r>
            <a:r>
              <a:rPr kumimoji="1" lang="zh-CN" altLang="en-US" sz="2800">
                <a:latin typeface="楷体" panose="02010609060101010101" pitchFamily="49" charset="-122"/>
                <a:ea typeface="楷体" panose="02010609060101010101" pitchFamily="49" charset="-122"/>
              </a:rPr>
              <a:t>步：在结合进一个模块的同时进行测试。</a:t>
            </a:r>
          </a:p>
        </p:txBody>
      </p:sp>
      <p:sp>
        <p:nvSpPr>
          <p:cNvPr id="842765" name="Text Box 13">
            <a:extLst>
              <a:ext uri="{FF2B5EF4-FFF2-40B4-BE49-F238E27FC236}">
                <a16:creationId xmlns:a16="http://schemas.microsoft.com/office/drawing/2014/main" id="{4C598FE7-6F04-4AC3-A88B-F4CF9EF556BA}"/>
              </a:ext>
            </a:extLst>
          </p:cNvPr>
          <p:cNvSpPr txBox="1">
            <a:spLocks noChangeArrowheads="1"/>
          </p:cNvSpPr>
          <p:nvPr/>
        </p:nvSpPr>
        <p:spPr bwMode="auto">
          <a:xfrm>
            <a:off x="5229225" y="2551113"/>
            <a:ext cx="6096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b="1">
                <a:latin typeface="楷体" panose="02010609060101010101" pitchFamily="49" charset="-122"/>
                <a:ea typeface="楷体" panose="02010609060101010101" pitchFamily="49" charset="-122"/>
              </a:rPr>
              <a:t>M</a:t>
            </a:r>
          </a:p>
        </p:txBody>
      </p:sp>
      <p:grpSp>
        <p:nvGrpSpPr>
          <p:cNvPr id="2" name="Group 14">
            <a:extLst>
              <a:ext uri="{FF2B5EF4-FFF2-40B4-BE49-F238E27FC236}">
                <a16:creationId xmlns:a16="http://schemas.microsoft.com/office/drawing/2014/main" id="{FEA41CE1-4A31-42B6-A021-B6082346FFA2}"/>
              </a:ext>
            </a:extLst>
          </p:cNvPr>
          <p:cNvGrpSpPr>
            <a:grpSpLocks/>
          </p:cNvGrpSpPr>
          <p:nvPr/>
        </p:nvGrpSpPr>
        <p:grpSpPr bwMode="auto">
          <a:xfrm>
            <a:off x="4637088" y="3028951"/>
            <a:ext cx="1752600" cy="893763"/>
            <a:chOff x="1440" y="981"/>
            <a:chExt cx="1104" cy="563"/>
          </a:xfrm>
        </p:grpSpPr>
        <p:grpSp>
          <p:nvGrpSpPr>
            <p:cNvPr id="110615" name="Group 15">
              <a:extLst>
                <a:ext uri="{FF2B5EF4-FFF2-40B4-BE49-F238E27FC236}">
                  <a16:creationId xmlns:a16="http://schemas.microsoft.com/office/drawing/2014/main" id="{30EC0254-4E80-4AF5-89C1-6189F908A8DF}"/>
                </a:ext>
              </a:extLst>
            </p:cNvPr>
            <p:cNvGrpSpPr>
              <a:grpSpLocks/>
            </p:cNvGrpSpPr>
            <p:nvPr/>
          </p:nvGrpSpPr>
          <p:grpSpPr bwMode="auto">
            <a:xfrm>
              <a:off x="1440" y="981"/>
              <a:ext cx="480" cy="563"/>
              <a:chOff x="1440" y="981"/>
              <a:chExt cx="480" cy="563"/>
            </a:xfrm>
          </p:grpSpPr>
          <p:sp>
            <p:nvSpPr>
              <p:cNvPr id="110619" name="Text Box 16">
                <a:extLst>
                  <a:ext uri="{FF2B5EF4-FFF2-40B4-BE49-F238E27FC236}">
                    <a16:creationId xmlns:a16="http://schemas.microsoft.com/office/drawing/2014/main" id="{83335A95-806E-4B46-8C82-ABFBF9BA37D1}"/>
                  </a:ext>
                </a:extLst>
              </p:cNvPr>
              <p:cNvSpPr txBox="1">
                <a:spLocks noChangeArrowheads="1"/>
              </p:cNvSpPr>
              <p:nvPr/>
            </p:nvSpPr>
            <p:spPr bwMode="auto">
              <a:xfrm>
                <a:off x="1440" y="1248"/>
                <a:ext cx="384" cy="296"/>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b="1">
                    <a:latin typeface="楷体" panose="02010609060101010101" pitchFamily="49" charset="-122"/>
                    <a:ea typeface="楷体" panose="02010609060101010101" pitchFamily="49" charset="-122"/>
                  </a:rPr>
                  <a:t>S</a:t>
                </a:r>
                <a:r>
                  <a:rPr kumimoji="1" lang="en-US" altLang="zh-CN" sz="2400" b="1" baseline="-25000">
                    <a:latin typeface="楷体" panose="02010609060101010101" pitchFamily="49" charset="-122"/>
                    <a:ea typeface="楷体" panose="02010609060101010101" pitchFamily="49" charset="-122"/>
                  </a:rPr>
                  <a:t>1</a:t>
                </a:r>
                <a:endParaRPr kumimoji="1" lang="en-US" altLang="zh-CN" sz="2400" b="1">
                  <a:latin typeface="楷体" panose="02010609060101010101" pitchFamily="49" charset="-122"/>
                  <a:ea typeface="楷体" panose="02010609060101010101" pitchFamily="49" charset="-122"/>
                </a:endParaRPr>
              </a:p>
            </p:txBody>
          </p:sp>
          <p:sp>
            <p:nvSpPr>
              <p:cNvPr id="110620" name="Line 17">
                <a:extLst>
                  <a:ext uri="{FF2B5EF4-FFF2-40B4-BE49-F238E27FC236}">
                    <a16:creationId xmlns:a16="http://schemas.microsoft.com/office/drawing/2014/main" id="{52DE8471-1524-432C-8392-E0B63F1503E6}"/>
                  </a:ext>
                </a:extLst>
              </p:cNvPr>
              <p:cNvSpPr>
                <a:spLocks noChangeShapeType="1"/>
              </p:cNvSpPr>
              <p:nvPr/>
            </p:nvSpPr>
            <p:spPr bwMode="auto">
              <a:xfrm flipH="1">
                <a:off x="1632" y="981"/>
                <a:ext cx="288" cy="265"/>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0616" name="Group 18">
              <a:extLst>
                <a:ext uri="{FF2B5EF4-FFF2-40B4-BE49-F238E27FC236}">
                  <a16:creationId xmlns:a16="http://schemas.microsoft.com/office/drawing/2014/main" id="{470E253F-58F7-4955-9520-CF9B076FA9EB}"/>
                </a:ext>
              </a:extLst>
            </p:cNvPr>
            <p:cNvGrpSpPr>
              <a:grpSpLocks/>
            </p:cNvGrpSpPr>
            <p:nvPr/>
          </p:nvGrpSpPr>
          <p:grpSpPr bwMode="auto">
            <a:xfrm>
              <a:off x="2085" y="981"/>
              <a:ext cx="459" cy="563"/>
              <a:chOff x="2085" y="981"/>
              <a:chExt cx="459" cy="563"/>
            </a:xfrm>
          </p:grpSpPr>
          <p:sp>
            <p:nvSpPr>
              <p:cNvPr id="110617" name="Text Box 19">
                <a:extLst>
                  <a:ext uri="{FF2B5EF4-FFF2-40B4-BE49-F238E27FC236}">
                    <a16:creationId xmlns:a16="http://schemas.microsoft.com/office/drawing/2014/main" id="{AFA9C40A-B85C-44F1-BD3E-159592B7289D}"/>
                  </a:ext>
                </a:extLst>
              </p:cNvPr>
              <p:cNvSpPr txBox="1">
                <a:spLocks noChangeArrowheads="1"/>
              </p:cNvSpPr>
              <p:nvPr/>
            </p:nvSpPr>
            <p:spPr bwMode="auto">
              <a:xfrm>
                <a:off x="2160" y="1248"/>
                <a:ext cx="384" cy="296"/>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b="1">
                    <a:latin typeface="楷体" panose="02010609060101010101" pitchFamily="49" charset="-122"/>
                    <a:ea typeface="楷体" panose="02010609060101010101" pitchFamily="49" charset="-122"/>
                  </a:rPr>
                  <a:t>S</a:t>
                </a:r>
                <a:r>
                  <a:rPr kumimoji="1" lang="en-US" altLang="zh-CN" sz="2400" b="1" baseline="-25000">
                    <a:latin typeface="楷体" panose="02010609060101010101" pitchFamily="49" charset="-122"/>
                    <a:ea typeface="楷体" panose="02010609060101010101" pitchFamily="49" charset="-122"/>
                  </a:rPr>
                  <a:t>2</a:t>
                </a:r>
                <a:endParaRPr kumimoji="1" lang="en-US" altLang="zh-CN" sz="2400" b="1">
                  <a:latin typeface="楷体" panose="02010609060101010101" pitchFamily="49" charset="-122"/>
                  <a:ea typeface="楷体" panose="02010609060101010101" pitchFamily="49" charset="-122"/>
                </a:endParaRPr>
              </a:p>
            </p:txBody>
          </p:sp>
          <p:sp>
            <p:nvSpPr>
              <p:cNvPr id="110618" name="Line 20">
                <a:extLst>
                  <a:ext uri="{FF2B5EF4-FFF2-40B4-BE49-F238E27FC236}">
                    <a16:creationId xmlns:a16="http://schemas.microsoft.com/office/drawing/2014/main" id="{E198FBE4-C762-44F6-9FAA-408881AADC9D}"/>
                  </a:ext>
                </a:extLst>
              </p:cNvPr>
              <p:cNvSpPr>
                <a:spLocks noChangeShapeType="1"/>
              </p:cNvSpPr>
              <p:nvPr/>
            </p:nvSpPr>
            <p:spPr bwMode="auto">
              <a:xfrm>
                <a:off x="2085" y="981"/>
                <a:ext cx="288" cy="265"/>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5" name="Group 21">
            <a:extLst>
              <a:ext uri="{FF2B5EF4-FFF2-40B4-BE49-F238E27FC236}">
                <a16:creationId xmlns:a16="http://schemas.microsoft.com/office/drawing/2014/main" id="{ADBB556C-CA79-4E1E-8E6B-4AD5C7D2A9D0}"/>
              </a:ext>
            </a:extLst>
          </p:cNvPr>
          <p:cNvGrpSpPr>
            <a:grpSpLocks/>
          </p:cNvGrpSpPr>
          <p:nvPr/>
        </p:nvGrpSpPr>
        <p:grpSpPr bwMode="auto">
          <a:xfrm>
            <a:off x="4635500" y="3028951"/>
            <a:ext cx="762000" cy="893763"/>
            <a:chOff x="1440" y="981"/>
            <a:chExt cx="480" cy="563"/>
          </a:xfrm>
        </p:grpSpPr>
        <p:sp>
          <p:nvSpPr>
            <p:cNvPr id="110613" name="Text Box 22">
              <a:extLst>
                <a:ext uri="{FF2B5EF4-FFF2-40B4-BE49-F238E27FC236}">
                  <a16:creationId xmlns:a16="http://schemas.microsoft.com/office/drawing/2014/main" id="{7D6CE6FB-5025-4C2C-A5F0-6E201227E370}"/>
                </a:ext>
              </a:extLst>
            </p:cNvPr>
            <p:cNvSpPr txBox="1">
              <a:spLocks noChangeArrowheads="1"/>
            </p:cNvSpPr>
            <p:nvPr/>
          </p:nvSpPr>
          <p:spPr bwMode="auto">
            <a:xfrm>
              <a:off x="1440" y="1248"/>
              <a:ext cx="384" cy="29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b="1">
                  <a:latin typeface="楷体" panose="02010609060101010101" pitchFamily="49" charset="-122"/>
                  <a:ea typeface="楷体" panose="02010609060101010101" pitchFamily="49" charset="-122"/>
                </a:rPr>
                <a:t>M</a:t>
              </a:r>
              <a:r>
                <a:rPr kumimoji="1" lang="en-US" altLang="zh-CN" sz="2400" b="1" baseline="-25000">
                  <a:latin typeface="楷体" panose="02010609060101010101" pitchFamily="49" charset="-122"/>
                  <a:ea typeface="楷体" panose="02010609060101010101" pitchFamily="49" charset="-122"/>
                </a:rPr>
                <a:t>1</a:t>
              </a:r>
              <a:endParaRPr kumimoji="1" lang="en-US" altLang="zh-CN" sz="2400" b="1">
                <a:latin typeface="楷体" panose="02010609060101010101" pitchFamily="49" charset="-122"/>
                <a:ea typeface="楷体" panose="02010609060101010101" pitchFamily="49" charset="-122"/>
              </a:endParaRPr>
            </a:p>
          </p:txBody>
        </p:sp>
        <p:sp>
          <p:nvSpPr>
            <p:cNvPr id="110614" name="Line 23">
              <a:extLst>
                <a:ext uri="{FF2B5EF4-FFF2-40B4-BE49-F238E27FC236}">
                  <a16:creationId xmlns:a16="http://schemas.microsoft.com/office/drawing/2014/main" id="{6977105F-8EFB-4EEE-97EB-1DA36E0225B4}"/>
                </a:ext>
              </a:extLst>
            </p:cNvPr>
            <p:cNvSpPr>
              <a:spLocks noChangeShapeType="1"/>
            </p:cNvSpPr>
            <p:nvPr/>
          </p:nvSpPr>
          <p:spPr bwMode="auto">
            <a:xfrm flipH="1">
              <a:off x="1632" y="981"/>
              <a:ext cx="288" cy="26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Group 24">
            <a:extLst>
              <a:ext uri="{FF2B5EF4-FFF2-40B4-BE49-F238E27FC236}">
                <a16:creationId xmlns:a16="http://schemas.microsoft.com/office/drawing/2014/main" id="{BC09E8E6-68A1-4FFC-9EA7-F593EB232C69}"/>
              </a:ext>
            </a:extLst>
          </p:cNvPr>
          <p:cNvGrpSpPr>
            <a:grpSpLocks/>
          </p:cNvGrpSpPr>
          <p:nvPr/>
        </p:nvGrpSpPr>
        <p:grpSpPr bwMode="auto">
          <a:xfrm>
            <a:off x="4027488" y="3949701"/>
            <a:ext cx="1752600" cy="893763"/>
            <a:chOff x="2016" y="3181"/>
            <a:chExt cx="1104" cy="563"/>
          </a:xfrm>
        </p:grpSpPr>
        <p:sp>
          <p:nvSpPr>
            <p:cNvPr id="110609" name="Text Box 25">
              <a:extLst>
                <a:ext uri="{FF2B5EF4-FFF2-40B4-BE49-F238E27FC236}">
                  <a16:creationId xmlns:a16="http://schemas.microsoft.com/office/drawing/2014/main" id="{2DDB55A4-CF9C-4DEB-951D-8BC7537D57B3}"/>
                </a:ext>
              </a:extLst>
            </p:cNvPr>
            <p:cNvSpPr txBox="1">
              <a:spLocks noChangeArrowheads="1"/>
            </p:cNvSpPr>
            <p:nvPr/>
          </p:nvSpPr>
          <p:spPr bwMode="auto">
            <a:xfrm>
              <a:off x="2016" y="3448"/>
              <a:ext cx="384" cy="296"/>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b="1">
                  <a:latin typeface="楷体" panose="02010609060101010101" pitchFamily="49" charset="-122"/>
                  <a:ea typeface="楷体" panose="02010609060101010101" pitchFamily="49" charset="-122"/>
                </a:rPr>
                <a:t>S</a:t>
              </a:r>
              <a:r>
                <a:rPr kumimoji="1" lang="en-US" altLang="zh-CN" sz="2400" b="1" baseline="-25000">
                  <a:latin typeface="楷体" panose="02010609060101010101" pitchFamily="49" charset="-122"/>
                  <a:ea typeface="楷体" panose="02010609060101010101" pitchFamily="49" charset="-122"/>
                </a:rPr>
                <a:t>3</a:t>
              </a:r>
              <a:endParaRPr kumimoji="1" lang="en-US" altLang="zh-CN" sz="2400" b="1">
                <a:latin typeface="楷体" panose="02010609060101010101" pitchFamily="49" charset="-122"/>
                <a:ea typeface="楷体" panose="02010609060101010101" pitchFamily="49" charset="-122"/>
              </a:endParaRPr>
            </a:p>
          </p:txBody>
        </p:sp>
        <p:sp>
          <p:nvSpPr>
            <p:cNvPr id="110610" name="Text Box 26">
              <a:extLst>
                <a:ext uri="{FF2B5EF4-FFF2-40B4-BE49-F238E27FC236}">
                  <a16:creationId xmlns:a16="http://schemas.microsoft.com/office/drawing/2014/main" id="{7F158C83-B9D1-4CB9-858A-68670270E1EF}"/>
                </a:ext>
              </a:extLst>
            </p:cNvPr>
            <p:cNvSpPr txBox="1">
              <a:spLocks noChangeArrowheads="1"/>
            </p:cNvSpPr>
            <p:nvPr/>
          </p:nvSpPr>
          <p:spPr bwMode="auto">
            <a:xfrm>
              <a:off x="2736" y="3448"/>
              <a:ext cx="384" cy="296"/>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b="1">
                  <a:latin typeface="楷体" panose="02010609060101010101" pitchFamily="49" charset="-122"/>
                  <a:ea typeface="楷体" panose="02010609060101010101" pitchFamily="49" charset="-122"/>
                </a:rPr>
                <a:t>S</a:t>
              </a:r>
              <a:r>
                <a:rPr kumimoji="1" lang="en-US" altLang="zh-CN" sz="2400" b="1" baseline="-25000">
                  <a:latin typeface="楷体" panose="02010609060101010101" pitchFamily="49" charset="-122"/>
                  <a:ea typeface="楷体" panose="02010609060101010101" pitchFamily="49" charset="-122"/>
                </a:rPr>
                <a:t>4</a:t>
              </a:r>
              <a:endParaRPr kumimoji="1" lang="en-US" altLang="zh-CN" sz="2400" b="1">
                <a:latin typeface="楷体" panose="02010609060101010101" pitchFamily="49" charset="-122"/>
                <a:ea typeface="楷体" panose="02010609060101010101" pitchFamily="49" charset="-122"/>
              </a:endParaRPr>
            </a:p>
          </p:txBody>
        </p:sp>
        <p:sp>
          <p:nvSpPr>
            <p:cNvPr id="110611" name="Line 27">
              <a:extLst>
                <a:ext uri="{FF2B5EF4-FFF2-40B4-BE49-F238E27FC236}">
                  <a16:creationId xmlns:a16="http://schemas.microsoft.com/office/drawing/2014/main" id="{D2AE2394-1BAC-499B-A139-C2254B016DD5}"/>
                </a:ext>
              </a:extLst>
            </p:cNvPr>
            <p:cNvSpPr>
              <a:spLocks noChangeShapeType="1"/>
            </p:cNvSpPr>
            <p:nvPr/>
          </p:nvSpPr>
          <p:spPr bwMode="auto">
            <a:xfrm flipH="1">
              <a:off x="2208" y="3181"/>
              <a:ext cx="288" cy="265"/>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12" name="Line 28">
              <a:extLst>
                <a:ext uri="{FF2B5EF4-FFF2-40B4-BE49-F238E27FC236}">
                  <a16:creationId xmlns:a16="http://schemas.microsoft.com/office/drawing/2014/main" id="{71B9EDE0-6E30-469C-B577-F3A87BCB5A8F}"/>
                </a:ext>
              </a:extLst>
            </p:cNvPr>
            <p:cNvSpPr>
              <a:spLocks noChangeShapeType="1"/>
            </p:cNvSpPr>
            <p:nvPr/>
          </p:nvSpPr>
          <p:spPr bwMode="auto">
            <a:xfrm>
              <a:off x="2661" y="3181"/>
              <a:ext cx="288" cy="265"/>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 name="Group 29">
            <a:extLst>
              <a:ext uri="{FF2B5EF4-FFF2-40B4-BE49-F238E27FC236}">
                <a16:creationId xmlns:a16="http://schemas.microsoft.com/office/drawing/2014/main" id="{7175BD22-54A7-4B42-BB7C-BFC3FD6C82B1}"/>
              </a:ext>
            </a:extLst>
          </p:cNvPr>
          <p:cNvGrpSpPr>
            <a:grpSpLocks/>
          </p:cNvGrpSpPr>
          <p:nvPr/>
        </p:nvGrpSpPr>
        <p:grpSpPr bwMode="auto">
          <a:xfrm>
            <a:off x="5661026" y="3028951"/>
            <a:ext cx="728663" cy="893763"/>
            <a:chOff x="2085" y="981"/>
            <a:chExt cx="459" cy="563"/>
          </a:xfrm>
        </p:grpSpPr>
        <p:sp>
          <p:nvSpPr>
            <p:cNvPr id="110607" name="Text Box 30">
              <a:extLst>
                <a:ext uri="{FF2B5EF4-FFF2-40B4-BE49-F238E27FC236}">
                  <a16:creationId xmlns:a16="http://schemas.microsoft.com/office/drawing/2014/main" id="{99C4674F-BACC-455B-999F-FAF7865B80F1}"/>
                </a:ext>
              </a:extLst>
            </p:cNvPr>
            <p:cNvSpPr txBox="1">
              <a:spLocks noChangeArrowheads="1"/>
            </p:cNvSpPr>
            <p:nvPr/>
          </p:nvSpPr>
          <p:spPr bwMode="auto">
            <a:xfrm>
              <a:off x="2160" y="1248"/>
              <a:ext cx="384" cy="29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b="1">
                  <a:latin typeface="楷体" panose="02010609060101010101" pitchFamily="49" charset="-122"/>
                  <a:ea typeface="楷体" panose="02010609060101010101" pitchFamily="49" charset="-122"/>
                </a:rPr>
                <a:t>M</a:t>
              </a:r>
              <a:r>
                <a:rPr kumimoji="1" lang="en-US" altLang="zh-CN" sz="2400" b="1" baseline="-25000">
                  <a:latin typeface="楷体" panose="02010609060101010101" pitchFamily="49" charset="-122"/>
                  <a:ea typeface="楷体" panose="02010609060101010101" pitchFamily="49" charset="-122"/>
                </a:rPr>
                <a:t>2</a:t>
              </a:r>
              <a:endParaRPr kumimoji="1" lang="en-US" altLang="zh-CN" sz="2400" b="1">
                <a:latin typeface="楷体" panose="02010609060101010101" pitchFamily="49" charset="-122"/>
                <a:ea typeface="楷体" panose="02010609060101010101" pitchFamily="49" charset="-122"/>
              </a:endParaRPr>
            </a:p>
          </p:txBody>
        </p:sp>
        <p:sp>
          <p:nvSpPr>
            <p:cNvPr id="110608" name="Line 31">
              <a:extLst>
                <a:ext uri="{FF2B5EF4-FFF2-40B4-BE49-F238E27FC236}">
                  <a16:creationId xmlns:a16="http://schemas.microsoft.com/office/drawing/2014/main" id="{041DBD1D-804B-4294-8CC5-EC625D603790}"/>
                </a:ext>
              </a:extLst>
            </p:cNvPr>
            <p:cNvSpPr>
              <a:spLocks noChangeShapeType="1"/>
            </p:cNvSpPr>
            <p:nvPr/>
          </p:nvSpPr>
          <p:spPr bwMode="auto">
            <a:xfrm>
              <a:off x="2085" y="981"/>
              <a:ext cx="288" cy="26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 name="Group 32">
            <a:extLst>
              <a:ext uri="{FF2B5EF4-FFF2-40B4-BE49-F238E27FC236}">
                <a16:creationId xmlns:a16="http://schemas.microsoft.com/office/drawing/2014/main" id="{61C945DC-32E9-419B-8579-D452B4BDB151}"/>
              </a:ext>
            </a:extLst>
          </p:cNvPr>
          <p:cNvGrpSpPr>
            <a:grpSpLocks/>
          </p:cNvGrpSpPr>
          <p:nvPr/>
        </p:nvGrpSpPr>
        <p:grpSpPr bwMode="auto">
          <a:xfrm>
            <a:off x="5661026" y="3028951"/>
            <a:ext cx="728663" cy="893763"/>
            <a:chOff x="2085" y="981"/>
            <a:chExt cx="459" cy="563"/>
          </a:xfrm>
        </p:grpSpPr>
        <p:sp>
          <p:nvSpPr>
            <p:cNvPr id="110605" name="Text Box 33">
              <a:extLst>
                <a:ext uri="{FF2B5EF4-FFF2-40B4-BE49-F238E27FC236}">
                  <a16:creationId xmlns:a16="http://schemas.microsoft.com/office/drawing/2014/main" id="{6432D0ED-C654-4360-B2F3-E8F6016702C1}"/>
                </a:ext>
              </a:extLst>
            </p:cNvPr>
            <p:cNvSpPr txBox="1">
              <a:spLocks noChangeArrowheads="1"/>
            </p:cNvSpPr>
            <p:nvPr/>
          </p:nvSpPr>
          <p:spPr bwMode="auto">
            <a:xfrm>
              <a:off x="2160" y="1248"/>
              <a:ext cx="384" cy="296"/>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b="1">
                  <a:latin typeface="楷体" panose="02010609060101010101" pitchFamily="49" charset="-122"/>
                  <a:ea typeface="楷体" panose="02010609060101010101" pitchFamily="49" charset="-122"/>
                </a:rPr>
                <a:t>S</a:t>
              </a:r>
              <a:r>
                <a:rPr kumimoji="1" lang="en-US" altLang="zh-CN" sz="2400" b="1" baseline="-25000">
                  <a:latin typeface="楷体" panose="02010609060101010101" pitchFamily="49" charset="-122"/>
                  <a:ea typeface="楷体" panose="02010609060101010101" pitchFamily="49" charset="-122"/>
                </a:rPr>
                <a:t>2</a:t>
              </a:r>
              <a:endParaRPr kumimoji="1" lang="en-US" altLang="zh-CN" sz="2400" b="1">
                <a:latin typeface="楷体" panose="02010609060101010101" pitchFamily="49" charset="-122"/>
                <a:ea typeface="楷体" panose="02010609060101010101" pitchFamily="49" charset="-122"/>
              </a:endParaRPr>
            </a:p>
          </p:txBody>
        </p:sp>
        <p:sp>
          <p:nvSpPr>
            <p:cNvPr id="110606" name="Line 34">
              <a:extLst>
                <a:ext uri="{FF2B5EF4-FFF2-40B4-BE49-F238E27FC236}">
                  <a16:creationId xmlns:a16="http://schemas.microsoft.com/office/drawing/2014/main" id="{066EE59F-7BA9-4B8A-A2F4-07A07D4BA501}"/>
                </a:ext>
              </a:extLst>
            </p:cNvPr>
            <p:cNvSpPr>
              <a:spLocks noChangeShapeType="1"/>
            </p:cNvSpPr>
            <p:nvPr/>
          </p:nvSpPr>
          <p:spPr bwMode="auto">
            <a:xfrm>
              <a:off x="2085" y="981"/>
              <a:ext cx="288" cy="265"/>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42787" name="Rectangle 35">
            <a:extLst>
              <a:ext uri="{FF2B5EF4-FFF2-40B4-BE49-F238E27FC236}">
                <a16:creationId xmlns:a16="http://schemas.microsoft.com/office/drawing/2014/main" id="{5856D7EB-2711-4B9E-B365-0D308E95C347}"/>
              </a:ext>
            </a:extLst>
          </p:cNvPr>
          <p:cNvSpPr>
            <a:spLocks noChangeArrowheads="1"/>
          </p:cNvSpPr>
          <p:nvPr/>
        </p:nvSpPr>
        <p:spPr bwMode="auto">
          <a:xfrm>
            <a:off x="2351088" y="5751513"/>
            <a:ext cx="7772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238250" indent="-1238250">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eaLnBrk="1" hangingPunct="1">
              <a:spcBef>
                <a:spcPct val="20000"/>
              </a:spcBef>
              <a:buClr>
                <a:schemeClr val="hlink"/>
              </a:buClr>
              <a:buSzPct val="70000"/>
              <a:buFont typeface="Wingdings" panose="05000000000000000000" pitchFamily="2" charset="2"/>
              <a:buNone/>
            </a:pPr>
            <a:r>
              <a:rPr lang="zh-CN" altLang="en-US" sz="2800">
                <a:latin typeface="楷体" panose="02010609060101010101" pitchFamily="49" charset="-122"/>
                <a:ea typeface="楷体" panose="02010609060101010101" pitchFamily="49" charset="-122"/>
              </a:rPr>
              <a:t>第</a:t>
            </a:r>
            <a:r>
              <a:rPr lang="en-US" altLang="zh-CN" sz="2800">
                <a:latin typeface="楷体" panose="02010609060101010101" pitchFamily="49" charset="-122"/>
                <a:ea typeface="楷体" panose="02010609060101010101" pitchFamily="49" charset="-122"/>
              </a:rPr>
              <a:t>4</a:t>
            </a:r>
            <a:r>
              <a:rPr lang="zh-CN" altLang="en-US" sz="2800">
                <a:latin typeface="楷体" panose="02010609060101010101" pitchFamily="49" charset="-122"/>
                <a:ea typeface="楷体" panose="02010609060101010101" pitchFamily="49" charset="-122"/>
              </a:rPr>
              <a:t>步：</a:t>
            </a:r>
            <a:r>
              <a:rPr lang="zh-CN" altLang="en-US" sz="2800">
                <a:solidFill>
                  <a:srgbClr val="0070C0"/>
                </a:solidFill>
                <a:latin typeface="楷体" panose="02010609060101010101" pitchFamily="49" charset="-122"/>
                <a:ea typeface="楷体" panose="02010609060101010101" pitchFamily="49" charset="-122"/>
              </a:rPr>
              <a:t>回归测试</a:t>
            </a:r>
            <a:r>
              <a:rPr lang="zh-CN" altLang="en-US" sz="2800">
                <a:latin typeface="楷体" panose="02010609060101010101" pitchFamily="49" charset="-122"/>
                <a:ea typeface="楷体" panose="02010609060101010101" pitchFamily="49" charset="-122"/>
              </a:rPr>
              <a:t> </a:t>
            </a:r>
            <a:r>
              <a:rPr lang="en-US" altLang="zh-CN" sz="2800">
                <a:latin typeface="楷体" panose="02010609060101010101" pitchFamily="49" charset="-122"/>
                <a:ea typeface="楷体" panose="02010609060101010101" pitchFamily="49" charset="-122"/>
              </a:rPr>
              <a:t>— </a:t>
            </a:r>
            <a:r>
              <a:rPr lang="zh-CN" altLang="en-US" sz="2800">
                <a:latin typeface="楷体" panose="02010609060101010101" pitchFamily="49" charset="-122"/>
                <a:ea typeface="楷体" panose="02010609060101010101" pitchFamily="49" charset="-122"/>
              </a:rPr>
              <a:t>全部或部分地重复以前做过的测试。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842763">
                                            <p:txEl>
                                              <p:pRg st="0" end="0"/>
                                            </p:txEl>
                                          </p:spTgt>
                                        </p:tgtEl>
                                        <p:attrNameLst>
                                          <p:attrName>style.visibility</p:attrName>
                                        </p:attrNameLst>
                                      </p:cBhvr>
                                      <p:to>
                                        <p:strVal val="visible"/>
                                      </p:to>
                                    </p:set>
                                    <p:animEffect transition="in" filter="checkerboard(across)">
                                      <p:cBhvr>
                                        <p:cTn id="7" dur="500"/>
                                        <p:tgtEl>
                                          <p:spTgt spid="84276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42765"/>
                                        </p:tgtEl>
                                        <p:attrNameLst>
                                          <p:attrName>style.visibility</p:attrName>
                                        </p:attrNameLst>
                                      </p:cBhvr>
                                      <p:to>
                                        <p:strVal val="visible"/>
                                      </p:to>
                                    </p:set>
                                    <p:animEffect transition="in" filter="blinds(horizontal)">
                                      <p:cBhvr>
                                        <p:cTn id="12" dur="500"/>
                                        <p:tgtEl>
                                          <p:spTgt spid="842765"/>
                                        </p:tgtEl>
                                      </p:cBhvr>
                                    </p:animEffect>
                                  </p:childTnLst>
                                  <p:subTnLst>
                                    <p:audio>
                                      <p:cMediaNode>
                                        <p:cTn display="0" masterRel="sameClick">
                                          <p:stCondLst>
                                            <p:cond evt="begin" delay="0">
                                              <p:tn val="10"/>
                                            </p:cond>
                                          </p:stCondLst>
                                          <p:endCondLst>
                                            <p:cond evt="onStopAudio" delay="0">
                                              <p:tgtEl>
                                                <p:sldTgt/>
                                              </p:tgtEl>
                                            </p:cond>
                                          </p:endCondLst>
                                        </p:cTn>
                                        <p:tgtEl>
                                          <p:sndTgt r:embed="rId4" name="CAMERA.WAV"/>
                                        </p:tgtEl>
                                      </p:cMediaNode>
                                    </p:audio>
                                  </p:sub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audio>
                                      <p:cMediaNode>
                                        <p:cTn display="0" masterRel="sameClick">
                                          <p:stCondLst>
                                            <p:cond evt="begin" delay="0">
                                              <p:tn val="14"/>
                                            </p:cond>
                                          </p:stCondLst>
                                          <p:endCondLst>
                                            <p:cond evt="onStopAudio" delay="0">
                                              <p:tgtEl>
                                                <p:sldTgt/>
                                              </p:tgtEl>
                                            </p:cond>
                                          </p:endCondLst>
                                        </p:cTn>
                                        <p:tgtEl>
                                          <p:sndTgt r:embed="rId4" name="CAMERA.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subTnLst>
                                    <p:audio>
                                      <p:cMediaNode>
                                        <p:cTn display="0" masterRel="sameClick">
                                          <p:stCondLst>
                                            <p:cond evt="begin" delay="0">
                                              <p:tn val="19"/>
                                            </p:cond>
                                          </p:stCondLst>
                                          <p:endCondLst>
                                            <p:cond evt="onStopAudio" delay="0">
                                              <p:tgtEl>
                                                <p:sldTgt/>
                                              </p:tgtEl>
                                            </p:cond>
                                          </p:endCondLst>
                                        </p:cTn>
                                        <p:tgtEl>
                                          <p:sndTgt r:embed="rId4" name="CAMERA.WAV"/>
                                        </p:tgtEl>
                                      </p:cMediaNode>
                                    </p:audio>
                                  </p:subTnLst>
                                </p:cTn>
                              </p:par>
                            </p:childTnLst>
                          </p:cTn>
                        </p:par>
                        <p:par>
                          <p:cTn id="22" fill="hold" nodeType="afterGroup">
                            <p:stCondLst>
                              <p:cond delay="500"/>
                            </p:stCondLst>
                            <p:childTnLst>
                              <p:par>
                                <p:cTn id="23" presetID="3" presetClass="entr" presetSubtype="1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subTnLst>
                                    <p:audio>
                                      <p:cMediaNode>
                                        <p:cTn display="0" masterRel="sameClick">
                                          <p:stCondLst>
                                            <p:cond evt="begin" delay="0">
                                              <p:tn val="23"/>
                                            </p:cond>
                                          </p:stCondLst>
                                          <p:endCondLst>
                                            <p:cond evt="onStopAudio" delay="0">
                                              <p:tgtEl>
                                                <p:sldTgt/>
                                              </p:tgtEl>
                                            </p:cond>
                                          </p:endCondLst>
                                        </p:cTn>
                                        <p:tgtEl>
                                          <p:sndTgt r:embed="rId4" name="CAMERA.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linds(horizontal)">
                                      <p:cBhvr>
                                        <p:cTn id="34" dur="500"/>
                                        <p:tgtEl>
                                          <p:spTgt spid="7"/>
                                        </p:tgtEl>
                                      </p:cBhvr>
                                    </p:animEffect>
                                  </p:childTnLst>
                                  <p:subTnLst>
                                    <p:audio>
                                      <p:cMediaNode>
                                        <p:cTn display="0" masterRel="sameClick">
                                          <p:stCondLst>
                                            <p:cond evt="begin" delay="0">
                                              <p:tn val="32"/>
                                            </p:cond>
                                          </p:stCondLst>
                                          <p:endCondLst>
                                            <p:cond evt="onStopAudio" delay="0">
                                              <p:tgtEl>
                                                <p:sldTgt/>
                                              </p:tgtEl>
                                            </p:cond>
                                          </p:endCondLst>
                                        </p:cTn>
                                        <p:tgtEl>
                                          <p:sndTgt r:embed="rId4" name="CAMERA.WAV"/>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842764"/>
                                        </p:tgtEl>
                                        <p:attrNameLst>
                                          <p:attrName>style.visibility</p:attrName>
                                        </p:attrNameLst>
                                      </p:cBhvr>
                                      <p:to>
                                        <p:strVal val="visible"/>
                                      </p:to>
                                    </p:set>
                                    <p:animEffect transition="in" filter="checkerboard(across)">
                                      <p:cBhvr>
                                        <p:cTn id="39" dur="500"/>
                                        <p:tgtEl>
                                          <p:spTgt spid="842764"/>
                                        </p:tgtEl>
                                      </p:cBhvr>
                                    </p:animEffect>
                                  </p:childTnLst>
                                  <p:subTnLst>
                                    <p:audio>
                                      <p:cMediaNode>
                                        <p:cTn display="0" masterRel="sameClick">
                                          <p:stCondLst>
                                            <p:cond evt="begin" delay="0">
                                              <p:tn val="37"/>
                                            </p:cond>
                                          </p:stCondLst>
                                          <p:endCondLst>
                                            <p:cond evt="onStopAudio" delay="0">
                                              <p:tgtEl>
                                                <p:sldTgt/>
                                              </p:tgtEl>
                                            </p:cond>
                                          </p:endCondLst>
                                        </p:cTn>
                                        <p:tgtEl>
                                          <p:sndTgt r:embed="rId3" name="PROJCTOR.WAV"/>
                                        </p:tgtEl>
                                      </p:cMediaNode>
                                    </p:audio>
                                  </p:subTnLst>
                                </p:cTn>
                              </p:par>
                            </p:childTnLst>
                          </p:cTn>
                        </p:par>
                      </p:childTnLst>
                    </p:cTn>
                  </p:par>
                  <p:par>
                    <p:cTn id="40" fill="hold" nodeType="clickPar">
                      <p:stCondLst>
                        <p:cond delay="indefinite"/>
                      </p:stCondLst>
                      <p:childTnLst>
                        <p:par>
                          <p:cTn id="41" fill="hold" nodeType="withGroup">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842787">
                                            <p:txEl>
                                              <p:pRg st="0" end="0"/>
                                            </p:txEl>
                                          </p:spTgt>
                                        </p:tgtEl>
                                        <p:attrNameLst>
                                          <p:attrName>style.visibility</p:attrName>
                                        </p:attrNameLst>
                                      </p:cBhvr>
                                      <p:to>
                                        <p:strVal val="visible"/>
                                      </p:to>
                                    </p:set>
                                    <p:animEffect transition="in" filter="checkerboard(across)">
                                      <p:cBhvr>
                                        <p:cTn id="44" dur="500"/>
                                        <p:tgtEl>
                                          <p:spTgt spid="842787">
                                            <p:txEl>
                                              <p:pRg st="0" end="0"/>
                                            </p:txEl>
                                          </p:spTgt>
                                        </p:tgtEl>
                                      </p:cBhvr>
                                    </p:animEffect>
                                  </p:childTnLst>
                                  <p:subTnLst>
                                    <p:audio>
                                      <p:cMediaNode>
                                        <p:cTn display="0" masterRel="sameClick">
                                          <p:stCondLst>
                                            <p:cond evt="begin" delay="0">
                                              <p:tn val="42"/>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2763" grpId="0" build="p" autoUpdateAnimBg="0" advAuto="0"/>
      <p:bldP spid="842764" grpId="0" autoUpdateAnimBg="0"/>
      <p:bldP spid="842765" grpId="0" animBg="1" autoUpdateAnimBg="0"/>
      <p:bldP spid="842787"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2">
            <a:extLst>
              <a:ext uri="{FF2B5EF4-FFF2-40B4-BE49-F238E27FC236}">
                <a16:creationId xmlns:a16="http://schemas.microsoft.com/office/drawing/2014/main" id="{46AA794E-713E-475B-966B-0705A9DBF301}"/>
              </a:ext>
            </a:extLst>
          </p:cNvPr>
          <p:cNvSpPr>
            <a:spLocks noGrp="1" noChangeArrowheads="1"/>
          </p:cNvSpPr>
          <p:nvPr>
            <p:ph type="title"/>
          </p:nvPr>
        </p:nvSpPr>
        <p:spPr/>
        <p:txBody>
          <a:bodyPr rtlCol="0">
            <a:scene3d>
              <a:camera prst="orthographicFront"/>
              <a:lightRig rig="threePt" dir="t">
                <a:rot lat="0" lon="0" rev="4800000"/>
              </a:lightRig>
            </a:scene3d>
          </a:bodyPr>
          <a:lstStyle/>
          <a:p>
            <a:pPr eaLnBrk="1" fontAlgn="auto" hangingPunct="1">
              <a:spcAft>
                <a:spcPts val="0"/>
              </a:spcAft>
              <a:defRPr/>
            </a:pPr>
            <a:r>
              <a:rPr lang="zh-CN" altLang="en-US">
                <a:solidFill>
                  <a:schemeClr val="accent1">
                    <a:satMod val="150000"/>
                  </a:schemeClr>
                </a:solidFill>
              </a:rPr>
              <a:t>集成测试</a:t>
            </a:r>
          </a:p>
        </p:txBody>
      </p:sp>
      <p:sp>
        <p:nvSpPr>
          <p:cNvPr id="112643" name="页脚占位符 3">
            <a:extLst>
              <a:ext uri="{FF2B5EF4-FFF2-40B4-BE49-F238E27FC236}">
                <a16:creationId xmlns:a16="http://schemas.microsoft.com/office/drawing/2014/main" id="{A920BBEB-FF7D-4570-AB87-B374E59777D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buClr>
                <a:schemeClr val="hlink"/>
              </a:buClr>
              <a:buSzPct val="70000"/>
              <a:buFont typeface="Wingdings" panose="05000000000000000000" pitchFamily="2" charset="2"/>
              <a:buChar char="n"/>
            </a:pPr>
            <a:r>
              <a:rPr lang="zh-CN" altLang="en-US" sz="1200">
                <a:solidFill>
                  <a:srgbClr val="3F3F3F"/>
                </a:solidFill>
                <a:latin typeface="Tahoma" panose="020B0604030504040204" pitchFamily="34" charset="0"/>
                <a:ea typeface="幼圆" panose="02010509060101010101" pitchFamily="49" charset="-122"/>
              </a:rPr>
              <a:t>个人成果，妥善保存，请勿传播</a:t>
            </a:r>
          </a:p>
        </p:txBody>
      </p:sp>
      <p:sp>
        <p:nvSpPr>
          <p:cNvPr id="843805" name="Text Box 29">
            <a:extLst>
              <a:ext uri="{FF2B5EF4-FFF2-40B4-BE49-F238E27FC236}">
                <a16:creationId xmlns:a16="http://schemas.microsoft.com/office/drawing/2014/main" id="{3BB53F50-1911-47A5-97F4-160AB75E774E}"/>
              </a:ext>
            </a:extLst>
          </p:cNvPr>
          <p:cNvSpPr txBox="1">
            <a:spLocks noChangeArrowheads="1"/>
          </p:cNvSpPr>
          <p:nvPr/>
        </p:nvSpPr>
        <p:spPr bwMode="auto">
          <a:xfrm>
            <a:off x="2411413" y="2060576"/>
            <a:ext cx="80772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52500" indent="-952500">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eaLnBrk="1" hangingPunct="1">
              <a:buClrTx/>
              <a:buSzTx/>
              <a:buFontTx/>
              <a:buNone/>
            </a:pPr>
            <a:r>
              <a:rPr kumimoji="1" lang="zh-CN" altLang="en-US" sz="2800" b="1">
                <a:latin typeface="楷体" panose="02010609060101010101" pitchFamily="49" charset="-122"/>
                <a:ea typeface="楷体" panose="02010609060101010101" pitchFamily="49" charset="-122"/>
              </a:rPr>
              <a:t>优点：在早期即对主要控制及关键的抉择进行检验</a:t>
            </a:r>
          </a:p>
          <a:p>
            <a:pPr eaLnBrk="1" hangingPunct="1">
              <a:buClrTx/>
              <a:buSzTx/>
              <a:buFontTx/>
              <a:buNone/>
            </a:pPr>
            <a:endParaRPr kumimoji="1" lang="zh-CN" altLang="en-US" sz="2800" b="1">
              <a:latin typeface="楷体" panose="02010609060101010101" pitchFamily="49" charset="-122"/>
              <a:ea typeface="楷体" panose="02010609060101010101" pitchFamily="49" charset="-122"/>
            </a:endParaRPr>
          </a:p>
          <a:p>
            <a:pPr eaLnBrk="1" hangingPunct="1">
              <a:buClrTx/>
              <a:buSzTx/>
              <a:buFontTx/>
              <a:buNone/>
            </a:pPr>
            <a:r>
              <a:rPr kumimoji="1" lang="zh-CN" altLang="en-US" sz="2800" b="1">
                <a:latin typeface="楷体" panose="02010609060101010101" pitchFamily="49" charset="-122"/>
                <a:ea typeface="楷体" panose="02010609060101010101" pitchFamily="49" charset="-122"/>
              </a:rPr>
              <a:t>问题：</a:t>
            </a:r>
            <a:r>
              <a:rPr kumimoji="1" lang="en-US" altLang="zh-CN" sz="2800" b="1">
                <a:latin typeface="楷体" panose="02010609060101010101" pitchFamily="49" charset="-122"/>
                <a:ea typeface="楷体" panose="02010609060101010101" pitchFamily="49" charset="-122"/>
              </a:rPr>
              <a:t>Stub</a:t>
            </a:r>
            <a:r>
              <a:rPr kumimoji="1" lang="zh-CN" altLang="en-US" sz="2800" b="1">
                <a:latin typeface="楷体" panose="02010609060101010101" pitchFamily="49" charset="-122"/>
                <a:ea typeface="楷体" panose="02010609060101010101" pitchFamily="49" charset="-122"/>
              </a:rPr>
              <a:t>只是对低层模块的模拟，测试时没有重要的数据自下往上流，许多</a:t>
            </a:r>
            <a:r>
              <a:rPr kumimoji="1" lang="zh-CN" altLang="en-US" sz="2800" b="1">
                <a:solidFill>
                  <a:srgbClr val="0070C0"/>
                </a:solidFill>
                <a:latin typeface="楷体" panose="02010609060101010101" pitchFamily="49" charset="-122"/>
                <a:ea typeface="楷体" panose="02010609060101010101" pitchFamily="49" charset="-122"/>
              </a:rPr>
              <a:t>重要的测试须推迟进行</a:t>
            </a:r>
            <a:r>
              <a:rPr kumimoji="1" lang="zh-CN" altLang="en-US" sz="2800" b="1">
                <a:latin typeface="楷体" panose="02010609060101010101" pitchFamily="49" charset="-122"/>
                <a:ea typeface="楷体" panose="02010609060101010101" pitchFamily="49" charset="-122"/>
              </a:rPr>
              <a:t>，而且在早期</a:t>
            </a:r>
            <a:r>
              <a:rPr kumimoji="1" lang="zh-CN" altLang="en-US" sz="2800" b="1">
                <a:solidFill>
                  <a:srgbClr val="0070C0"/>
                </a:solidFill>
                <a:latin typeface="楷体" panose="02010609060101010101" pitchFamily="49" charset="-122"/>
                <a:ea typeface="楷体" panose="02010609060101010101" pitchFamily="49" charset="-122"/>
              </a:rPr>
              <a:t>不能充分展开人力</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843805"/>
                                        </p:tgtEl>
                                        <p:attrNameLst>
                                          <p:attrName>style.visibility</p:attrName>
                                        </p:attrNameLst>
                                      </p:cBhvr>
                                      <p:to>
                                        <p:strVal val="visible"/>
                                      </p:to>
                                    </p:set>
                                    <p:animEffect transition="in" filter="checkerboard(across)">
                                      <p:cBhvr>
                                        <p:cTn id="7" dur="500"/>
                                        <p:tgtEl>
                                          <p:spTgt spid="843805"/>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3805"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
            <a:extLst>
              <a:ext uri="{FF2B5EF4-FFF2-40B4-BE49-F238E27FC236}">
                <a16:creationId xmlns:a16="http://schemas.microsoft.com/office/drawing/2014/main" id="{0C68726C-50EA-45DA-A017-CCB3405117AD}"/>
              </a:ext>
            </a:extLst>
          </p:cNvPr>
          <p:cNvSpPr>
            <a:spLocks noGrp="1" noChangeArrowheads="1"/>
          </p:cNvSpPr>
          <p:nvPr>
            <p:ph type="title"/>
          </p:nvPr>
        </p:nvSpPr>
        <p:spPr/>
        <p:txBody>
          <a:bodyPr rtlCol="0">
            <a:scene3d>
              <a:camera prst="orthographicFront"/>
              <a:lightRig rig="threePt" dir="t">
                <a:rot lat="0" lon="0" rev="4800000"/>
              </a:lightRig>
            </a:scene3d>
          </a:bodyPr>
          <a:lstStyle/>
          <a:p>
            <a:pPr eaLnBrk="1" fontAlgn="auto" hangingPunct="1">
              <a:spcAft>
                <a:spcPts val="0"/>
              </a:spcAft>
              <a:defRPr/>
            </a:pPr>
            <a:r>
              <a:rPr lang="zh-CN" altLang="en-US">
                <a:solidFill>
                  <a:schemeClr val="accent1">
                    <a:satMod val="150000"/>
                  </a:schemeClr>
                </a:solidFill>
              </a:rPr>
              <a:t>集成测试</a:t>
            </a:r>
          </a:p>
        </p:txBody>
      </p:sp>
      <p:sp>
        <p:nvSpPr>
          <p:cNvPr id="844804" name="Rectangle 4">
            <a:extLst>
              <a:ext uri="{FF2B5EF4-FFF2-40B4-BE49-F238E27FC236}">
                <a16:creationId xmlns:a16="http://schemas.microsoft.com/office/drawing/2014/main" id="{52CB1F0F-5374-442F-A3CB-63E4AEB9BDCF}"/>
              </a:ext>
            </a:extLst>
          </p:cNvPr>
          <p:cNvSpPr>
            <a:spLocks noGrp="1" noChangeArrowheads="1"/>
          </p:cNvSpPr>
          <p:nvPr>
            <p:ph idx="1"/>
          </p:nvPr>
        </p:nvSpPr>
        <p:spPr>
          <a:xfrm>
            <a:off x="2101850" y="1989138"/>
            <a:ext cx="8458200" cy="2057400"/>
          </a:xfrm>
        </p:spPr>
        <p:txBody>
          <a:bodyPr vert="horz" wrap="square" lIns="92075" tIns="46038" rIns="92075" bIns="46038" numCol="1" anchor="t" anchorCtr="0" compatLnSpc="1">
            <a:prstTxWarp prst="textNoShape">
              <a:avLst/>
            </a:prstTxWarp>
          </a:bodyPr>
          <a:lstStyle/>
          <a:p>
            <a:pPr marL="1238250" indent="-1238250" eaLnBrk="1" hangingPunct="1">
              <a:buNone/>
            </a:pPr>
            <a:r>
              <a:rPr lang="en-US" altLang="zh-CN" sz="2800" b="1">
                <a:latin typeface="楷体" panose="02010609060101010101" pitchFamily="49" charset="-122"/>
                <a:ea typeface="楷体" panose="02010609060101010101" pitchFamily="49" charset="-122"/>
              </a:rPr>
              <a:t>⑵ </a:t>
            </a:r>
            <a:r>
              <a:rPr lang="zh-CN" altLang="en-US" sz="2800" b="1">
                <a:latin typeface="楷体" panose="02010609060101010101" pitchFamily="49" charset="-122"/>
                <a:ea typeface="楷体" panose="02010609060101010101" pitchFamily="49" charset="-122"/>
              </a:rPr>
              <a:t>自底向上测试</a:t>
            </a:r>
          </a:p>
          <a:p>
            <a:pPr marL="1238250" indent="-1238250" eaLnBrk="1" hangingPunct="1">
              <a:buNone/>
            </a:pPr>
            <a:r>
              <a:rPr lang="en-US" altLang="zh-CN" sz="2800">
                <a:latin typeface="楷体" panose="02010609060101010101" pitchFamily="49" charset="-122"/>
                <a:ea typeface="楷体" panose="02010609060101010101" pitchFamily="49" charset="-122"/>
              </a:rPr>
              <a:t> </a:t>
            </a:r>
            <a:r>
              <a:rPr lang="zh-CN" altLang="en-US" sz="2800">
                <a:latin typeface="楷体" panose="02010609060101010101" pitchFamily="49" charset="-122"/>
                <a:ea typeface="楷体" panose="02010609060101010101" pitchFamily="49" charset="-122"/>
              </a:rPr>
              <a:t>第</a:t>
            </a:r>
            <a:r>
              <a:rPr lang="en-US" altLang="zh-CN" sz="2800">
                <a:latin typeface="楷体" panose="02010609060101010101" pitchFamily="49" charset="-122"/>
                <a:ea typeface="楷体" panose="02010609060101010101" pitchFamily="49" charset="-122"/>
              </a:rPr>
              <a:t>1</a:t>
            </a:r>
            <a:r>
              <a:rPr lang="zh-CN" altLang="en-US" sz="2800">
                <a:latin typeface="楷体" panose="02010609060101010101" pitchFamily="49" charset="-122"/>
                <a:ea typeface="楷体" panose="02010609060101010101" pitchFamily="49" charset="-122"/>
              </a:rPr>
              <a:t>步：把低层模块组合成族，每族实现一个子功能</a:t>
            </a:r>
          </a:p>
          <a:p>
            <a:pPr marL="1238250" indent="-1238250" eaLnBrk="1" hangingPunct="1">
              <a:buNone/>
            </a:pPr>
            <a:r>
              <a:rPr lang="en-US" altLang="zh-CN" sz="2800">
                <a:latin typeface="楷体" panose="02010609060101010101" pitchFamily="49" charset="-122"/>
                <a:ea typeface="楷体" panose="02010609060101010101" pitchFamily="49" charset="-122"/>
              </a:rPr>
              <a:t> </a:t>
            </a:r>
            <a:r>
              <a:rPr lang="zh-CN" altLang="en-US" sz="2800">
                <a:latin typeface="楷体" panose="02010609060101010101" pitchFamily="49" charset="-122"/>
                <a:ea typeface="楷体" panose="02010609060101010101" pitchFamily="49" charset="-122"/>
              </a:rPr>
              <a:t>第</a:t>
            </a:r>
            <a:r>
              <a:rPr lang="en-US" altLang="zh-CN" sz="2800">
                <a:latin typeface="楷体" panose="02010609060101010101" pitchFamily="49" charset="-122"/>
                <a:ea typeface="楷体" panose="02010609060101010101" pitchFamily="49" charset="-122"/>
              </a:rPr>
              <a:t>2</a:t>
            </a:r>
            <a:r>
              <a:rPr lang="zh-CN" altLang="en-US" sz="2800">
                <a:latin typeface="楷体" panose="02010609060101010101" pitchFamily="49" charset="-122"/>
                <a:ea typeface="楷体" panose="02010609060101010101" pitchFamily="49" charset="-122"/>
              </a:rPr>
              <a:t>步：用驱动程序</a:t>
            </a:r>
            <a:r>
              <a:rPr lang="en-US" altLang="zh-CN" sz="2800">
                <a:latin typeface="楷体" panose="02010609060101010101" pitchFamily="49" charset="-122"/>
                <a:ea typeface="楷体" panose="02010609060101010101" pitchFamily="49" charset="-122"/>
              </a:rPr>
              <a:t>(Driver)</a:t>
            </a:r>
            <a:r>
              <a:rPr lang="zh-CN" altLang="zh-CN" sz="2800">
                <a:latin typeface="楷体" panose="02010609060101010101" pitchFamily="49" charset="-122"/>
                <a:ea typeface="楷体" panose="02010609060101010101" pitchFamily="49" charset="-122"/>
              </a:rPr>
              <a:t>协调测试数据的</a:t>
            </a:r>
            <a:r>
              <a:rPr lang="en-US" altLang="zh-CN" sz="2800">
                <a:latin typeface="楷体" panose="02010609060101010101" pitchFamily="49" charset="-122"/>
                <a:ea typeface="楷体" panose="02010609060101010101" pitchFamily="49" charset="-122"/>
              </a:rPr>
              <a:t>I\O</a:t>
            </a:r>
            <a:r>
              <a:rPr lang="zh-CN" altLang="en-US" sz="2800">
                <a:latin typeface="楷体" panose="02010609060101010101" pitchFamily="49" charset="-122"/>
                <a:ea typeface="楷体" panose="02010609060101010101" pitchFamily="49" charset="-122"/>
              </a:rPr>
              <a:t>，测试子功能族。</a:t>
            </a:r>
          </a:p>
          <a:p>
            <a:pPr marL="1238250" indent="-1238250" eaLnBrk="1" hangingPunct="1">
              <a:lnSpc>
                <a:spcPct val="80000"/>
              </a:lnSpc>
              <a:buNone/>
            </a:pPr>
            <a:endParaRPr lang="en-US" altLang="zh-CN" sz="2400">
              <a:latin typeface="楷体_GB2312" pitchFamily="49" charset="-122"/>
              <a:ea typeface="楷体_GB2312" pitchFamily="49" charset="-122"/>
            </a:endParaRPr>
          </a:p>
        </p:txBody>
      </p:sp>
      <p:sp>
        <p:nvSpPr>
          <p:cNvPr id="114692" name="页脚占位符 3">
            <a:extLst>
              <a:ext uri="{FF2B5EF4-FFF2-40B4-BE49-F238E27FC236}">
                <a16:creationId xmlns:a16="http://schemas.microsoft.com/office/drawing/2014/main" id="{9DF338EC-C6A3-4E08-ABF8-39BE1D11B8C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buClr>
                <a:schemeClr val="hlink"/>
              </a:buClr>
              <a:buSzPct val="70000"/>
              <a:buFont typeface="Wingdings" panose="05000000000000000000" pitchFamily="2" charset="2"/>
              <a:buChar char="n"/>
            </a:pPr>
            <a:r>
              <a:rPr lang="zh-CN" altLang="en-US" sz="1200">
                <a:solidFill>
                  <a:srgbClr val="3F3F3F"/>
                </a:solidFill>
                <a:latin typeface="Tahoma" panose="020B0604030504040204" pitchFamily="34" charset="0"/>
                <a:ea typeface="幼圆" panose="02010509060101010101" pitchFamily="49" charset="-122"/>
              </a:rPr>
              <a:t>个人成果，妥善保存，请勿传播</a:t>
            </a:r>
          </a:p>
        </p:txBody>
      </p:sp>
      <p:sp>
        <p:nvSpPr>
          <p:cNvPr id="844805" name="Text Box 5">
            <a:extLst>
              <a:ext uri="{FF2B5EF4-FFF2-40B4-BE49-F238E27FC236}">
                <a16:creationId xmlns:a16="http://schemas.microsoft.com/office/drawing/2014/main" id="{DE6430E8-465A-4FC5-920C-35163B64AC8F}"/>
              </a:ext>
            </a:extLst>
          </p:cNvPr>
          <p:cNvSpPr txBox="1">
            <a:spLocks noChangeArrowheads="1"/>
          </p:cNvSpPr>
          <p:nvPr/>
        </p:nvSpPr>
        <p:spPr bwMode="auto">
          <a:xfrm>
            <a:off x="2178050" y="4579938"/>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eaLnBrk="1" hangingPunct="1">
              <a:spcBef>
                <a:spcPct val="50000"/>
              </a:spcBef>
              <a:buClrTx/>
              <a:buSzTx/>
              <a:buFontTx/>
              <a:buNone/>
            </a:pPr>
            <a:r>
              <a:rPr kumimoji="1" lang="en-US" altLang="zh-CN" sz="2400" b="1">
                <a:solidFill>
                  <a:schemeClr val="accent2"/>
                </a:solidFill>
                <a:latin typeface="Times New Roman" panose="02020603050405020304" pitchFamily="18" charset="0"/>
                <a:ea typeface="宋体" panose="02010600030101010101" pitchFamily="2" charset="-122"/>
              </a:rPr>
              <a:t>Driver</a:t>
            </a:r>
            <a:r>
              <a:rPr kumimoji="1" lang="en-US" altLang="zh-CN" sz="2400" b="1">
                <a:latin typeface="Times New Roman" panose="02020603050405020304" pitchFamily="18" charset="0"/>
                <a:ea typeface="宋体" panose="02010600030101010101" pitchFamily="2" charset="-122"/>
              </a:rPr>
              <a:t>: </a:t>
            </a:r>
            <a:r>
              <a:rPr kumimoji="1" lang="zh-CN" altLang="en-US" sz="2400" b="1">
                <a:latin typeface="楷体" panose="02010609060101010101" pitchFamily="49" charset="-122"/>
                <a:ea typeface="楷体" panose="02010609060101010101" pitchFamily="49" charset="-122"/>
              </a:rPr>
              <a:t>调用模块细节逐个进行测试</a:t>
            </a:r>
            <a:endParaRPr kumimoji="1" lang="en-US" altLang="zh-CN" sz="2400" b="1">
              <a:solidFill>
                <a:schemeClr val="accent2"/>
              </a:solidFill>
              <a:latin typeface="楷体" panose="02010609060101010101" pitchFamily="49" charset="-122"/>
              <a:ea typeface="楷体" panose="02010609060101010101" pitchFamily="49" charset="-122"/>
            </a:endParaRPr>
          </a:p>
        </p:txBody>
      </p:sp>
      <p:grpSp>
        <p:nvGrpSpPr>
          <p:cNvPr id="2" name="Group 6">
            <a:extLst>
              <a:ext uri="{FF2B5EF4-FFF2-40B4-BE49-F238E27FC236}">
                <a16:creationId xmlns:a16="http://schemas.microsoft.com/office/drawing/2014/main" id="{7540BD4B-EC65-48F2-BD70-C0CA634772AC}"/>
              </a:ext>
            </a:extLst>
          </p:cNvPr>
          <p:cNvGrpSpPr>
            <a:grpSpLocks/>
          </p:cNvGrpSpPr>
          <p:nvPr/>
        </p:nvGrpSpPr>
        <p:grpSpPr bwMode="auto">
          <a:xfrm>
            <a:off x="7969250" y="4275138"/>
            <a:ext cx="1752600" cy="1371600"/>
            <a:chOff x="1824" y="912"/>
            <a:chExt cx="1104" cy="864"/>
          </a:xfrm>
        </p:grpSpPr>
        <p:sp>
          <p:nvSpPr>
            <p:cNvPr id="114695" name="Text Box 7">
              <a:extLst>
                <a:ext uri="{FF2B5EF4-FFF2-40B4-BE49-F238E27FC236}">
                  <a16:creationId xmlns:a16="http://schemas.microsoft.com/office/drawing/2014/main" id="{ADD7B31A-AF57-468A-B2B4-BD9834E40315}"/>
                </a:ext>
              </a:extLst>
            </p:cNvPr>
            <p:cNvSpPr txBox="1">
              <a:spLocks noChangeArrowheads="1"/>
            </p:cNvSpPr>
            <p:nvPr/>
          </p:nvSpPr>
          <p:spPr bwMode="auto">
            <a:xfrm>
              <a:off x="2197" y="912"/>
              <a:ext cx="384" cy="296"/>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b="1">
                  <a:latin typeface="Times New Roman" panose="02020603050405020304" pitchFamily="18" charset="0"/>
                  <a:ea typeface="宋体" panose="02010600030101010101" pitchFamily="2" charset="-122"/>
                </a:rPr>
                <a:t>D</a:t>
              </a:r>
            </a:p>
          </p:txBody>
        </p:sp>
        <p:sp>
          <p:nvSpPr>
            <p:cNvPr id="114696" name="Text Box 8">
              <a:extLst>
                <a:ext uri="{FF2B5EF4-FFF2-40B4-BE49-F238E27FC236}">
                  <a16:creationId xmlns:a16="http://schemas.microsoft.com/office/drawing/2014/main" id="{43FE5B89-48B2-4CA2-9C2C-F66B8721CE50}"/>
                </a:ext>
              </a:extLst>
            </p:cNvPr>
            <p:cNvSpPr txBox="1">
              <a:spLocks noChangeArrowheads="1"/>
            </p:cNvSpPr>
            <p:nvPr/>
          </p:nvSpPr>
          <p:spPr bwMode="auto">
            <a:xfrm>
              <a:off x="1824" y="1480"/>
              <a:ext cx="384" cy="29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b="1">
                  <a:latin typeface="Times New Roman" panose="02020603050405020304" pitchFamily="18" charset="0"/>
                  <a:ea typeface="宋体" panose="02010600030101010101" pitchFamily="2" charset="-122"/>
                </a:rPr>
                <a:t>M</a:t>
              </a:r>
              <a:r>
                <a:rPr kumimoji="1" lang="en-US" altLang="zh-CN" sz="2400" b="1" baseline="-25000">
                  <a:latin typeface="Times New Roman" panose="02020603050405020304" pitchFamily="18" charset="0"/>
                  <a:ea typeface="宋体" panose="02010600030101010101" pitchFamily="2" charset="-122"/>
                </a:rPr>
                <a:t>1</a:t>
              </a:r>
              <a:endParaRPr kumimoji="1" lang="en-US" altLang="zh-CN" sz="2400" b="1">
                <a:latin typeface="Times New Roman" panose="02020603050405020304" pitchFamily="18" charset="0"/>
                <a:ea typeface="宋体" panose="02010600030101010101" pitchFamily="2" charset="-122"/>
              </a:endParaRPr>
            </a:p>
          </p:txBody>
        </p:sp>
        <p:sp>
          <p:nvSpPr>
            <p:cNvPr id="114697" name="Text Box 9">
              <a:extLst>
                <a:ext uri="{FF2B5EF4-FFF2-40B4-BE49-F238E27FC236}">
                  <a16:creationId xmlns:a16="http://schemas.microsoft.com/office/drawing/2014/main" id="{B7B21623-7547-452A-BA38-2D8F738B7BA2}"/>
                </a:ext>
              </a:extLst>
            </p:cNvPr>
            <p:cNvSpPr txBox="1">
              <a:spLocks noChangeArrowheads="1"/>
            </p:cNvSpPr>
            <p:nvPr/>
          </p:nvSpPr>
          <p:spPr bwMode="auto">
            <a:xfrm>
              <a:off x="2544" y="1480"/>
              <a:ext cx="384" cy="29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b="1">
                  <a:latin typeface="Times New Roman" panose="02020603050405020304" pitchFamily="18" charset="0"/>
                  <a:ea typeface="宋体" panose="02010600030101010101" pitchFamily="2" charset="-122"/>
                </a:rPr>
                <a:t>M</a:t>
              </a:r>
              <a:r>
                <a:rPr kumimoji="1" lang="en-US" altLang="zh-CN" sz="2400" b="1" baseline="-25000">
                  <a:latin typeface="Times New Roman" panose="02020603050405020304" pitchFamily="18" charset="0"/>
                  <a:ea typeface="宋体" panose="02010600030101010101" pitchFamily="2" charset="-122"/>
                </a:rPr>
                <a:t>2</a:t>
              </a:r>
              <a:endParaRPr kumimoji="1" lang="en-US" altLang="zh-CN" sz="2400" b="1">
                <a:latin typeface="Times New Roman" panose="02020603050405020304" pitchFamily="18" charset="0"/>
                <a:ea typeface="宋体" panose="02010600030101010101" pitchFamily="2" charset="-122"/>
              </a:endParaRPr>
            </a:p>
          </p:txBody>
        </p:sp>
        <p:sp>
          <p:nvSpPr>
            <p:cNvPr id="114698" name="Line 10">
              <a:extLst>
                <a:ext uri="{FF2B5EF4-FFF2-40B4-BE49-F238E27FC236}">
                  <a16:creationId xmlns:a16="http://schemas.microsoft.com/office/drawing/2014/main" id="{2C3AF32F-C72A-41E2-9F38-66CF331949B4}"/>
                </a:ext>
              </a:extLst>
            </p:cNvPr>
            <p:cNvSpPr>
              <a:spLocks noChangeShapeType="1"/>
            </p:cNvSpPr>
            <p:nvPr/>
          </p:nvSpPr>
          <p:spPr bwMode="auto">
            <a:xfrm flipH="1">
              <a:off x="2016" y="1213"/>
              <a:ext cx="288" cy="265"/>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699" name="Line 11">
              <a:extLst>
                <a:ext uri="{FF2B5EF4-FFF2-40B4-BE49-F238E27FC236}">
                  <a16:creationId xmlns:a16="http://schemas.microsoft.com/office/drawing/2014/main" id="{701ECFAC-1B34-4A41-8E2E-ED997C019BD1}"/>
                </a:ext>
              </a:extLst>
            </p:cNvPr>
            <p:cNvSpPr>
              <a:spLocks noChangeShapeType="1"/>
            </p:cNvSpPr>
            <p:nvPr/>
          </p:nvSpPr>
          <p:spPr bwMode="auto">
            <a:xfrm>
              <a:off x="2469" y="1213"/>
              <a:ext cx="288" cy="265"/>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44804">
                                            <p:txEl>
                                              <p:pRg st="0" end="0"/>
                                            </p:txEl>
                                          </p:spTgt>
                                        </p:tgtEl>
                                        <p:attrNameLst>
                                          <p:attrName>style.visibility</p:attrName>
                                        </p:attrNameLst>
                                      </p:cBhvr>
                                      <p:to>
                                        <p:strVal val="visible"/>
                                      </p:to>
                                    </p:set>
                                    <p:animEffect transition="in" filter="checkerboard(across)">
                                      <p:cBhvr>
                                        <p:cTn id="7" dur="500"/>
                                        <p:tgtEl>
                                          <p:spTgt spid="84480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44804">
                                            <p:txEl>
                                              <p:pRg st="1" end="1"/>
                                            </p:txEl>
                                          </p:spTgt>
                                        </p:tgtEl>
                                        <p:attrNameLst>
                                          <p:attrName>style.visibility</p:attrName>
                                        </p:attrNameLst>
                                      </p:cBhvr>
                                      <p:to>
                                        <p:strVal val="visible"/>
                                      </p:to>
                                    </p:set>
                                    <p:animEffect transition="in" filter="checkerboard(across)">
                                      <p:cBhvr>
                                        <p:cTn id="12" dur="500"/>
                                        <p:tgtEl>
                                          <p:spTgt spid="844804">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44804">
                                            <p:txEl>
                                              <p:pRg st="2" end="2"/>
                                            </p:txEl>
                                          </p:spTgt>
                                        </p:tgtEl>
                                        <p:attrNameLst>
                                          <p:attrName>style.visibility</p:attrName>
                                        </p:attrNameLst>
                                      </p:cBhvr>
                                      <p:to>
                                        <p:strVal val="visible"/>
                                      </p:to>
                                    </p:set>
                                    <p:animEffect transition="in" filter="checkerboard(across)">
                                      <p:cBhvr>
                                        <p:cTn id="17" dur="500"/>
                                        <p:tgtEl>
                                          <p:spTgt spid="844804">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844805"/>
                                        </p:tgtEl>
                                        <p:attrNameLst>
                                          <p:attrName>style.visibility</p:attrName>
                                        </p:attrNameLst>
                                      </p:cBhvr>
                                      <p:to>
                                        <p:strVal val="visible"/>
                                      </p:to>
                                    </p:set>
                                    <p:animEffect transition="in" filter="checkerboard(across)">
                                      <p:cBhvr>
                                        <p:cTn id="22" dur="500"/>
                                        <p:tgtEl>
                                          <p:spTgt spid="844805"/>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par>
                          <p:cTn id="23" fill="hold" nodeType="afterGroup">
                            <p:stCondLst>
                              <p:cond delay="500"/>
                            </p:stCondLst>
                            <p:childTnLst>
                              <p:par>
                                <p:cTn id="24" presetID="4" presetClass="entr" presetSubtype="32"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ox(out)">
                                      <p:cBhvr>
                                        <p:cTn id="26" dur="500"/>
                                        <p:tgtEl>
                                          <p:spTgt spid="2"/>
                                        </p:tgtEl>
                                      </p:cBhvr>
                                    </p:animEffect>
                                  </p:childTnLst>
                                  <p:subTnLst>
                                    <p:audio>
                                      <p:cMediaNode>
                                        <p:cTn display="0" masterRel="sameClick">
                                          <p:stCondLst>
                                            <p:cond evt="begin" delay="0">
                                              <p:tn val="2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804" grpId="0" build="p" autoUpdateAnimBg="0"/>
      <p:bldP spid="844805"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2">
            <a:extLst>
              <a:ext uri="{FF2B5EF4-FFF2-40B4-BE49-F238E27FC236}">
                <a16:creationId xmlns:a16="http://schemas.microsoft.com/office/drawing/2014/main" id="{6C4CE4AC-7F50-4F8C-BF8E-ED05CAEB8A4C}"/>
              </a:ext>
            </a:extLst>
          </p:cNvPr>
          <p:cNvSpPr>
            <a:spLocks noGrp="1" noChangeArrowheads="1"/>
          </p:cNvSpPr>
          <p:nvPr>
            <p:ph type="title"/>
          </p:nvPr>
        </p:nvSpPr>
        <p:spPr/>
        <p:txBody>
          <a:bodyPr rtlCol="0">
            <a:scene3d>
              <a:camera prst="orthographicFront"/>
              <a:lightRig rig="threePt" dir="t">
                <a:rot lat="0" lon="0" rev="4800000"/>
              </a:lightRig>
            </a:scene3d>
          </a:bodyPr>
          <a:lstStyle/>
          <a:p>
            <a:pPr eaLnBrk="1" fontAlgn="auto" hangingPunct="1">
              <a:spcAft>
                <a:spcPts val="0"/>
              </a:spcAft>
              <a:defRPr/>
            </a:pPr>
            <a:r>
              <a:rPr lang="zh-CN" altLang="en-US">
                <a:solidFill>
                  <a:schemeClr val="accent1">
                    <a:satMod val="150000"/>
                  </a:schemeClr>
                </a:solidFill>
              </a:rPr>
              <a:t>集成测试</a:t>
            </a:r>
          </a:p>
        </p:txBody>
      </p:sp>
      <p:sp>
        <p:nvSpPr>
          <p:cNvPr id="116739" name="页脚占位符 3">
            <a:extLst>
              <a:ext uri="{FF2B5EF4-FFF2-40B4-BE49-F238E27FC236}">
                <a16:creationId xmlns:a16="http://schemas.microsoft.com/office/drawing/2014/main" id="{40A4E824-4274-4586-BA7A-B01176F3D3F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buClr>
                <a:schemeClr val="hlink"/>
              </a:buClr>
              <a:buSzPct val="70000"/>
              <a:buFont typeface="Wingdings" panose="05000000000000000000" pitchFamily="2" charset="2"/>
              <a:buChar char="n"/>
            </a:pPr>
            <a:r>
              <a:rPr lang="zh-CN" altLang="en-US" sz="1200">
                <a:solidFill>
                  <a:srgbClr val="3F3F3F"/>
                </a:solidFill>
                <a:latin typeface="Tahoma" panose="020B0604030504040204" pitchFamily="34" charset="0"/>
                <a:ea typeface="幼圆" panose="02010509060101010101" pitchFamily="49" charset="-122"/>
              </a:rPr>
              <a:t>个人成果，妥善保存，请勿传播</a:t>
            </a:r>
          </a:p>
        </p:txBody>
      </p:sp>
      <p:sp>
        <p:nvSpPr>
          <p:cNvPr id="845836" name="Text Box 12">
            <a:extLst>
              <a:ext uri="{FF2B5EF4-FFF2-40B4-BE49-F238E27FC236}">
                <a16:creationId xmlns:a16="http://schemas.microsoft.com/office/drawing/2014/main" id="{E43AC839-A552-4870-9BC0-A9118C2CA61D}"/>
              </a:ext>
            </a:extLst>
          </p:cNvPr>
          <p:cNvSpPr txBox="1">
            <a:spLocks noChangeArrowheads="1"/>
          </p:cNvSpPr>
          <p:nvPr/>
        </p:nvSpPr>
        <p:spPr bwMode="auto">
          <a:xfrm>
            <a:off x="2330450" y="1901825"/>
            <a:ext cx="7696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44600" indent="-1244600">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eaLnBrk="1" hangingPunct="1">
              <a:spcBef>
                <a:spcPct val="50000"/>
              </a:spcBef>
              <a:buClrTx/>
              <a:buSzTx/>
              <a:buFontTx/>
              <a:buNone/>
            </a:pPr>
            <a:r>
              <a:rPr kumimoji="1" lang="zh-CN" altLang="en-US" sz="2800">
                <a:latin typeface="楷体" panose="02010609060101010101" pitchFamily="49" charset="-122"/>
                <a:ea typeface="楷体" panose="02010609060101010101" pitchFamily="49" charset="-122"/>
              </a:rPr>
              <a:t>第</a:t>
            </a:r>
            <a:r>
              <a:rPr kumimoji="1" lang="en-US" altLang="zh-CN" sz="2800">
                <a:latin typeface="楷体" panose="02010609060101010101" pitchFamily="49" charset="-122"/>
                <a:ea typeface="楷体" panose="02010609060101010101" pitchFamily="49" charset="-122"/>
              </a:rPr>
              <a:t>3</a:t>
            </a:r>
            <a:r>
              <a:rPr kumimoji="1" lang="zh-CN" altLang="en-US" sz="2800">
                <a:latin typeface="楷体" panose="02010609060101010101" pitchFamily="49" charset="-122"/>
                <a:ea typeface="楷体" panose="02010609060101010101" pitchFamily="49" charset="-122"/>
              </a:rPr>
              <a:t>步：去掉</a:t>
            </a:r>
            <a:r>
              <a:rPr kumimoji="1" lang="en-US" altLang="zh-CN" sz="2800">
                <a:latin typeface="楷体" panose="02010609060101010101" pitchFamily="49" charset="-122"/>
                <a:ea typeface="楷体" panose="02010609060101010101" pitchFamily="49" charset="-122"/>
              </a:rPr>
              <a:t>Driver</a:t>
            </a:r>
            <a:r>
              <a:rPr kumimoji="1" lang="zh-CN" altLang="en-US" sz="2800">
                <a:latin typeface="楷体" panose="02010609060101010101" pitchFamily="49" charset="-122"/>
                <a:ea typeface="楷体" panose="02010609060101010101" pitchFamily="49" charset="-122"/>
              </a:rPr>
              <a:t>，自下而上把子功能族合成更大的子功能族。</a:t>
            </a:r>
            <a:endParaRPr kumimoji="1" lang="zh-CN" altLang="en-US" sz="2400">
              <a:latin typeface="楷体" panose="02010609060101010101" pitchFamily="49" charset="-122"/>
              <a:ea typeface="楷体" panose="02010609060101010101" pitchFamily="49" charset="-122"/>
            </a:endParaRPr>
          </a:p>
        </p:txBody>
      </p:sp>
      <p:sp>
        <p:nvSpPr>
          <p:cNvPr id="845837" name="Text Box 13">
            <a:extLst>
              <a:ext uri="{FF2B5EF4-FFF2-40B4-BE49-F238E27FC236}">
                <a16:creationId xmlns:a16="http://schemas.microsoft.com/office/drawing/2014/main" id="{11D08A21-442B-4BA2-B083-E32ABB3DCCA4}"/>
              </a:ext>
            </a:extLst>
          </p:cNvPr>
          <p:cNvSpPr txBox="1">
            <a:spLocks noChangeArrowheads="1"/>
          </p:cNvSpPr>
          <p:nvPr/>
        </p:nvSpPr>
        <p:spPr bwMode="auto">
          <a:xfrm>
            <a:off x="4692650" y="5332413"/>
            <a:ext cx="6096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b="1">
                <a:latin typeface="Times New Roman" panose="02020603050405020304" pitchFamily="18" charset="0"/>
                <a:ea typeface="宋体" panose="02010600030101010101" pitchFamily="2" charset="-122"/>
              </a:rPr>
              <a:t>M</a:t>
            </a:r>
          </a:p>
        </p:txBody>
      </p:sp>
      <p:sp>
        <p:nvSpPr>
          <p:cNvPr id="845838" name="Text Box 14">
            <a:extLst>
              <a:ext uri="{FF2B5EF4-FFF2-40B4-BE49-F238E27FC236}">
                <a16:creationId xmlns:a16="http://schemas.microsoft.com/office/drawing/2014/main" id="{9CE8B052-501B-4CEE-9D11-4D08385F83CE}"/>
              </a:ext>
            </a:extLst>
          </p:cNvPr>
          <p:cNvSpPr txBox="1">
            <a:spLocks noChangeArrowheads="1"/>
          </p:cNvSpPr>
          <p:nvPr/>
        </p:nvSpPr>
        <p:spPr bwMode="auto">
          <a:xfrm>
            <a:off x="5607050" y="5332413"/>
            <a:ext cx="6096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b="1">
                <a:latin typeface="Times New Roman" panose="02020603050405020304" pitchFamily="18" charset="0"/>
                <a:ea typeface="宋体" panose="02010600030101010101" pitchFamily="2" charset="-122"/>
              </a:rPr>
              <a:t>M</a:t>
            </a:r>
          </a:p>
        </p:txBody>
      </p:sp>
      <p:sp>
        <p:nvSpPr>
          <p:cNvPr id="845839" name="Text Box 15">
            <a:extLst>
              <a:ext uri="{FF2B5EF4-FFF2-40B4-BE49-F238E27FC236}">
                <a16:creationId xmlns:a16="http://schemas.microsoft.com/office/drawing/2014/main" id="{9E1174F0-B7B7-4630-A831-92C11401F0AF}"/>
              </a:ext>
            </a:extLst>
          </p:cNvPr>
          <p:cNvSpPr txBox="1">
            <a:spLocks noChangeArrowheads="1"/>
          </p:cNvSpPr>
          <p:nvPr/>
        </p:nvSpPr>
        <p:spPr bwMode="auto">
          <a:xfrm>
            <a:off x="6521450" y="5332413"/>
            <a:ext cx="6096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b="1">
                <a:latin typeface="Times New Roman" panose="02020603050405020304" pitchFamily="18" charset="0"/>
                <a:ea typeface="宋体" panose="02010600030101010101" pitchFamily="2" charset="-122"/>
              </a:rPr>
              <a:t>M</a:t>
            </a:r>
          </a:p>
        </p:txBody>
      </p:sp>
      <p:grpSp>
        <p:nvGrpSpPr>
          <p:cNvPr id="2" name="Group 16">
            <a:extLst>
              <a:ext uri="{FF2B5EF4-FFF2-40B4-BE49-F238E27FC236}">
                <a16:creationId xmlns:a16="http://schemas.microsoft.com/office/drawing/2014/main" id="{3184D85A-0893-479A-9EF7-7127F6E9B38F}"/>
              </a:ext>
            </a:extLst>
          </p:cNvPr>
          <p:cNvGrpSpPr>
            <a:grpSpLocks/>
          </p:cNvGrpSpPr>
          <p:nvPr/>
        </p:nvGrpSpPr>
        <p:grpSpPr bwMode="auto">
          <a:xfrm>
            <a:off x="3016250" y="5332413"/>
            <a:ext cx="1371600" cy="1155700"/>
            <a:chOff x="1152" y="3168"/>
            <a:chExt cx="864" cy="728"/>
          </a:xfrm>
        </p:grpSpPr>
        <p:sp>
          <p:nvSpPr>
            <p:cNvPr id="116793" name="Text Box 17">
              <a:extLst>
                <a:ext uri="{FF2B5EF4-FFF2-40B4-BE49-F238E27FC236}">
                  <a16:creationId xmlns:a16="http://schemas.microsoft.com/office/drawing/2014/main" id="{E6336957-DCCC-4DF9-AB78-14276D4356E0}"/>
                </a:ext>
              </a:extLst>
            </p:cNvPr>
            <p:cNvSpPr txBox="1">
              <a:spLocks noChangeArrowheads="1"/>
            </p:cNvSpPr>
            <p:nvPr/>
          </p:nvSpPr>
          <p:spPr bwMode="auto">
            <a:xfrm>
              <a:off x="1152" y="3168"/>
              <a:ext cx="384" cy="29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b="1">
                  <a:latin typeface="Times New Roman" panose="02020603050405020304" pitchFamily="18" charset="0"/>
                  <a:ea typeface="宋体" panose="02010600030101010101" pitchFamily="2" charset="-122"/>
                </a:rPr>
                <a:t>M</a:t>
              </a:r>
            </a:p>
          </p:txBody>
        </p:sp>
        <p:sp>
          <p:nvSpPr>
            <p:cNvPr id="116794" name="Text Box 18">
              <a:extLst>
                <a:ext uri="{FF2B5EF4-FFF2-40B4-BE49-F238E27FC236}">
                  <a16:creationId xmlns:a16="http://schemas.microsoft.com/office/drawing/2014/main" id="{AA8FAEC5-6384-459C-B200-3A5DF03F91A5}"/>
                </a:ext>
              </a:extLst>
            </p:cNvPr>
            <p:cNvSpPr txBox="1">
              <a:spLocks noChangeArrowheads="1"/>
            </p:cNvSpPr>
            <p:nvPr/>
          </p:nvSpPr>
          <p:spPr bwMode="auto">
            <a:xfrm>
              <a:off x="1632" y="3168"/>
              <a:ext cx="384" cy="29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b="1">
                  <a:latin typeface="Times New Roman" panose="02020603050405020304" pitchFamily="18" charset="0"/>
                  <a:ea typeface="宋体" panose="02010600030101010101" pitchFamily="2" charset="-122"/>
                </a:rPr>
                <a:t>M</a:t>
              </a:r>
            </a:p>
          </p:txBody>
        </p:sp>
        <p:sp>
          <p:nvSpPr>
            <p:cNvPr id="116795" name="Text Box 19">
              <a:extLst>
                <a:ext uri="{FF2B5EF4-FFF2-40B4-BE49-F238E27FC236}">
                  <a16:creationId xmlns:a16="http://schemas.microsoft.com/office/drawing/2014/main" id="{3A636A5F-DF1D-417C-B48A-C10E474BF797}"/>
                </a:ext>
              </a:extLst>
            </p:cNvPr>
            <p:cNvSpPr txBox="1">
              <a:spLocks noChangeArrowheads="1"/>
            </p:cNvSpPr>
            <p:nvPr/>
          </p:nvSpPr>
          <p:spPr bwMode="auto">
            <a:xfrm>
              <a:off x="1152" y="3600"/>
              <a:ext cx="384" cy="29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b="1">
                  <a:latin typeface="Times New Roman" panose="02020603050405020304" pitchFamily="18" charset="0"/>
                  <a:ea typeface="宋体" panose="02010600030101010101" pitchFamily="2" charset="-122"/>
                </a:rPr>
                <a:t>M</a:t>
              </a:r>
            </a:p>
          </p:txBody>
        </p:sp>
        <p:sp>
          <p:nvSpPr>
            <p:cNvPr id="116796" name="Line 20">
              <a:extLst>
                <a:ext uri="{FF2B5EF4-FFF2-40B4-BE49-F238E27FC236}">
                  <a16:creationId xmlns:a16="http://schemas.microsoft.com/office/drawing/2014/main" id="{A998445B-E78E-4678-A081-177CC8B37CBD}"/>
                </a:ext>
              </a:extLst>
            </p:cNvPr>
            <p:cNvSpPr>
              <a:spLocks noChangeShapeType="1"/>
            </p:cNvSpPr>
            <p:nvPr/>
          </p:nvSpPr>
          <p:spPr bwMode="auto">
            <a:xfrm>
              <a:off x="1344" y="3463"/>
              <a:ext cx="0" cy="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21">
            <a:extLst>
              <a:ext uri="{FF2B5EF4-FFF2-40B4-BE49-F238E27FC236}">
                <a16:creationId xmlns:a16="http://schemas.microsoft.com/office/drawing/2014/main" id="{35E27B90-CD52-43AD-8ACA-A820BEBDCD33}"/>
              </a:ext>
            </a:extLst>
          </p:cNvPr>
          <p:cNvGrpSpPr>
            <a:grpSpLocks/>
          </p:cNvGrpSpPr>
          <p:nvPr/>
        </p:nvGrpSpPr>
        <p:grpSpPr bwMode="auto">
          <a:xfrm>
            <a:off x="3321050" y="4570413"/>
            <a:ext cx="990600" cy="762000"/>
            <a:chOff x="1344" y="2688"/>
            <a:chExt cx="624" cy="480"/>
          </a:xfrm>
        </p:grpSpPr>
        <p:sp>
          <p:nvSpPr>
            <p:cNvPr id="116790" name="Text Box 22">
              <a:extLst>
                <a:ext uri="{FF2B5EF4-FFF2-40B4-BE49-F238E27FC236}">
                  <a16:creationId xmlns:a16="http://schemas.microsoft.com/office/drawing/2014/main" id="{2E98CAB1-1AA4-4911-87C2-48F68A80891A}"/>
                </a:ext>
              </a:extLst>
            </p:cNvPr>
            <p:cNvSpPr txBox="1">
              <a:spLocks noChangeArrowheads="1"/>
            </p:cNvSpPr>
            <p:nvPr/>
          </p:nvSpPr>
          <p:spPr bwMode="auto">
            <a:xfrm>
              <a:off x="1584" y="2688"/>
              <a:ext cx="384" cy="29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b="1">
                  <a:latin typeface="Times New Roman" panose="02020603050405020304" pitchFamily="18" charset="0"/>
                  <a:ea typeface="宋体" panose="02010600030101010101" pitchFamily="2" charset="-122"/>
                </a:rPr>
                <a:t>M</a:t>
              </a:r>
            </a:p>
          </p:txBody>
        </p:sp>
        <p:sp>
          <p:nvSpPr>
            <p:cNvPr id="116791" name="Line 23">
              <a:extLst>
                <a:ext uri="{FF2B5EF4-FFF2-40B4-BE49-F238E27FC236}">
                  <a16:creationId xmlns:a16="http://schemas.microsoft.com/office/drawing/2014/main" id="{6896DD8E-867D-4168-BC9F-6CA02706DE3B}"/>
                </a:ext>
              </a:extLst>
            </p:cNvPr>
            <p:cNvSpPr>
              <a:spLocks noChangeShapeType="1"/>
            </p:cNvSpPr>
            <p:nvPr/>
          </p:nvSpPr>
          <p:spPr bwMode="auto">
            <a:xfrm>
              <a:off x="1824" y="2987"/>
              <a:ext cx="0" cy="18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92" name="Line 24">
              <a:extLst>
                <a:ext uri="{FF2B5EF4-FFF2-40B4-BE49-F238E27FC236}">
                  <a16:creationId xmlns:a16="http://schemas.microsoft.com/office/drawing/2014/main" id="{FB209D70-6FAF-4D5F-B4FF-30436C34AE20}"/>
                </a:ext>
              </a:extLst>
            </p:cNvPr>
            <p:cNvSpPr>
              <a:spLocks noChangeShapeType="1"/>
            </p:cNvSpPr>
            <p:nvPr/>
          </p:nvSpPr>
          <p:spPr bwMode="auto">
            <a:xfrm flipH="1">
              <a:off x="1344" y="2987"/>
              <a:ext cx="384" cy="18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25">
            <a:extLst>
              <a:ext uri="{FF2B5EF4-FFF2-40B4-BE49-F238E27FC236}">
                <a16:creationId xmlns:a16="http://schemas.microsoft.com/office/drawing/2014/main" id="{FA79D387-F221-4C64-A98A-475AEE91B4C0}"/>
              </a:ext>
            </a:extLst>
          </p:cNvPr>
          <p:cNvGrpSpPr>
            <a:grpSpLocks/>
          </p:cNvGrpSpPr>
          <p:nvPr/>
        </p:nvGrpSpPr>
        <p:grpSpPr bwMode="auto">
          <a:xfrm>
            <a:off x="4692650" y="4570413"/>
            <a:ext cx="609600" cy="762000"/>
            <a:chOff x="2208" y="2688"/>
            <a:chExt cx="384" cy="480"/>
          </a:xfrm>
        </p:grpSpPr>
        <p:sp>
          <p:nvSpPr>
            <p:cNvPr id="116788" name="Text Box 26">
              <a:extLst>
                <a:ext uri="{FF2B5EF4-FFF2-40B4-BE49-F238E27FC236}">
                  <a16:creationId xmlns:a16="http://schemas.microsoft.com/office/drawing/2014/main" id="{8BF7182D-DD4A-414E-BCD8-2B698B2B4561}"/>
                </a:ext>
              </a:extLst>
            </p:cNvPr>
            <p:cNvSpPr txBox="1">
              <a:spLocks noChangeArrowheads="1"/>
            </p:cNvSpPr>
            <p:nvPr/>
          </p:nvSpPr>
          <p:spPr bwMode="auto">
            <a:xfrm>
              <a:off x="2208" y="2688"/>
              <a:ext cx="384" cy="29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b="1">
                  <a:latin typeface="Times New Roman" panose="02020603050405020304" pitchFamily="18" charset="0"/>
                  <a:ea typeface="宋体" panose="02010600030101010101" pitchFamily="2" charset="-122"/>
                </a:rPr>
                <a:t>M</a:t>
              </a:r>
            </a:p>
          </p:txBody>
        </p:sp>
        <p:sp>
          <p:nvSpPr>
            <p:cNvPr id="116789" name="Line 27">
              <a:extLst>
                <a:ext uri="{FF2B5EF4-FFF2-40B4-BE49-F238E27FC236}">
                  <a16:creationId xmlns:a16="http://schemas.microsoft.com/office/drawing/2014/main" id="{F3FA015A-7D1B-4548-ABEF-CA2342A0A77C}"/>
                </a:ext>
              </a:extLst>
            </p:cNvPr>
            <p:cNvSpPr>
              <a:spLocks noChangeShapeType="1"/>
            </p:cNvSpPr>
            <p:nvPr/>
          </p:nvSpPr>
          <p:spPr bwMode="auto">
            <a:xfrm>
              <a:off x="2400" y="2987"/>
              <a:ext cx="0" cy="18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28">
            <a:extLst>
              <a:ext uri="{FF2B5EF4-FFF2-40B4-BE49-F238E27FC236}">
                <a16:creationId xmlns:a16="http://schemas.microsoft.com/office/drawing/2014/main" id="{0AFBC1BF-378B-4C71-8955-5DDA3C09730F}"/>
              </a:ext>
            </a:extLst>
          </p:cNvPr>
          <p:cNvGrpSpPr>
            <a:grpSpLocks/>
          </p:cNvGrpSpPr>
          <p:nvPr/>
        </p:nvGrpSpPr>
        <p:grpSpPr bwMode="auto">
          <a:xfrm>
            <a:off x="5759450" y="4570413"/>
            <a:ext cx="1066800" cy="762000"/>
            <a:chOff x="2880" y="2688"/>
            <a:chExt cx="672" cy="480"/>
          </a:xfrm>
        </p:grpSpPr>
        <p:sp>
          <p:nvSpPr>
            <p:cNvPr id="116785" name="Text Box 29">
              <a:extLst>
                <a:ext uri="{FF2B5EF4-FFF2-40B4-BE49-F238E27FC236}">
                  <a16:creationId xmlns:a16="http://schemas.microsoft.com/office/drawing/2014/main" id="{BDDBDDF7-5872-4649-8B76-B534E7E0B0B6}"/>
                </a:ext>
              </a:extLst>
            </p:cNvPr>
            <p:cNvSpPr txBox="1">
              <a:spLocks noChangeArrowheads="1"/>
            </p:cNvSpPr>
            <p:nvPr/>
          </p:nvSpPr>
          <p:spPr bwMode="auto">
            <a:xfrm>
              <a:off x="2880" y="2688"/>
              <a:ext cx="384" cy="29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b="1">
                  <a:latin typeface="Times New Roman" panose="02020603050405020304" pitchFamily="18" charset="0"/>
                  <a:ea typeface="宋体" panose="02010600030101010101" pitchFamily="2" charset="-122"/>
                </a:rPr>
                <a:t>M</a:t>
              </a:r>
            </a:p>
          </p:txBody>
        </p:sp>
        <p:sp>
          <p:nvSpPr>
            <p:cNvPr id="116786" name="Line 30">
              <a:extLst>
                <a:ext uri="{FF2B5EF4-FFF2-40B4-BE49-F238E27FC236}">
                  <a16:creationId xmlns:a16="http://schemas.microsoft.com/office/drawing/2014/main" id="{2240013E-8246-46DF-8DF2-41397E0A816A}"/>
                </a:ext>
              </a:extLst>
            </p:cNvPr>
            <p:cNvSpPr>
              <a:spLocks noChangeShapeType="1"/>
            </p:cNvSpPr>
            <p:nvPr/>
          </p:nvSpPr>
          <p:spPr bwMode="auto">
            <a:xfrm flipH="1">
              <a:off x="2928" y="2987"/>
              <a:ext cx="96" cy="18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87" name="Line 31">
              <a:extLst>
                <a:ext uri="{FF2B5EF4-FFF2-40B4-BE49-F238E27FC236}">
                  <a16:creationId xmlns:a16="http://schemas.microsoft.com/office/drawing/2014/main" id="{ADA453C5-73F8-47C3-9593-A5F2DC9B0BA2}"/>
                </a:ext>
              </a:extLst>
            </p:cNvPr>
            <p:cNvSpPr>
              <a:spLocks noChangeShapeType="1"/>
            </p:cNvSpPr>
            <p:nvPr/>
          </p:nvSpPr>
          <p:spPr bwMode="auto">
            <a:xfrm>
              <a:off x="3120" y="2987"/>
              <a:ext cx="432" cy="18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Group 32">
            <a:extLst>
              <a:ext uri="{FF2B5EF4-FFF2-40B4-BE49-F238E27FC236}">
                <a16:creationId xmlns:a16="http://schemas.microsoft.com/office/drawing/2014/main" id="{C7C9C46D-B11D-4801-B6EB-DD55706F6ED4}"/>
              </a:ext>
            </a:extLst>
          </p:cNvPr>
          <p:cNvGrpSpPr>
            <a:grpSpLocks/>
          </p:cNvGrpSpPr>
          <p:nvPr/>
        </p:nvGrpSpPr>
        <p:grpSpPr bwMode="auto">
          <a:xfrm>
            <a:off x="4006850" y="3884613"/>
            <a:ext cx="990600" cy="685800"/>
            <a:chOff x="1776" y="2256"/>
            <a:chExt cx="624" cy="432"/>
          </a:xfrm>
        </p:grpSpPr>
        <p:sp>
          <p:nvSpPr>
            <p:cNvPr id="116782" name="Text Box 33">
              <a:extLst>
                <a:ext uri="{FF2B5EF4-FFF2-40B4-BE49-F238E27FC236}">
                  <a16:creationId xmlns:a16="http://schemas.microsoft.com/office/drawing/2014/main" id="{B5FB0408-1EF3-41E7-8629-470C33C90C25}"/>
                </a:ext>
              </a:extLst>
            </p:cNvPr>
            <p:cNvSpPr txBox="1">
              <a:spLocks noChangeArrowheads="1"/>
            </p:cNvSpPr>
            <p:nvPr/>
          </p:nvSpPr>
          <p:spPr bwMode="auto">
            <a:xfrm>
              <a:off x="1920" y="2256"/>
              <a:ext cx="384" cy="29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b="1">
                  <a:latin typeface="Times New Roman" panose="02020603050405020304" pitchFamily="18" charset="0"/>
                  <a:ea typeface="宋体" panose="02010600030101010101" pitchFamily="2" charset="-122"/>
                </a:rPr>
                <a:t>M</a:t>
              </a:r>
            </a:p>
          </p:txBody>
        </p:sp>
        <p:sp>
          <p:nvSpPr>
            <p:cNvPr id="116783" name="Line 34">
              <a:extLst>
                <a:ext uri="{FF2B5EF4-FFF2-40B4-BE49-F238E27FC236}">
                  <a16:creationId xmlns:a16="http://schemas.microsoft.com/office/drawing/2014/main" id="{4CD525CF-06DA-4E5B-93C3-170E3DFFDDCC}"/>
                </a:ext>
              </a:extLst>
            </p:cNvPr>
            <p:cNvSpPr>
              <a:spLocks noChangeShapeType="1"/>
            </p:cNvSpPr>
            <p:nvPr/>
          </p:nvSpPr>
          <p:spPr bwMode="auto">
            <a:xfrm flipH="1">
              <a:off x="1776" y="2552"/>
              <a:ext cx="288" cy="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84" name="Line 35">
              <a:extLst>
                <a:ext uri="{FF2B5EF4-FFF2-40B4-BE49-F238E27FC236}">
                  <a16:creationId xmlns:a16="http://schemas.microsoft.com/office/drawing/2014/main" id="{18CA0ADD-2DE8-46C7-A609-AC3B943C29AA}"/>
                </a:ext>
              </a:extLst>
            </p:cNvPr>
            <p:cNvSpPr>
              <a:spLocks noChangeShapeType="1"/>
            </p:cNvSpPr>
            <p:nvPr/>
          </p:nvSpPr>
          <p:spPr bwMode="auto">
            <a:xfrm>
              <a:off x="2160" y="2552"/>
              <a:ext cx="240" cy="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 name="Group 36">
            <a:extLst>
              <a:ext uri="{FF2B5EF4-FFF2-40B4-BE49-F238E27FC236}">
                <a16:creationId xmlns:a16="http://schemas.microsoft.com/office/drawing/2014/main" id="{3CE06163-B5DD-4121-BAB1-784F891DB076}"/>
              </a:ext>
            </a:extLst>
          </p:cNvPr>
          <p:cNvGrpSpPr>
            <a:grpSpLocks/>
          </p:cNvGrpSpPr>
          <p:nvPr/>
        </p:nvGrpSpPr>
        <p:grpSpPr bwMode="auto">
          <a:xfrm>
            <a:off x="5454650" y="3884613"/>
            <a:ext cx="609600" cy="685800"/>
            <a:chOff x="2688" y="2256"/>
            <a:chExt cx="384" cy="432"/>
          </a:xfrm>
        </p:grpSpPr>
        <p:sp>
          <p:nvSpPr>
            <p:cNvPr id="116780" name="Text Box 37">
              <a:extLst>
                <a:ext uri="{FF2B5EF4-FFF2-40B4-BE49-F238E27FC236}">
                  <a16:creationId xmlns:a16="http://schemas.microsoft.com/office/drawing/2014/main" id="{29F6615D-5B47-47D3-B810-DBF6FA624CC4}"/>
                </a:ext>
              </a:extLst>
            </p:cNvPr>
            <p:cNvSpPr txBox="1">
              <a:spLocks noChangeArrowheads="1"/>
            </p:cNvSpPr>
            <p:nvPr/>
          </p:nvSpPr>
          <p:spPr bwMode="auto">
            <a:xfrm>
              <a:off x="2688" y="2256"/>
              <a:ext cx="384" cy="29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b="1">
                  <a:latin typeface="Times New Roman" panose="02020603050405020304" pitchFamily="18" charset="0"/>
                  <a:ea typeface="宋体" panose="02010600030101010101" pitchFamily="2" charset="-122"/>
                </a:rPr>
                <a:t>M</a:t>
              </a:r>
            </a:p>
          </p:txBody>
        </p:sp>
        <p:sp>
          <p:nvSpPr>
            <p:cNvPr id="116781" name="Line 38">
              <a:extLst>
                <a:ext uri="{FF2B5EF4-FFF2-40B4-BE49-F238E27FC236}">
                  <a16:creationId xmlns:a16="http://schemas.microsoft.com/office/drawing/2014/main" id="{9D90FAA1-BEBE-4575-837D-9E200DBAB7AE}"/>
                </a:ext>
              </a:extLst>
            </p:cNvPr>
            <p:cNvSpPr>
              <a:spLocks noChangeShapeType="1"/>
            </p:cNvSpPr>
            <p:nvPr/>
          </p:nvSpPr>
          <p:spPr bwMode="auto">
            <a:xfrm>
              <a:off x="2880" y="2552"/>
              <a:ext cx="192" cy="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 name="Group 39">
            <a:extLst>
              <a:ext uri="{FF2B5EF4-FFF2-40B4-BE49-F238E27FC236}">
                <a16:creationId xmlns:a16="http://schemas.microsoft.com/office/drawing/2014/main" id="{A3A8627E-AFB5-41F1-ABF8-F98E8744CF65}"/>
              </a:ext>
            </a:extLst>
          </p:cNvPr>
          <p:cNvGrpSpPr>
            <a:grpSpLocks/>
          </p:cNvGrpSpPr>
          <p:nvPr/>
        </p:nvGrpSpPr>
        <p:grpSpPr bwMode="auto">
          <a:xfrm>
            <a:off x="4540250" y="3122613"/>
            <a:ext cx="1219200" cy="760412"/>
            <a:chOff x="2112" y="1776"/>
            <a:chExt cx="768" cy="479"/>
          </a:xfrm>
        </p:grpSpPr>
        <p:sp>
          <p:nvSpPr>
            <p:cNvPr id="116777" name="Text Box 40">
              <a:extLst>
                <a:ext uri="{FF2B5EF4-FFF2-40B4-BE49-F238E27FC236}">
                  <a16:creationId xmlns:a16="http://schemas.microsoft.com/office/drawing/2014/main" id="{341D44CE-2A8C-416D-B4A7-0546D0D3B757}"/>
                </a:ext>
              </a:extLst>
            </p:cNvPr>
            <p:cNvSpPr txBox="1">
              <a:spLocks noChangeArrowheads="1"/>
            </p:cNvSpPr>
            <p:nvPr/>
          </p:nvSpPr>
          <p:spPr bwMode="auto">
            <a:xfrm>
              <a:off x="2304" y="1776"/>
              <a:ext cx="384" cy="29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b="1">
                  <a:latin typeface="Times New Roman" panose="02020603050405020304" pitchFamily="18" charset="0"/>
                  <a:ea typeface="宋体" panose="02010600030101010101" pitchFamily="2" charset="-122"/>
                </a:rPr>
                <a:t>M</a:t>
              </a:r>
            </a:p>
          </p:txBody>
        </p:sp>
        <p:sp>
          <p:nvSpPr>
            <p:cNvPr id="116778" name="Line 41">
              <a:extLst>
                <a:ext uri="{FF2B5EF4-FFF2-40B4-BE49-F238E27FC236}">
                  <a16:creationId xmlns:a16="http://schemas.microsoft.com/office/drawing/2014/main" id="{4B9B9A98-757F-43EA-A749-182DFB7C6B6A}"/>
                </a:ext>
              </a:extLst>
            </p:cNvPr>
            <p:cNvSpPr>
              <a:spLocks noChangeShapeType="1"/>
            </p:cNvSpPr>
            <p:nvPr/>
          </p:nvSpPr>
          <p:spPr bwMode="auto">
            <a:xfrm flipH="1">
              <a:off x="2112" y="2074"/>
              <a:ext cx="336" cy="18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79" name="Line 42">
              <a:extLst>
                <a:ext uri="{FF2B5EF4-FFF2-40B4-BE49-F238E27FC236}">
                  <a16:creationId xmlns:a16="http://schemas.microsoft.com/office/drawing/2014/main" id="{8757BCA9-2D34-4757-B52F-1B73C3071246}"/>
                </a:ext>
              </a:extLst>
            </p:cNvPr>
            <p:cNvSpPr>
              <a:spLocks noChangeShapeType="1"/>
            </p:cNvSpPr>
            <p:nvPr/>
          </p:nvSpPr>
          <p:spPr bwMode="auto">
            <a:xfrm>
              <a:off x="2544" y="2074"/>
              <a:ext cx="336" cy="18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45867" name="Rectangle 43">
            <a:extLst>
              <a:ext uri="{FF2B5EF4-FFF2-40B4-BE49-F238E27FC236}">
                <a16:creationId xmlns:a16="http://schemas.microsoft.com/office/drawing/2014/main" id="{340BD776-19EE-4257-8410-D4FA542CB3C7}"/>
              </a:ext>
            </a:extLst>
          </p:cNvPr>
          <p:cNvSpPr>
            <a:spLocks noChangeArrowheads="1"/>
          </p:cNvSpPr>
          <p:nvPr/>
        </p:nvSpPr>
        <p:spPr bwMode="auto">
          <a:xfrm>
            <a:off x="2940050" y="5256213"/>
            <a:ext cx="1524000" cy="1295400"/>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eaLnBrk="1" hangingPunct="1">
              <a:lnSpc>
                <a:spcPct val="80000"/>
              </a:lnSpc>
              <a:spcBef>
                <a:spcPct val="20000"/>
              </a:spcBef>
              <a:buClr>
                <a:schemeClr val="hlink"/>
              </a:buClr>
              <a:buSzPct val="70000"/>
              <a:buFont typeface="Wingdings" panose="05000000000000000000" pitchFamily="2" charset="2"/>
              <a:buChar char="n"/>
            </a:pPr>
            <a:endParaRPr lang="zh-CN" altLang="en-US" sz="2400">
              <a:latin typeface="Tahoma" panose="020B0604030504040204" pitchFamily="34" charset="0"/>
              <a:ea typeface="幼圆" panose="02010509060101010101" pitchFamily="49" charset="-122"/>
            </a:endParaRPr>
          </a:p>
        </p:txBody>
      </p:sp>
      <p:sp>
        <p:nvSpPr>
          <p:cNvPr id="845868" name="Rectangle 44">
            <a:extLst>
              <a:ext uri="{FF2B5EF4-FFF2-40B4-BE49-F238E27FC236}">
                <a16:creationId xmlns:a16="http://schemas.microsoft.com/office/drawing/2014/main" id="{6635B8A4-C6DF-471A-9AD8-47BE9BDB8474}"/>
              </a:ext>
            </a:extLst>
          </p:cNvPr>
          <p:cNvSpPr>
            <a:spLocks noChangeArrowheads="1"/>
          </p:cNvSpPr>
          <p:nvPr/>
        </p:nvSpPr>
        <p:spPr bwMode="auto">
          <a:xfrm>
            <a:off x="4616450" y="5256213"/>
            <a:ext cx="762000" cy="609600"/>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eaLnBrk="1" hangingPunct="1">
              <a:lnSpc>
                <a:spcPct val="80000"/>
              </a:lnSpc>
              <a:spcBef>
                <a:spcPct val="20000"/>
              </a:spcBef>
              <a:buClr>
                <a:schemeClr val="hlink"/>
              </a:buClr>
              <a:buSzPct val="70000"/>
              <a:buFont typeface="Wingdings" panose="05000000000000000000" pitchFamily="2" charset="2"/>
              <a:buChar char="n"/>
            </a:pPr>
            <a:endParaRPr lang="zh-CN" altLang="en-US" sz="2400">
              <a:latin typeface="Tahoma" panose="020B0604030504040204" pitchFamily="34" charset="0"/>
              <a:ea typeface="幼圆" panose="02010509060101010101" pitchFamily="49" charset="-122"/>
            </a:endParaRPr>
          </a:p>
        </p:txBody>
      </p:sp>
      <p:sp>
        <p:nvSpPr>
          <p:cNvPr id="845869" name="Rectangle 45">
            <a:extLst>
              <a:ext uri="{FF2B5EF4-FFF2-40B4-BE49-F238E27FC236}">
                <a16:creationId xmlns:a16="http://schemas.microsoft.com/office/drawing/2014/main" id="{F1F8F782-160B-4368-9D93-568309E12236}"/>
              </a:ext>
            </a:extLst>
          </p:cNvPr>
          <p:cNvSpPr>
            <a:spLocks noChangeArrowheads="1"/>
          </p:cNvSpPr>
          <p:nvPr/>
        </p:nvSpPr>
        <p:spPr bwMode="auto">
          <a:xfrm>
            <a:off x="5530850" y="5256213"/>
            <a:ext cx="1676400" cy="609600"/>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eaLnBrk="1" hangingPunct="1">
              <a:lnSpc>
                <a:spcPct val="80000"/>
              </a:lnSpc>
              <a:spcBef>
                <a:spcPct val="20000"/>
              </a:spcBef>
              <a:buClr>
                <a:schemeClr val="hlink"/>
              </a:buClr>
              <a:buSzPct val="70000"/>
              <a:buFont typeface="Wingdings" panose="05000000000000000000" pitchFamily="2" charset="2"/>
              <a:buChar char="n"/>
            </a:pPr>
            <a:endParaRPr lang="zh-CN" altLang="en-US" sz="2400">
              <a:latin typeface="Tahoma" panose="020B0604030504040204" pitchFamily="34" charset="0"/>
              <a:ea typeface="幼圆" panose="02010509060101010101" pitchFamily="49" charset="-122"/>
            </a:endParaRPr>
          </a:p>
        </p:txBody>
      </p:sp>
      <p:grpSp>
        <p:nvGrpSpPr>
          <p:cNvPr id="9" name="Group 46">
            <a:extLst>
              <a:ext uri="{FF2B5EF4-FFF2-40B4-BE49-F238E27FC236}">
                <a16:creationId xmlns:a16="http://schemas.microsoft.com/office/drawing/2014/main" id="{11C5D245-384B-4167-85FC-80C800F43867}"/>
              </a:ext>
            </a:extLst>
          </p:cNvPr>
          <p:cNvGrpSpPr>
            <a:grpSpLocks/>
          </p:cNvGrpSpPr>
          <p:nvPr/>
        </p:nvGrpSpPr>
        <p:grpSpPr bwMode="auto">
          <a:xfrm>
            <a:off x="3321050" y="4570413"/>
            <a:ext cx="990600" cy="762000"/>
            <a:chOff x="1344" y="2688"/>
            <a:chExt cx="624" cy="480"/>
          </a:xfrm>
        </p:grpSpPr>
        <p:sp>
          <p:nvSpPr>
            <p:cNvPr id="116774" name="Text Box 47">
              <a:extLst>
                <a:ext uri="{FF2B5EF4-FFF2-40B4-BE49-F238E27FC236}">
                  <a16:creationId xmlns:a16="http://schemas.microsoft.com/office/drawing/2014/main" id="{AA96A9FE-0425-4E7A-8D0F-09C61CF9B0F5}"/>
                </a:ext>
              </a:extLst>
            </p:cNvPr>
            <p:cNvSpPr txBox="1">
              <a:spLocks noChangeArrowheads="1"/>
            </p:cNvSpPr>
            <p:nvPr/>
          </p:nvSpPr>
          <p:spPr bwMode="auto">
            <a:xfrm>
              <a:off x="1584" y="2688"/>
              <a:ext cx="384" cy="296"/>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b="1">
                  <a:latin typeface="Times New Roman" panose="02020603050405020304" pitchFamily="18" charset="0"/>
                  <a:ea typeface="宋体" panose="02010600030101010101" pitchFamily="2" charset="-122"/>
                </a:rPr>
                <a:t>D</a:t>
              </a:r>
            </a:p>
          </p:txBody>
        </p:sp>
        <p:sp>
          <p:nvSpPr>
            <p:cNvPr id="116775" name="Line 48">
              <a:extLst>
                <a:ext uri="{FF2B5EF4-FFF2-40B4-BE49-F238E27FC236}">
                  <a16:creationId xmlns:a16="http://schemas.microsoft.com/office/drawing/2014/main" id="{73F21B56-D4D5-428F-969E-49C5A8BE0AC7}"/>
                </a:ext>
              </a:extLst>
            </p:cNvPr>
            <p:cNvSpPr>
              <a:spLocks noChangeShapeType="1"/>
            </p:cNvSpPr>
            <p:nvPr/>
          </p:nvSpPr>
          <p:spPr bwMode="auto">
            <a:xfrm>
              <a:off x="1824" y="2987"/>
              <a:ext cx="0" cy="181"/>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76" name="Line 49">
              <a:extLst>
                <a:ext uri="{FF2B5EF4-FFF2-40B4-BE49-F238E27FC236}">
                  <a16:creationId xmlns:a16="http://schemas.microsoft.com/office/drawing/2014/main" id="{B32B7502-2C07-4CB2-B5CB-5910B52CEE3C}"/>
                </a:ext>
              </a:extLst>
            </p:cNvPr>
            <p:cNvSpPr>
              <a:spLocks noChangeShapeType="1"/>
            </p:cNvSpPr>
            <p:nvPr/>
          </p:nvSpPr>
          <p:spPr bwMode="auto">
            <a:xfrm flipH="1">
              <a:off x="1344" y="2987"/>
              <a:ext cx="384" cy="181"/>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 name="Group 50">
            <a:extLst>
              <a:ext uri="{FF2B5EF4-FFF2-40B4-BE49-F238E27FC236}">
                <a16:creationId xmlns:a16="http://schemas.microsoft.com/office/drawing/2014/main" id="{42AE9FF7-40C0-439A-BE56-85BD70D6D8CE}"/>
              </a:ext>
            </a:extLst>
          </p:cNvPr>
          <p:cNvGrpSpPr>
            <a:grpSpLocks/>
          </p:cNvGrpSpPr>
          <p:nvPr/>
        </p:nvGrpSpPr>
        <p:grpSpPr bwMode="auto">
          <a:xfrm>
            <a:off x="4692650" y="4570413"/>
            <a:ext cx="609600" cy="762000"/>
            <a:chOff x="2208" y="2688"/>
            <a:chExt cx="384" cy="480"/>
          </a:xfrm>
        </p:grpSpPr>
        <p:sp>
          <p:nvSpPr>
            <p:cNvPr id="116772" name="Text Box 51">
              <a:extLst>
                <a:ext uri="{FF2B5EF4-FFF2-40B4-BE49-F238E27FC236}">
                  <a16:creationId xmlns:a16="http://schemas.microsoft.com/office/drawing/2014/main" id="{60CEFD04-B2B2-4CEC-B0F3-837810FABCC1}"/>
                </a:ext>
              </a:extLst>
            </p:cNvPr>
            <p:cNvSpPr txBox="1">
              <a:spLocks noChangeArrowheads="1"/>
            </p:cNvSpPr>
            <p:nvPr/>
          </p:nvSpPr>
          <p:spPr bwMode="auto">
            <a:xfrm>
              <a:off x="2208" y="2688"/>
              <a:ext cx="384" cy="296"/>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b="1">
                  <a:latin typeface="Times New Roman" panose="02020603050405020304" pitchFamily="18" charset="0"/>
                  <a:ea typeface="宋体" panose="02010600030101010101" pitchFamily="2" charset="-122"/>
                </a:rPr>
                <a:t>D</a:t>
              </a:r>
            </a:p>
          </p:txBody>
        </p:sp>
        <p:sp>
          <p:nvSpPr>
            <p:cNvPr id="116773" name="Line 52">
              <a:extLst>
                <a:ext uri="{FF2B5EF4-FFF2-40B4-BE49-F238E27FC236}">
                  <a16:creationId xmlns:a16="http://schemas.microsoft.com/office/drawing/2014/main" id="{DD6D004B-A14A-45C6-BBE2-6B7A139F2632}"/>
                </a:ext>
              </a:extLst>
            </p:cNvPr>
            <p:cNvSpPr>
              <a:spLocks noChangeShapeType="1"/>
            </p:cNvSpPr>
            <p:nvPr/>
          </p:nvSpPr>
          <p:spPr bwMode="auto">
            <a:xfrm>
              <a:off x="2400" y="2987"/>
              <a:ext cx="0" cy="181"/>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 name="Group 53">
            <a:extLst>
              <a:ext uri="{FF2B5EF4-FFF2-40B4-BE49-F238E27FC236}">
                <a16:creationId xmlns:a16="http://schemas.microsoft.com/office/drawing/2014/main" id="{4D7983B6-F042-4DD5-9619-4BFFB96650B4}"/>
              </a:ext>
            </a:extLst>
          </p:cNvPr>
          <p:cNvGrpSpPr>
            <a:grpSpLocks/>
          </p:cNvGrpSpPr>
          <p:nvPr/>
        </p:nvGrpSpPr>
        <p:grpSpPr bwMode="auto">
          <a:xfrm>
            <a:off x="5757863" y="4570413"/>
            <a:ext cx="1066800" cy="762000"/>
            <a:chOff x="2880" y="2688"/>
            <a:chExt cx="672" cy="480"/>
          </a:xfrm>
        </p:grpSpPr>
        <p:sp>
          <p:nvSpPr>
            <p:cNvPr id="116769" name="Text Box 54">
              <a:extLst>
                <a:ext uri="{FF2B5EF4-FFF2-40B4-BE49-F238E27FC236}">
                  <a16:creationId xmlns:a16="http://schemas.microsoft.com/office/drawing/2014/main" id="{70EC85CE-A6A0-48E7-BF31-7D72D5C54DC9}"/>
                </a:ext>
              </a:extLst>
            </p:cNvPr>
            <p:cNvSpPr txBox="1">
              <a:spLocks noChangeArrowheads="1"/>
            </p:cNvSpPr>
            <p:nvPr/>
          </p:nvSpPr>
          <p:spPr bwMode="auto">
            <a:xfrm>
              <a:off x="2880" y="2688"/>
              <a:ext cx="384" cy="296"/>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b="1">
                  <a:latin typeface="Times New Roman" panose="02020603050405020304" pitchFamily="18" charset="0"/>
                  <a:ea typeface="宋体" panose="02010600030101010101" pitchFamily="2" charset="-122"/>
                </a:rPr>
                <a:t>D</a:t>
              </a:r>
            </a:p>
          </p:txBody>
        </p:sp>
        <p:sp>
          <p:nvSpPr>
            <p:cNvPr id="116770" name="Line 55">
              <a:extLst>
                <a:ext uri="{FF2B5EF4-FFF2-40B4-BE49-F238E27FC236}">
                  <a16:creationId xmlns:a16="http://schemas.microsoft.com/office/drawing/2014/main" id="{EA6F1145-FF42-4C1C-AFFB-7B08AD65AE2B}"/>
                </a:ext>
              </a:extLst>
            </p:cNvPr>
            <p:cNvSpPr>
              <a:spLocks noChangeShapeType="1"/>
            </p:cNvSpPr>
            <p:nvPr/>
          </p:nvSpPr>
          <p:spPr bwMode="auto">
            <a:xfrm flipH="1">
              <a:off x="2928" y="2987"/>
              <a:ext cx="96" cy="181"/>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71" name="Line 56">
              <a:extLst>
                <a:ext uri="{FF2B5EF4-FFF2-40B4-BE49-F238E27FC236}">
                  <a16:creationId xmlns:a16="http://schemas.microsoft.com/office/drawing/2014/main" id="{0D15DCEF-109A-4984-9886-012382764D91}"/>
                </a:ext>
              </a:extLst>
            </p:cNvPr>
            <p:cNvSpPr>
              <a:spLocks noChangeShapeType="1"/>
            </p:cNvSpPr>
            <p:nvPr/>
          </p:nvSpPr>
          <p:spPr bwMode="auto">
            <a:xfrm>
              <a:off x="3120" y="2987"/>
              <a:ext cx="432" cy="181"/>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 name="Group 57">
            <a:extLst>
              <a:ext uri="{FF2B5EF4-FFF2-40B4-BE49-F238E27FC236}">
                <a16:creationId xmlns:a16="http://schemas.microsoft.com/office/drawing/2014/main" id="{314BA494-81C3-4920-B4F7-BEF0F4785551}"/>
              </a:ext>
            </a:extLst>
          </p:cNvPr>
          <p:cNvGrpSpPr>
            <a:grpSpLocks/>
          </p:cNvGrpSpPr>
          <p:nvPr/>
        </p:nvGrpSpPr>
        <p:grpSpPr bwMode="auto">
          <a:xfrm>
            <a:off x="4005263" y="3883025"/>
            <a:ext cx="990600" cy="685800"/>
            <a:chOff x="1776" y="2256"/>
            <a:chExt cx="624" cy="432"/>
          </a:xfrm>
        </p:grpSpPr>
        <p:sp>
          <p:nvSpPr>
            <p:cNvPr id="116766" name="Text Box 58">
              <a:extLst>
                <a:ext uri="{FF2B5EF4-FFF2-40B4-BE49-F238E27FC236}">
                  <a16:creationId xmlns:a16="http://schemas.microsoft.com/office/drawing/2014/main" id="{3EAEE64E-DEAC-4942-9587-55BC36E5CD6D}"/>
                </a:ext>
              </a:extLst>
            </p:cNvPr>
            <p:cNvSpPr txBox="1">
              <a:spLocks noChangeArrowheads="1"/>
            </p:cNvSpPr>
            <p:nvPr/>
          </p:nvSpPr>
          <p:spPr bwMode="auto">
            <a:xfrm>
              <a:off x="1920" y="2256"/>
              <a:ext cx="384" cy="296"/>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b="1">
                  <a:latin typeface="Times New Roman" panose="02020603050405020304" pitchFamily="18" charset="0"/>
                  <a:ea typeface="宋体" panose="02010600030101010101" pitchFamily="2" charset="-122"/>
                </a:rPr>
                <a:t>D</a:t>
              </a:r>
            </a:p>
          </p:txBody>
        </p:sp>
        <p:sp>
          <p:nvSpPr>
            <p:cNvPr id="116767" name="Line 59">
              <a:extLst>
                <a:ext uri="{FF2B5EF4-FFF2-40B4-BE49-F238E27FC236}">
                  <a16:creationId xmlns:a16="http://schemas.microsoft.com/office/drawing/2014/main" id="{21A2E177-9855-4725-9D05-D4D167983D62}"/>
                </a:ext>
              </a:extLst>
            </p:cNvPr>
            <p:cNvSpPr>
              <a:spLocks noChangeShapeType="1"/>
            </p:cNvSpPr>
            <p:nvPr/>
          </p:nvSpPr>
          <p:spPr bwMode="auto">
            <a:xfrm flipH="1">
              <a:off x="1776" y="2552"/>
              <a:ext cx="288" cy="136"/>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68" name="Line 60">
              <a:extLst>
                <a:ext uri="{FF2B5EF4-FFF2-40B4-BE49-F238E27FC236}">
                  <a16:creationId xmlns:a16="http://schemas.microsoft.com/office/drawing/2014/main" id="{59DC71F5-D5FB-45AF-8BE7-F9A054D3A1AD}"/>
                </a:ext>
              </a:extLst>
            </p:cNvPr>
            <p:cNvSpPr>
              <a:spLocks noChangeShapeType="1"/>
            </p:cNvSpPr>
            <p:nvPr/>
          </p:nvSpPr>
          <p:spPr bwMode="auto">
            <a:xfrm>
              <a:off x="2160" y="2552"/>
              <a:ext cx="240" cy="136"/>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 name="Group 61">
            <a:extLst>
              <a:ext uri="{FF2B5EF4-FFF2-40B4-BE49-F238E27FC236}">
                <a16:creationId xmlns:a16="http://schemas.microsoft.com/office/drawing/2014/main" id="{A90AAD2B-F3C7-4B43-9BA2-1C45211679C1}"/>
              </a:ext>
            </a:extLst>
          </p:cNvPr>
          <p:cNvGrpSpPr>
            <a:grpSpLocks/>
          </p:cNvGrpSpPr>
          <p:nvPr/>
        </p:nvGrpSpPr>
        <p:grpSpPr bwMode="auto">
          <a:xfrm>
            <a:off x="5454650" y="3883025"/>
            <a:ext cx="609600" cy="685800"/>
            <a:chOff x="2688" y="2256"/>
            <a:chExt cx="384" cy="432"/>
          </a:xfrm>
        </p:grpSpPr>
        <p:sp>
          <p:nvSpPr>
            <p:cNvPr id="116764" name="Text Box 62">
              <a:extLst>
                <a:ext uri="{FF2B5EF4-FFF2-40B4-BE49-F238E27FC236}">
                  <a16:creationId xmlns:a16="http://schemas.microsoft.com/office/drawing/2014/main" id="{5970B5B7-AAC1-4EB2-94AA-B00F1C0CF587}"/>
                </a:ext>
              </a:extLst>
            </p:cNvPr>
            <p:cNvSpPr txBox="1">
              <a:spLocks noChangeArrowheads="1"/>
            </p:cNvSpPr>
            <p:nvPr/>
          </p:nvSpPr>
          <p:spPr bwMode="auto">
            <a:xfrm>
              <a:off x="2688" y="2256"/>
              <a:ext cx="384" cy="296"/>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b="1">
                  <a:latin typeface="Times New Roman" panose="02020603050405020304" pitchFamily="18" charset="0"/>
                  <a:ea typeface="宋体" panose="02010600030101010101" pitchFamily="2" charset="-122"/>
                </a:rPr>
                <a:t>D</a:t>
              </a:r>
            </a:p>
          </p:txBody>
        </p:sp>
        <p:sp>
          <p:nvSpPr>
            <p:cNvPr id="116765" name="Line 63">
              <a:extLst>
                <a:ext uri="{FF2B5EF4-FFF2-40B4-BE49-F238E27FC236}">
                  <a16:creationId xmlns:a16="http://schemas.microsoft.com/office/drawing/2014/main" id="{CAC4A4FF-BEF4-4C04-9F4F-FCF62A1D8DC0}"/>
                </a:ext>
              </a:extLst>
            </p:cNvPr>
            <p:cNvSpPr>
              <a:spLocks noChangeShapeType="1"/>
            </p:cNvSpPr>
            <p:nvPr/>
          </p:nvSpPr>
          <p:spPr bwMode="auto">
            <a:xfrm>
              <a:off x="2880" y="2552"/>
              <a:ext cx="192" cy="136"/>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 name="Group 64">
            <a:extLst>
              <a:ext uri="{FF2B5EF4-FFF2-40B4-BE49-F238E27FC236}">
                <a16:creationId xmlns:a16="http://schemas.microsoft.com/office/drawing/2014/main" id="{3CB26096-C90E-4661-81BE-314700AD64F8}"/>
              </a:ext>
            </a:extLst>
          </p:cNvPr>
          <p:cNvGrpSpPr>
            <a:grpSpLocks/>
          </p:cNvGrpSpPr>
          <p:nvPr/>
        </p:nvGrpSpPr>
        <p:grpSpPr bwMode="auto">
          <a:xfrm>
            <a:off x="4540250" y="3121026"/>
            <a:ext cx="1219200" cy="760413"/>
            <a:chOff x="2112" y="1776"/>
            <a:chExt cx="768" cy="479"/>
          </a:xfrm>
        </p:grpSpPr>
        <p:sp>
          <p:nvSpPr>
            <p:cNvPr id="116761" name="Text Box 65">
              <a:extLst>
                <a:ext uri="{FF2B5EF4-FFF2-40B4-BE49-F238E27FC236}">
                  <a16:creationId xmlns:a16="http://schemas.microsoft.com/office/drawing/2014/main" id="{A61A502D-A1DD-4FF0-AF10-F5A2F1A01081}"/>
                </a:ext>
              </a:extLst>
            </p:cNvPr>
            <p:cNvSpPr txBox="1">
              <a:spLocks noChangeArrowheads="1"/>
            </p:cNvSpPr>
            <p:nvPr/>
          </p:nvSpPr>
          <p:spPr bwMode="auto">
            <a:xfrm>
              <a:off x="2304" y="1776"/>
              <a:ext cx="384" cy="296"/>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b="1">
                  <a:latin typeface="Times New Roman" panose="02020603050405020304" pitchFamily="18" charset="0"/>
                  <a:ea typeface="宋体" panose="02010600030101010101" pitchFamily="2" charset="-122"/>
                </a:rPr>
                <a:t>D</a:t>
              </a:r>
            </a:p>
          </p:txBody>
        </p:sp>
        <p:sp>
          <p:nvSpPr>
            <p:cNvPr id="116762" name="Line 66">
              <a:extLst>
                <a:ext uri="{FF2B5EF4-FFF2-40B4-BE49-F238E27FC236}">
                  <a16:creationId xmlns:a16="http://schemas.microsoft.com/office/drawing/2014/main" id="{18F57801-483D-4E0F-9F2A-C774B2B0D668}"/>
                </a:ext>
              </a:extLst>
            </p:cNvPr>
            <p:cNvSpPr>
              <a:spLocks noChangeShapeType="1"/>
            </p:cNvSpPr>
            <p:nvPr/>
          </p:nvSpPr>
          <p:spPr bwMode="auto">
            <a:xfrm flipH="1">
              <a:off x="2112" y="2074"/>
              <a:ext cx="336" cy="181"/>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63" name="Line 67">
              <a:extLst>
                <a:ext uri="{FF2B5EF4-FFF2-40B4-BE49-F238E27FC236}">
                  <a16:creationId xmlns:a16="http://schemas.microsoft.com/office/drawing/2014/main" id="{E69A858B-A5F5-4B3E-A6F9-230B83B99649}"/>
                </a:ext>
              </a:extLst>
            </p:cNvPr>
            <p:cNvSpPr>
              <a:spLocks noChangeShapeType="1"/>
            </p:cNvSpPr>
            <p:nvPr/>
          </p:nvSpPr>
          <p:spPr bwMode="auto">
            <a:xfrm>
              <a:off x="2544" y="2074"/>
              <a:ext cx="336" cy="181"/>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45892" name="Text Box 68">
            <a:extLst>
              <a:ext uri="{FF2B5EF4-FFF2-40B4-BE49-F238E27FC236}">
                <a16:creationId xmlns:a16="http://schemas.microsoft.com/office/drawing/2014/main" id="{F69F1C47-28C2-44FF-9AE5-219C1ED9A96F}"/>
              </a:ext>
            </a:extLst>
          </p:cNvPr>
          <p:cNvSpPr txBox="1">
            <a:spLocks noChangeArrowheads="1"/>
          </p:cNvSpPr>
          <p:nvPr/>
        </p:nvSpPr>
        <p:spPr bwMode="auto">
          <a:xfrm>
            <a:off x="7740650" y="3578226"/>
            <a:ext cx="2819400" cy="3090863"/>
          </a:xfrm>
          <a:prstGeom prst="rect">
            <a:avLst/>
          </a:prstGeom>
          <a:noFill/>
          <a:ln w="9525">
            <a:solidFill>
              <a:srgbClr val="9933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eaLnBrk="1" hangingPunct="1">
              <a:spcBef>
                <a:spcPct val="50000"/>
              </a:spcBef>
              <a:buClrTx/>
              <a:buSzTx/>
              <a:buFontTx/>
              <a:buNone/>
            </a:pPr>
            <a:r>
              <a:rPr kumimoji="1" lang="zh-CN" altLang="en-US" sz="2800">
                <a:solidFill>
                  <a:schemeClr val="accent2"/>
                </a:solidFill>
                <a:latin typeface="楷体" panose="02010609060101010101" pitchFamily="49" charset="-122"/>
                <a:ea typeface="楷体" panose="02010609060101010101" pitchFamily="49" charset="-122"/>
              </a:rPr>
              <a:t>注意：</a:t>
            </a:r>
            <a:r>
              <a:rPr kumimoji="1" lang="zh-CN" altLang="en-US" sz="2800">
                <a:latin typeface="楷体" panose="02010609060101010101" pitchFamily="49" charset="-122"/>
                <a:ea typeface="楷体" panose="02010609060101010101" pitchFamily="49" charset="-122"/>
              </a:rPr>
              <a:t>两种策略的优、缺点刚好互补，但单用其中任一种都不实际，通常根据软件的特点将二者混用。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845836"/>
                                        </p:tgtEl>
                                        <p:attrNameLst>
                                          <p:attrName>style.visibility</p:attrName>
                                        </p:attrNameLst>
                                      </p:cBhvr>
                                      <p:to>
                                        <p:strVal val="visible"/>
                                      </p:to>
                                    </p:set>
                                    <p:animEffect transition="in" filter="checkerboard(across)">
                                      <p:cBhvr>
                                        <p:cTn id="7" dur="500"/>
                                        <p:tgtEl>
                                          <p:spTgt spid="845836"/>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4" name="TYPE.WAV"/>
                                        </p:tgtEl>
                                      </p:cMediaNode>
                                    </p:audio>
                                  </p:subTnLst>
                                </p:cTn>
                              </p:par>
                            </p:childTnLst>
                          </p:cTn>
                        </p:par>
                        <p:par>
                          <p:cTn id="13" fill="hold" nodeType="afterGroup">
                            <p:stCondLst>
                              <p:cond delay="500"/>
                            </p:stCondLst>
                            <p:childTnLst>
                              <p:par>
                                <p:cTn id="14" presetID="4" presetClass="entr" presetSubtype="32" fill="hold" grpId="0" nodeType="afterEffect">
                                  <p:stCondLst>
                                    <p:cond delay="0"/>
                                  </p:stCondLst>
                                  <p:childTnLst>
                                    <p:set>
                                      <p:cBhvr>
                                        <p:cTn id="15" dur="1" fill="hold">
                                          <p:stCondLst>
                                            <p:cond delay="0"/>
                                          </p:stCondLst>
                                        </p:cTn>
                                        <p:tgtEl>
                                          <p:spTgt spid="845867"/>
                                        </p:tgtEl>
                                        <p:attrNameLst>
                                          <p:attrName>style.visibility</p:attrName>
                                        </p:attrNameLst>
                                      </p:cBhvr>
                                      <p:to>
                                        <p:strVal val="visible"/>
                                      </p:to>
                                    </p:set>
                                    <p:animEffect transition="in" filter="box(out)">
                                      <p:cBhvr>
                                        <p:cTn id="16" dur="500"/>
                                        <p:tgtEl>
                                          <p:spTgt spid="845867"/>
                                        </p:tgtEl>
                                      </p:cBhvr>
                                    </p:animEffect>
                                  </p:childTnLst>
                                  <p:subTnLst>
                                    <p:audio>
                                      <p:cMediaNode>
                                        <p:cTn display="0" masterRel="sameClick">
                                          <p:stCondLst>
                                            <p:cond evt="begin" delay="0">
                                              <p:tn val="14"/>
                                            </p:cond>
                                          </p:stCondLst>
                                          <p:endCondLst>
                                            <p:cond evt="onStopAudio" delay="0">
                                              <p:tgtEl>
                                                <p:sldTgt/>
                                              </p:tgtEl>
                                            </p:cond>
                                          </p:endCondLst>
                                        </p:cTn>
                                        <p:tgtEl>
                                          <p:sndTgt r:embed="rId4" name="TYPE.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845837"/>
                                        </p:tgtEl>
                                        <p:attrNameLst>
                                          <p:attrName>style.visibility</p:attrName>
                                        </p:attrNameLst>
                                      </p:cBhvr>
                                      <p:to>
                                        <p:strVal val="visible"/>
                                      </p:to>
                                    </p:set>
                                    <p:animEffect transition="in" filter="box(out)">
                                      <p:cBhvr>
                                        <p:cTn id="21" dur="500"/>
                                        <p:tgtEl>
                                          <p:spTgt spid="845837"/>
                                        </p:tgtEl>
                                      </p:cBhvr>
                                    </p:animEffect>
                                  </p:childTnLst>
                                  <p:subTnLst>
                                    <p:audio>
                                      <p:cMediaNode>
                                        <p:cTn display="0" masterRel="sameClick">
                                          <p:stCondLst>
                                            <p:cond evt="begin" delay="0">
                                              <p:tn val="19"/>
                                            </p:cond>
                                          </p:stCondLst>
                                          <p:endCondLst>
                                            <p:cond evt="onStopAudio" delay="0">
                                              <p:tgtEl>
                                                <p:sldTgt/>
                                              </p:tgtEl>
                                            </p:cond>
                                          </p:endCondLst>
                                        </p:cTn>
                                        <p:tgtEl>
                                          <p:sndTgt r:embed="rId4" name="TYPE.WAV"/>
                                        </p:tgtEl>
                                      </p:cMediaNode>
                                    </p:audio>
                                  </p:subTnLst>
                                </p:cTn>
                              </p:par>
                            </p:childTnLst>
                          </p:cTn>
                        </p:par>
                        <p:par>
                          <p:cTn id="22" fill="hold" nodeType="afterGroup">
                            <p:stCondLst>
                              <p:cond delay="500"/>
                            </p:stCondLst>
                            <p:childTnLst>
                              <p:par>
                                <p:cTn id="23" presetID="4" presetClass="entr" presetSubtype="32" fill="hold" grpId="0" nodeType="afterEffect">
                                  <p:stCondLst>
                                    <p:cond delay="0"/>
                                  </p:stCondLst>
                                  <p:childTnLst>
                                    <p:set>
                                      <p:cBhvr>
                                        <p:cTn id="24" dur="1" fill="hold">
                                          <p:stCondLst>
                                            <p:cond delay="0"/>
                                          </p:stCondLst>
                                        </p:cTn>
                                        <p:tgtEl>
                                          <p:spTgt spid="845868"/>
                                        </p:tgtEl>
                                        <p:attrNameLst>
                                          <p:attrName>style.visibility</p:attrName>
                                        </p:attrNameLst>
                                      </p:cBhvr>
                                      <p:to>
                                        <p:strVal val="visible"/>
                                      </p:to>
                                    </p:set>
                                    <p:animEffect transition="in" filter="box(out)">
                                      <p:cBhvr>
                                        <p:cTn id="25" dur="500"/>
                                        <p:tgtEl>
                                          <p:spTgt spid="845868"/>
                                        </p:tgtEl>
                                      </p:cBhvr>
                                    </p:animEffect>
                                  </p:childTnLst>
                                  <p:subTnLst>
                                    <p:audio>
                                      <p:cMediaNode>
                                        <p:cTn display="0" masterRel="sameClick">
                                          <p:stCondLst>
                                            <p:cond evt="begin" delay="0">
                                              <p:tn val="23"/>
                                            </p:cond>
                                          </p:stCondLst>
                                          <p:endCondLst>
                                            <p:cond evt="onStopAudio" delay="0">
                                              <p:tgtEl>
                                                <p:sldTgt/>
                                              </p:tgtEl>
                                            </p:cond>
                                          </p:endCondLst>
                                        </p:cTn>
                                        <p:tgtEl>
                                          <p:sndTgt r:embed="rId4" name="TYPE.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845838"/>
                                        </p:tgtEl>
                                        <p:attrNameLst>
                                          <p:attrName>style.visibility</p:attrName>
                                        </p:attrNameLst>
                                      </p:cBhvr>
                                      <p:to>
                                        <p:strVal val="visible"/>
                                      </p:to>
                                    </p:set>
                                    <p:animEffect transition="in" filter="box(out)">
                                      <p:cBhvr>
                                        <p:cTn id="30" dur="500"/>
                                        <p:tgtEl>
                                          <p:spTgt spid="845838"/>
                                        </p:tgtEl>
                                      </p:cBhvr>
                                    </p:animEffect>
                                  </p:childTnLst>
                                  <p:subTnLst>
                                    <p:audio>
                                      <p:cMediaNode>
                                        <p:cTn display="0" masterRel="sameClick">
                                          <p:stCondLst>
                                            <p:cond evt="begin" delay="0">
                                              <p:tn val="28"/>
                                            </p:cond>
                                          </p:stCondLst>
                                          <p:endCondLst>
                                            <p:cond evt="onStopAudio" delay="0">
                                              <p:tgtEl>
                                                <p:sldTgt/>
                                              </p:tgtEl>
                                            </p:cond>
                                          </p:endCondLst>
                                        </p:cTn>
                                        <p:tgtEl>
                                          <p:sndTgt r:embed="rId4" name="TYPE.WAV"/>
                                        </p:tgtEl>
                                      </p:cMediaNode>
                                    </p:audio>
                                  </p:subTnLst>
                                </p:cTn>
                              </p:par>
                            </p:childTnLst>
                          </p:cTn>
                        </p:par>
                        <p:par>
                          <p:cTn id="31" fill="hold" nodeType="afterGroup">
                            <p:stCondLst>
                              <p:cond delay="500"/>
                            </p:stCondLst>
                            <p:childTnLst>
                              <p:par>
                                <p:cTn id="32" presetID="4" presetClass="entr" presetSubtype="32" fill="hold" grpId="0" nodeType="afterEffect">
                                  <p:stCondLst>
                                    <p:cond delay="0"/>
                                  </p:stCondLst>
                                  <p:childTnLst>
                                    <p:set>
                                      <p:cBhvr>
                                        <p:cTn id="33" dur="1" fill="hold">
                                          <p:stCondLst>
                                            <p:cond delay="0"/>
                                          </p:stCondLst>
                                        </p:cTn>
                                        <p:tgtEl>
                                          <p:spTgt spid="845839"/>
                                        </p:tgtEl>
                                        <p:attrNameLst>
                                          <p:attrName>style.visibility</p:attrName>
                                        </p:attrNameLst>
                                      </p:cBhvr>
                                      <p:to>
                                        <p:strVal val="visible"/>
                                      </p:to>
                                    </p:set>
                                    <p:animEffect transition="in" filter="box(out)">
                                      <p:cBhvr>
                                        <p:cTn id="34" dur="500"/>
                                        <p:tgtEl>
                                          <p:spTgt spid="845839"/>
                                        </p:tgtEl>
                                      </p:cBhvr>
                                    </p:animEffect>
                                  </p:childTnLst>
                                  <p:subTnLst>
                                    <p:audio>
                                      <p:cMediaNode>
                                        <p:cTn display="0" masterRel="sameClick">
                                          <p:stCondLst>
                                            <p:cond evt="begin" delay="0">
                                              <p:tn val="32"/>
                                            </p:cond>
                                          </p:stCondLst>
                                          <p:endCondLst>
                                            <p:cond evt="onStopAudio" delay="0">
                                              <p:tgtEl>
                                                <p:sldTgt/>
                                              </p:tgtEl>
                                            </p:cond>
                                          </p:endCondLst>
                                        </p:cTn>
                                        <p:tgtEl>
                                          <p:sndTgt r:embed="rId4" name="TYPE.WAV"/>
                                        </p:tgtEl>
                                      </p:cMediaNode>
                                    </p:audio>
                                  </p:subTnLst>
                                </p:cTn>
                              </p:par>
                            </p:childTnLst>
                          </p:cTn>
                        </p:par>
                        <p:par>
                          <p:cTn id="35" fill="hold" nodeType="afterGroup">
                            <p:stCondLst>
                              <p:cond delay="1000"/>
                            </p:stCondLst>
                            <p:childTnLst>
                              <p:par>
                                <p:cTn id="36" presetID="4" presetClass="entr" presetSubtype="32" fill="hold" grpId="0" nodeType="afterEffect">
                                  <p:stCondLst>
                                    <p:cond delay="0"/>
                                  </p:stCondLst>
                                  <p:childTnLst>
                                    <p:set>
                                      <p:cBhvr>
                                        <p:cTn id="37" dur="1" fill="hold">
                                          <p:stCondLst>
                                            <p:cond delay="0"/>
                                          </p:stCondLst>
                                        </p:cTn>
                                        <p:tgtEl>
                                          <p:spTgt spid="845869"/>
                                        </p:tgtEl>
                                        <p:attrNameLst>
                                          <p:attrName>style.visibility</p:attrName>
                                        </p:attrNameLst>
                                      </p:cBhvr>
                                      <p:to>
                                        <p:strVal val="visible"/>
                                      </p:to>
                                    </p:set>
                                    <p:animEffect transition="in" filter="box(out)">
                                      <p:cBhvr>
                                        <p:cTn id="38" dur="500"/>
                                        <p:tgtEl>
                                          <p:spTgt spid="845869"/>
                                        </p:tgtEl>
                                      </p:cBhvr>
                                    </p:animEffect>
                                  </p:childTnLst>
                                  <p:subTnLst>
                                    <p:audio>
                                      <p:cMediaNode>
                                        <p:cTn display="0" masterRel="sameClick">
                                          <p:stCondLst>
                                            <p:cond evt="begin" delay="0">
                                              <p:tn val="36"/>
                                            </p:cond>
                                          </p:stCondLst>
                                          <p:endCondLst>
                                            <p:cond evt="onStopAudio" delay="0">
                                              <p:tgtEl>
                                                <p:sldTgt/>
                                              </p:tgtEl>
                                            </p:cond>
                                          </p:endCondLst>
                                        </p:cTn>
                                        <p:tgtEl>
                                          <p:sndTgt r:embed="rId4" name="TYPE.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ox(out)">
                                      <p:cBhvr>
                                        <p:cTn id="43"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audio>
                                      <p:cMediaNode>
                                        <p:cTn display="0" masterRel="sameClick">
                                          <p:stCondLst>
                                            <p:cond evt="begin" delay="0">
                                              <p:tn val="41"/>
                                            </p:cond>
                                          </p:stCondLst>
                                          <p:endCondLst>
                                            <p:cond evt="onStopAudio" delay="0">
                                              <p:tgtEl>
                                                <p:sldTgt/>
                                              </p:tgtEl>
                                            </p:cond>
                                          </p:endCondLst>
                                        </p:cTn>
                                        <p:tgtEl>
                                          <p:sndTgt r:embed="rId4" name="TYPE.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32" fill="hold"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ox(out)">
                                      <p:cBhvr>
                                        <p:cTn id="48"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audio>
                                      <p:cMediaNode>
                                        <p:cTn display="0" masterRel="sameClick">
                                          <p:stCondLst>
                                            <p:cond evt="begin" delay="0">
                                              <p:tn val="46"/>
                                            </p:cond>
                                          </p:stCondLst>
                                          <p:endCondLst>
                                            <p:cond evt="onStopAudio" delay="0">
                                              <p:tgtEl>
                                                <p:sldTgt/>
                                              </p:tgtEl>
                                            </p:cond>
                                          </p:endCondLst>
                                        </p:cTn>
                                        <p:tgtEl>
                                          <p:sndTgt r:embed="rId4" name="TYPE.WAV"/>
                                        </p:tgtEl>
                                      </p:cMediaNode>
                                    </p:audio>
                                  </p:sub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32"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box(out)">
                                      <p:cBhvr>
                                        <p:cTn id="53"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audio>
                                      <p:cMediaNode>
                                        <p:cTn display="0" masterRel="sameClick">
                                          <p:stCondLst>
                                            <p:cond evt="begin" delay="0">
                                              <p:tn val="51"/>
                                            </p:cond>
                                          </p:stCondLst>
                                          <p:endCondLst>
                                            <p:cond evt="onStopAudio" delay="0">
                                              <p:tgtEl>
                                                <p:sldTgt/>
                                              </p:tgtEl>
                                            </p:cond>
                                          </p:endCondLst>
                                        </p:cTn>
                                        <p:tgtEl>
                                          <p:sndTgt r:embed="rId4" name="TYPE.WAV"/>
                                        </p:tgtEl>
                                      </p:cMediaNode>
                                    </p:audio>
                                  </p:sub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32" fill="hold" nodeType="click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box(out)">
                                      <p:cBhvr>
                                        <p:cTn id="58" dur="500"/>
                                        <p:tgtEl>
                                          <p:spTgt spid="3"/>
                                        </p:tgtEl>
                                      </p:cBhvr>
                                    </p:animEffect>
                                  </p:childTnLst>
                                  <p:subTnLst>
                                    <p:audio>
                                      <p:cMediaNode>
                                        <p:cTn display="0" masterRel="sameClick">
                                          <p:stCondLst>
                                            <p:cond evt="begin" delay="0">
                                              <p:tn val="56"/>
                                            </p:cond>
                                          </p:stCondLst>
                                          <p:endCondLst>
                                            <p:cond evt="onStopAudio" delay="0">
                                              <p:tgtEl>
                                                <p:sldTgt/>
                                              </p:tgtEl>
                                            </p:cond>
                                          </p:endCondLst>
                                        </p:cTn>
                                        <p:tgtEl>
                                          <p:sndTgt r:embed="rId4" name="TYPE.WAV"/>
                                        </p:tgtEl>
                                      </p:cMediaNode>
                                    </p:audio>
                                  </p:subTnLst>
                                </p:cTn>
                              </p:par>
                            </p:childTnLst>
                          </p:cTn>
                        </p:par>
                        <p:par>
                          <p:cTn id="59" fill="hold" nodeType="afterGroup">
                            <p:stCondLst>
                              <p:cond delay="500"/>
                            </p:stCondLst>
                            <p:childTnLst>
                              <p:par>
                                <p:cTn id="60" presetID="4" presetClass="entr" presetSubtype="32" fill="hold" nodeType="after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box(out)">
                                      <p:cBhvr>
                                        <p:cTn id="62" dur="500"/>
                                        <p:tgtEl>
                                          <p:spTgt spid="4"/>
                                        </p:tgtEl>
                                      </p:cBhvr>
                                    </p:animEffect>
                                  </p:childTnLst>
                                  <p:subTnLst>
                                    <p:audio>
                                      <p:cMediaNode>
                                        <p:cTn display="0" masterRel="sameClick">
                                          <p:stCondLst>
                                            <p:cond evt="begin" delay="0">
                                              <p:tn val="60"/>
                                            </p:cond>
                                          </p:stCondLst>
                                          <p:endCondLst>
                                            <p:cond evt="onStopAudio" delay="0">
                                              <p:tgtEl>
                                                <p:sldTgt/>
                                              </p:tgtEl>
                                            </p:cond>
                                          </p:endCondLst>
                                        </p:cTn>
                                        <p:tgtEl>
                                          <p:sndTgt r:embed="rId4" name="TYPE.WAV"/>
                                        </p:tgtEl>
                                      </p:cMediaNode>
                                    </p:audio>
                                  </p:subTnLst>
                                </p:cTn>
                              </p:par>
                            </p:childTnLst>
                          </p:cTn>
                        </p:par>
                        <p:par>
                          <p:cTn id="63" fill="hold" nodeType="afterGroup">
                            <p:stCondLst>
                              <p:cond delay="1000"/>
                            </p:stCondLst>
                            <p:childTnLst>
                              <p:par>
                                <p:cTn id="64" presetID="4" presetClass="entr" presetSubtype="32" fill="hold" nodeType="after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box(out)">
                                      <p:cBhvr>
                                        <p:cTn id="66" dur="500"/>
                                        <p:tgtEl>
                                          <p:spTgt spid="5"/>
                                        </p:tgtEl>
                                      </p:cBhvr>
                                    </p:animEffect>
                                  </p:childTnLst>
                                  <p:subTnLst>
                                    <p:audio>
                                      <p:cMediaNode>
                                        <p:cTn display="0" masterRel="sameClick">
                                          <p:stCondLst>
                                            <p:cond evt="begin" delay="0">
                                              <p:tn val="64"/>
                                            </p:cond>
                                          </p:stCondLst>
                                          <p:endCondLst>
                                            <p:cond evt="onStopAudio" delay="0">
                                              <p:tgtEl>
                                                <p:sldTgt/>
                                              </p:tgtEl>
                                            </p:cond>
                                          </p:endCondLst>
                                        </p:cTn>
                                        <p:tgtEl>
                                          <p:sndTgt r:embed="rId4" name="TYPE.WAV"/>
                                        </p:tgtEl>
                                      </p:cMediaNode>
                                    </p:audio>
                                  </p:subTnLst>
                                </p:cTn>
                              </p:par>
                            </p:childTnLst>
                          </p:cTn>
                        </p:par>
                      </p:childTnLst>
                    </p:cTn>
                  </p:par>
                  <p:par>
                    <p:cTn id="67" fill="hold" nodeType="clickPar">
                      <p:stCondLst>
                        <p:cond delay="indefinite"/>
                      </p:stCondLst>
                      <p:childTnLst>
                        <p:par>
                          <p:cTn id="68" fill="hold" nodeType="withGroup">
                            <p:stCondLst>
                              <p:cond delay="0"/>
                            </p:stCondLst>
                            <p:childTnLst>
                              <p:par>
                                <p:cTn id="69" presetID="4" presetClass="entr" presetSubtype="32" fill="hold" nodeType="click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box(out)">
                                      <p:cBhvr>
                                        <p:cTn id="71"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audio>
                                      <p:cMediaNode>
                                        <p:cTn display="0" masterRel="sameClick">
                                          <p:stCondLst>
                                            <p:cond evt="begin" delay="0">
                                              <p:tn val="69"/>
                                            </p:cond>
                                          </p:stCondLst>
                                          <p:endCondLst>
                                            <p:cond evt="onStopAudio" delay="0">
                                              <p:tgtEl>
                                                <p:sldTgt/>
                                              </p:tgtEl>
                                            </p:cond>
                                          </p:endCondLst>
                                        </p:cTn>
                                        <p:tgtEl>
                                          <p:sndTgt r:embed="rId4" name="TYPE.WAV"/>
                                        </p:tgtEl>
                                      </p:cMediaNode>
                                    </p:audio>
                                  </p:subTnLst>
                                </p:cTn>
                              </p:par>
                            </p:childTnLst>
                          </p:cTn>
                        </p:par>
                      </p:childTnLst>
                    </p:cTn>
                  </p:par>
                  <p:par>
                    <p:cTn id="72" fill="hold" nodeType="clickPar">
                      <p:stCondLst>
                        <p:cond delay="indefinite"/>
                      </p:stCondLst>
                      <p:childTnLst>
                        <p:par>
                          <p:cTn id="73" fill="hold" nodeType="withGroup">
                            <p:stCondLst>
                              <p:cond delay="0"/>
                            </p:stCondLst>
                            <p:childTnLst>
                              <p:par>
                                <p:cTn id="74" presetID="4" presetClass="entr" presetSubtype="32" fill="hold" nodeType="click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box(out)">
                                      <p:cBhvr>
                                        <p:cTn id="76"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audio>
                                      <p:cMediaNode>
                                        <p:cTn display="0" masterRel="sameClick">
                                          <p:stCondLst>
                                            <p:cond evt="begin" delay="0">
                                              <p:tn val="74"/>
                                            </p:cond>
                                          </p:stCondLst>
                                          <p:endCondLst>
                                            <p:cond evt="onStopAudio" delay="0">
                                              <p:tgtEl>
                                                <p:sldTgt/>
                                              </p:tgtEl>
                                            </p:cond>
                                          </p:endCondLst>
                                        </p:cTn>
                                        <p:tgtEl>
                                          <p:sndTgt r:embed="rId4" name="TYPE.WAV"/>
                                        </p:tgtEl>
                                      </p:cMediaNode>
                                    </p:audio>
                                  </p:subTnLst>
                                </p:cTn>
                              </p:par>
                            </p:childTnLst>
                          </p:cTn>
                        </p:par>
                      </p:childTnLst>
                    </p:cTn>
                  </p:par>
                  <p:par>
                    <p:cTn id="77" fill="hold" nodeType="clickPar">
                      <p:stCondLst>
                        <p:cond delay="indefinite"/>
                      </p:stCondLst>
                      <p:childTnLst>
                        <p:par>
                          <p:cTn id="78" fill="hold" nodeType="withGroup">
                            <p:stCondLst>
                              <p:cond delay="0"/>
                            </p:stCondLst>
                            <p:childTnLst>
                              <p:par>
                                <p:cTn id="79" presetID="4" presetClass="entr" presetSubtype="32" fill="hold" nodeType="clickEffect">
                                  <p:stCondLst>
                                    <p:cond delay="0"/>
                                  </p:stCondLst>
                                  <p:childTnLst>
                                    <p:set>
                                      <p:cBhvr>
                                        <p:cTn id="80" dur="1" fill="hold">
                                          <p:stCondLst>
                                            <p:cond delay="0"/>
                                          </p:stCondLst>
                                        </p:cTn>
                                        <p:tgtEl>
                                          <p:spTgt spid="6"/>
                                        </p:tgtEl>
                                        <p:attrNameLst>
                                          <p:attrName>style.visibility</p:attrName>
                                        </p:attrNameLst>
                                      </p:cBhvr>
                                      <p:to>
                                        <p:strVal val="visible"/>
                                      </p:to>
                                    </p:set>
                                    <p:animEffect transition="in" filter="box(out)">
                                      <p:cBhvr>
                                        <p:cTn id="81" dur="500"/>
                                        <p:tgtEl>
                                          <p:spTgt spid="6"/>
                                        </p:tgtEl>
                                      </p:cBhvr>
                                    </p:animEffect>
                                  </p:childTnLst>
                                  <p:subTnLst>
                                    <p:audio>
                                      <p:cMediaNode>
                                        <p:cTn display="0" masterRel="sameClick">
                                          <p:stCondLst>
                                            <p:cond evt="begin" delay="0">
                                              <p:tn val="79"/>
                                            </p:cond>
                                          </p:stCondLst>
                                          <p:endCondLst>
                                            <p:cond evt="onStopAudio" delay="0">
                                              <p:tgtEl>
                                                <p:sldTgt/>
                                              </p:tgtEl>
                                            </p:cond>
                                          </p:endCondLst>
                                        </p:cTn>
                                        <p:tgtEl>
                                          <p:sndTgt r:embed="rId4" name="TYPE.WAV"/>
                                        </p:tgtEl>
                                      </p:cMediaNode>
                                    </p:audio>
                                  </p:subTnLst>
                                </p:cTn>
                              </p:par>
                            </p:childTnLst>
                          </p:cTn>
                        </p:par>
                        <p:par>
                          <p:cTn id="82" fill="hold" nodeType="afterGroup">
                            <p:stCondLst>
                              <p:cond delay="500"/>
                            </p:stCondLst>
                            <p:childTnLst>
                              <p:par>
                                <p:cTn id="83" presetID="4" presetClass="entr" presetSubtype="32" fill="hold" nodeType="afterEffect">
                                  <p:stCondLst>
                                    <p:cond delay="0"/>
                                  </p:stCondLst>
                                  <p:childTnLst>
                                    <p:set>
                                      <p:cBhvr>
                                        <p:cTn id="84" dur="1" fill="hold">
                                          <p:stCondLst>
                                            <p:cond delay="0"/>
                                          </p:stCondLst>
                                        </p:cTn>
                                        <p:tgtEl>
                                          <p:spTgt spid="7"/>
                                        </p:tgtEl>
                                        <p:attrNameLst>
                                          <p:attrName>style.visibility</p:attrName>
                                        </p:attrNameLst>
                                      </p:cBhvr>
                                      <p:to>
                                        <p:strVal val="visible"/>
                                      </p:to>
                                    </p:set>
                                    <p:animEffect transition="in" filter="box(out)">
                                      <p:cBhvr>
                                        <p:cTn id="85" dur="500"/>
                                        <p:tgtEl>
                                          <p:spTgt spid="7"/>
                                        </p:tgtEl>
                                      </p:cBhvr>
                                    </p:animEffect>
                                  </p:childTnLst>
                                  <p:subTnLst>
                                    <p:audio>
                                      <p:cMediaNode>
                                        <p:cTn display="0" masterRel="sameClick">
                                          <p:stCondLst>
                                            <p:cond evt="begin" delay="0">
                                              <p:tn val="83"/>
                                            </p:cond>
                                          </p:stCondLst>
                                          <p:endCondLst>
                                            <p:cond evt="onStopAudio" delay="0">
                                              <p:tgtEl>
                                                <p:sldTgt/>
                                              </p:tgtEl>
                                            </p:cond>
                                          </p:endCondLst>
                                        </p:cTn>
                                        <p:tgtEl>
                                          <p:sndTgt r:embed="rId4" name="TYPE.WAV"/>
                                        </p:tgtEl>
                                      </p:cMediaNode>
                                    </p:audio>
                                  </p:subTnLst>
                                </p:cTn>
                              </p:par>
                            </p:childTnLst>
                          </p:cTn>
                        </p:par>
                      </p:childTnLst>
                    </p:cTn>
                  </p:par>
                  <p:par>
                    <p:cTn id="86" fill="hold" nodeType="clickPar">
                      <p:stCondLst>
                        <p:cond delay="indefinite"/>
                      </p:stCondLst>
                      <p:childTnLst>
                        <p:par>
                          <p:cTn id="87" fill="hold" nodeType="withGroup">
                            <p:stCondLst>
                              <p:cond delay="0"/>
                            </p:stCondLst>
                            <p:childTnLst>
                              <p:par>
                                <p:cTn id="88" presetID="4" presetClass="entr" presetSubtype="32" fill="hold" nodeType="clickEffect">
                                  <p:stCondLst>
                                    <p:cond delay="0"/>
                                  </p:stCondLst>
                                  <p:childTnLst>
                                    <p:set>
                                      <p:cBhvr>
                                        <p:cTn id="89" dur="1" fill="hold">
                                          <p:stCondLst>
                                            <p:cond delay="0"/>
                                          </p:stCondLst>
                                        </p:cTn>
                                        <p:tgtEl>
                                          <p:spTgt spid="14"/>
                                        </p:tgtEl>
                                        <p:attrNameLst>
                                          <p:attrName>style.visibility</p:attrName>
                                        </p:attrNameLst>
                                      </p:cBhvr>
                                      <p:to>
                                        <p:strVal val="visible"/>
                                      </p:to>
                                    </p:set>
                                    <p:animEffect transition="in" filter="box(out)">
                                      <p:cBhvr>
                                        <p:cTn id="90"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audio>
                                      <p:cMediaNode>
                                        <p:cTn display="0" masterRel="sameClick">
                                          <p:stCondLst>
                                            <p:cond evt="begin" delay="0">
                                              <p:tn val="88"/>
                                            </p:cond>
                                          </p:stCondLst>
                                          <p:endCondLst>
                                            <p:cond evt="onStopAudio" delay="0">
                                              <p:tgtEl>
                                                <p:sldTgt/>
                                              </p:tgtEl>
                                            </p:cond>
                                          </p:endCondLst>
                                        </p:cTn>
                                        <p:tgtEl>
                                          <p:sndTgt r:embed="rId4" name="TYPE.WAV"/>
                                        </p:tgtEl>
                                      </p:cMediaNode>
                                    </p:audio>
                                  </p:subTnLst>
                                </p:cTn>
                              </p:par>
                            </p:childTnLst>
                          </p:cTn>
                        </p:par>
                      </p:childTnLst>
                    </p:cTn>
                  </p:par>
                  <p:par>
                    <p:cTn id="91" fill="hold" nodeType="clickPar">
                      <p:stCondLst>
                        <p:cond delay="indefinite"/>
                      </p:stCondLst>
                      <p:childTnLst>
                        <p:par>
                          <p:cTn id="92" fill="hold" nodeType="withGroup">
                            <p:stCondLst>
                              <p:cond delay="0"/>
                            </p:stCondLst>
                            <p:childTnLst>
                              <p:par>
                                <p:cTn id="93" presetID="4" presetClass="entr" presetSubtype="32" fill="hold" nodeType="clickEffect">
                                  <p:stCondLst>
                                    <p:cond delay="0"/>
                                  </p:stCondLst>
                                  <p:childTnLst>
                                    <p:set>
                                      <p:cBhvr>
                                        <p:cTn id="94" dur="1" fill="hold">
                                          <p:stCondLst>
                                            <p:cond delay="0"/>
                                          </p:stCondLst>
                                        </p:cTn>
                                        <p:tgtEl>
                                          <p:spTgt spid="8"/>
                                        </p:tgtEl>
                                        <p:attrNameLst>
                                          <p:attrName>style.visibility</p:attrName>
                                        </p:attrNameLst>
                                      </p:cBhvr>
                                      <p:to>
                                        <p:strVal val="visible"/>
                                      </p:to>
                                    </p:set>
                                    <p:animEffect transition="in" filter="box(out)">
                                      <p:cBhvr>
                                        <p:cTn id="95" dur="500"/>
                                        <p:tgtEl>
                                          <p:spTgt spid="8"/>
                                        </p:tgtEl>
                                      </p:cBhvr>
                                    </p:animEffect>
                                  </p:childTnLst>
                                  <p:subTnLst>
                                    <p:audio>
                                      <p:cMediaNode>
                                        <p:cTn display="0" masterRel="sameClick">
                                          <p:stCondLst>
                                            <p:cond evt="begin" delay="0">
                                              <p:tn val="93"/>
                                            </p:cond>
                                          </p:stCondLst>
                                          <p:endCondLst>
                                            <p:cond evt="onStopAudio" delay="0">
                                              <p:tgtEl>
                                                <p:sldTgt/>
                                              </p:tgtEl>
                                            </p:cond>
                                          </p:endCondLst>
                                        </p:cTn>
                                        <p:tgtEl>
                                          <p:sndTgt r:embed="rId4" name="TYPE.WAV"/>
                                        </p:tgtEl>
                                      </p:cMediaNode>
                                    </p:audio>
                                  </p:subTnLst>
                                </p:cTn>
                              </p:par>
                            </p:childTnLst>
                          </p:cTn>
                        </p:par>
                      </p:childTnLst>
                    </p:cTn>
                  </p:par>
                  <p:par>
                    <p:cTn id="96" fill="hold" nodeType="clickPar">
                      <p:stCondLst>
                        <p:cond delay="indefinite"/>
                      </p:stCondLst>
                      <p:childTnLst>
                        <p:par>
                          <p:cTn id="97" fill="hold" nodeType="withGroup">
                            <p:stCondLst>
                              <p:cond delay="0"/>
                            </p:stCondLst>
                            <p:childTnLst>
                              <p:par>
                                <p:cTn id="98" presetID="5" presetClass="entr" presetSubtype="10" fill="hold" grpId="0" nodeType="clickEffect">
                                  <p:stCondLst>
                                    <p:cond delay="0"/>
                                  </p:stCondLst>
                                  <p:childTnLst>
                                    <p:set>
                                      <p:cBhvr>
                                        <p:cTn id="99" dur="1" fill="hold">
                                          <p:stCondLst>
                                            <p:cond delay="0"/>
                                          </p:stCondLst>
                                        </p:cTn>
                                        <p:tgtEl>
                                          <p:spTgt spid="845892"/>
                                        </p:tgtEl>
                                        <p:attrNameLst>
                                          <p:attrName>style.visibility</p:attrName>
                                        </p:attrNameLst>
                                      </p:cBhvr>
                                      <p:to>
                                        <p:strVal val="visible"/>
                                      </p:to>
                                    </p:set>
                                    <p:animEffect transition="in" filter="checkerboard(across)">
                                      <p:cBhvr>
                                        <p:cTn id="100" dur="500"/>
                                        <p:tgtEl>
                                          <p:spTgt spid="845892"/>
                                        </p:tgtEl>
                                      </p:cBhvr>
                                    </p:animEffect>
                                  </p:childTnLst>
                                  <p:subTnLst>
                                    <p:audio>
                                      <p:cMediaNode>
                                        <p:cTn display="0" masterRel="sameClick">
                                          <p:stCondLst>
                                            <p:cond evt="begin" delay="0">
                                              <p:tn val="98"/>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5836" grpId="0" autoUpdateAnimBg="0"/>
      <p:bldP spid="845837" grpId="0" animBg="1" autoUpdateAnimBg="0"/>
      <p:bldP spid="845838" grpId="0" animBg="1" autoUpdateAnimBg="0"/>
      <p:bldP spid="845839" grpId="0" animBg="1" autoUpdateAnimBg="0"/>
      <p:bldP spid="845867" grpId="0" animBg="1"/>
      <p:bldP spid="845868" grpId="0" animBg="1"/>
      <p:bldP spid="845869" grpId="0" animBg="1"/>
      <p:bldP spid="845892"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a:extLst>
              <a:ext uri="{FF2B5EF4-FFF2-40B4-BE49-F238E27FC236}">
                <a16:creationId xmlns:a16="http://schemas.microsoft.com/office/drawing/2014/main" id="{7EFF1126-D237-4605-8023-874432DE43DE}"/>
              </a:ext>
            </a:extLst>
          </p:cNvPr>
          <p:cNvSpPr>
            <a:spLocks noGrp="1" noChangeArrowheads="1"/>
          </p:cNvSpPr>
          <p:nvPr>
            <p:ph type="title"/>
          </p:nvPr>
        </p:nvSpPr>
        <p:spPr/>
        <p:txBody>
          <a:bodyPr/>
          <a:lstStyle/>
          <a:p>
            <a:pPr eaLnBrk="1" fontAlgn="auto" hangingPunct="1">
              <a:spcAft>
                <a:spcPts val="0"/>
              </a:spcAft>
              <a:defRPr/>
            </a:pPr>
            <a:r>
              <a:rPr lang="zh-CN" altLang="en-US">
                <a:solidFill>
                  <a:schemeClr val="accent1">
                    <a:satMod val="150000"/>
                  </a:schemeClr>
                </a:solidFill>
              </a:rPr>
              <a:t>软件维护的定义</a:t>
            </a:r>
          </a:p>
        </p:txBody>
      </p:sp>
      <p:sp>
        <p:nvSpPr>
          <p:cNvPr id="4" name="页脚占位符 3">
            <a:extLst>
              <a:ext uri="{FF2B5EF4-FFF2-40B4-BE49-F238E27FC236}">
                <a16:creationId xmlns:a16="http://schemas.microsoft.com/office/drawing/2014/main" id="{996B1322-E58F-46E0-966C-C29E748DB218}"/>
              </a:ext>
            </a:extLst>
          </p:cNvPr>
          <p:cNvSpPr>
            <a:spLocks noGrp="1"/>
          </p:cNvSpPr>
          <p:nvPr>
            <p:ph type="ftr" sz="quarter" idx="11"/>
          </p:nvPr>
        </p:nvSpPr>
        <p:spPr/>
        <p:txBody>
          <a:bodyPr/>
          <a:lstStyle/>
          <a:p>
            <a:pPr>
              <a:defRPr/>
            </a:pPr>
            <a:r>
              <a:rPr lang="zh-CN" altLang="en-US"/>
              <a:t>个人成果，妥善保存，请勿传播</a:t>
            </a:r>
          </a:p>
        </p:txBody>
      </p:sp>
      <p:sp>
        <p:nvSpPr>
          <p:cNvPr id="697350" name="Rectangle 6">
            <a:extLst>
              <a:ext uri="{FF2B5EF4-FFF2-40B4-BE49-F238E27FC236}">
                <a16:creationId xmlns:a16="http://schemas.microsoft.com/office/drawing/2014/main" id="{1296AB29-34C6-458E-ABF2-2D6C0319760D}"/>
              </a:ext>
            </a:extLst>
          </p:cNvPr>
          <p:cNvSpPr>
            <a:spLocks noChangeArrowheads="1"/>
          </p:cNvSpPr>
          <p:nvPr/>
        </p:nvSpPr>
        <p:spPr bwMode="auto">
          <a:xfrm>
            <a:off x="609600" y="2300926"/>
            <a:ext cx="10387978" cy="3609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60400" indent="-660400">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eaLnBrk="1" hangingPunct="1">
              <a:lnSpc>
                <a:spcPct val="90000"/>
              </a:lnSpc>
              <a:spcBef>
                <a:spcPct val="40000"/>
              </a:spcBef>
              <a:buClrTx/>
              <a:buSzTx/>
              <a:buFontTx/>
              <a:buNone/>
            </a:pPr>
            <a:r>
              <a:rPr kumimoji="1" lang="en-US" altLang="zh-CN" sz="2800" dirty="0">
                <a:latin typeface="Times New Roman" panose="02020603050405020304" pitchFamily="18" charset="0"/>
                <a:ea typeface="楷体_GB2312" pitchFamily="49" charset="-122"/>
              </a:rPr>
              <a:t>① </a:t>
            </a:r>
            <a:r>
              <a:rPr kumimoji="1" lang="zh-CN" altLang="en-US" sz="2800" dirty="0">
                <a:latin typeface="Times New Roman" panose="02020603050405020304" pitchFamily="18" charset="0"/>
                <a:ea typeface="楷体_GB2312" pitchFamily="49" charset="-122"/>
              </a:rPr>
              <a:t>诊断和改正错误 </a:t>
            </a:r>
            <a:r>
              <a:rPr kumimoji="1" lang="en-US" altLang="zh-CN" sz="2800" dirty="0">
                <a:latin typeface="Times New Roman" panose="02020603050405020304" pitchFamily="18" charset="0"/>
                <a:ea typeface="楷体_GB2312" pitchFamily="49" charset="-122"/>
              </a:rPr>
              <a:t>—— </a:t>
            </a:r>
            <a:r>
              <a:rPr kumimoji="1" lang="zh-CN" altLang="en-US" sz="2800" dirty="0">
                <a:solidFill>
                  <a:srgbClr val="0070C0"/>
                </a:solidFill>
                <a:latin typeface="Times New Roman" panose="02020603050405020304" pitchFamily="18" charset="0"/>
                <a:ea typeface="楷体_GB2312" pitchFamily="49" charset="-122"/>
              </a:rPr>
              <a:t>改正性维护</a:t>
            </a:r>
            <a:endParaRPr kumimoji="1" lang="en-US" altLang="zh-CN" sz="2800" dirty="0">
              <a:solidFill>
                <a:srgbClr val="0070C0"/>
              </a:solidFill>
              <a:latin typeface="Times New Roman" panose="02020603050405020304" pitchFamily="18" charset="0"/>
              <a:ea typeface="楷体_GB2312" pitchFamily="49" charset="-122"/>
            </a:endParaRPr>
          </a:p>
          <a:p>
            <a:pPr eaLnBrk="1" hangingPunct="1">
              <a:lnSpc>
                <a:spcPct val="90000"/>
              </a:lnSpc>
              <a:spcBef>
                <a:spcPct val="40000"/>
              </a:spcBef>
              <a:buClrTx/>
              <a:buSzTx/>
              <a:buFontTx/>
              <a:buNone/>
            </a:pPr>
            <a:r>
              <a:rPr kumimoji="1" lang="zh-CN" altLang="en-US" sz="2800" dirty="0">
                <a:latin typeface="Times New Roman" panose="02020603050405020304" pitchFamily="18" charset="0"/>
                <a:ea typeface="楷体_GB2312" pitchFamily="49" charset="-122"/>
              </a:rPr>
              <a:t>② 为了和变化了的环境（如软</a:t>
            </a:r>
            <a:r>
              <a:rPr kumimoji="1" lang="en-US" altLang="zh-CN" sz="2800" dirty="0">
                <a:latin typeface="Times New Roman" panose="02020603050405020304" pitchFamily="18" charset="0"/>
                <a:ea typeface="楷体_GB2312" pitchFamily="49" charset="-122"/>
              </a:rPr>
              <a:t>\</a:t>
            </a:r>
            <a:r>
              <a:rPr kumimoji="1" lang="zh-CN" altLang="en-US" sz="2800" dirty="0">
                <a:latin typeface="Times New Roman" panose="02020603050405020304" pitchFamily="18" charset="0"/>
                <a:ea typeface="楷体_GB2312" pitchFamily="49" charset="-122"/>
              </a:rPr>
              <a:t>硬件升级、新数据库等）适当地配合而修改软件 </a:t>
            </a:r>
            <a:r>
              <a:rPr kumimoji="1" lang="en-US" altLang="zh-CN" sz="2800" dirty="0">
                <a:latin typeface="Times New Roman" panose="02020603050405020304" pitchFamily="18" charset="0"/>
                <a:ea typeface="楷体_GB2312" pitchFamily="49" charset="-122"/>
              </a:rPr>
              <a:t>—— </a:t>
            </a:r>
            <a:r>
              <a:rPr kumimoji="1" lang="zh-CN" altLang="en-US" sz="2800" dirty="0">
                <a:solidFill>
                  <a:srgbClr val="0070C0"/>
                </a:solidFill>
                <a:latin typeface="Times New Roman" panose="02020603050405020304" pitchFamily="18" charset="0"/>
                <a:ea typeface="楷体_GB2312" pitchFamily="49" charset="-122"/>
              </a:rPr>
              <a:t>适应性维护</a:t>
            </a:r>
            <a:endParaRPr kumimoji="1" lang="en-US" altLang="zh-CN" sz="2800" dirty="0">
              <a:solidFill>
                <a:srgbClr val="0070C0"/>
              </a:solidFill>
              <a:latin typeface="Times New Roman" panose="02020603050405020304" pitchFamily="18" charset="0"/>
              <a:ea typeface="楷体_GB2312" pitchFamily="49" charset="-122"/>
            </a:endParaRPr>
          </a:p>
          <a:p>
            <a:pPr eaLnBrk="1" hangingPunct="1">
              <a:lnSpc>
                <a:spcPct val="90000"/>
              </a:lnSpc>
              <a:spcBef>
                <a:spcPct val="40000"/>
              </a:spcBef>
              <a:buClrTx/>
              <a:buSzTx/>
              <a:buFontTx/>
              <a:buNone/>
            </a:pPr>
            <a:r>
              <a:rPr lang="en-US" altLang="zh-CN" sz="2800" dirty="0">
                <a:latin typeface="Tahoma" panose="020B0604030504040204" pitchFamily="34" charset="0"/>
                <a:ea typeface="楷体_GB2312" pitchFamily="49" charset="-122"/>
              </a:rPr>
              <a:t>③</a:t>
            </a:r>
            <a:r>
              <a:rPr lang="zh-CN" altLang="en-US" sz="2800" dirty="0">
                <a:latin typeface="Tahoma" panose="020B0604030504040204" pitchFamily="34" charset="0"/>
                <a:ea typeface="楷体_GB2312" pitchFamily="49" charset="-122"/>
              </a:rPr>
              <a:t>为了增加新功能，修改已有功能，改造界面，增加</a:t>
            </a:r>
            <a:r>
              <a:rPr lang="en-US" altLang="zh-CN" sz="2800" dirty="0">
                <a:latin typeface="Tahoma" panose="020B0604030504040204" pitchFamily="34" charset="0"/>
                <a:ea typeface="楷体_GB2312" pitchFamily="49" charset="-122"/>
              </a:rPr>
              <a:t>HELP</a:t>
            </a:r>
            <a:r>
              <a:rPr lang="zh-CN" altLang="en-US" sz="2800" dirty="0">
                <a:latin typeface="Tahoma" panose="020B0604030504040204" pitchFamily="34" charset="0"/>
                <a:ea typeface="楷体_GB2312" pitchFamily="49" charset="-122"/>
              </a:rPr>
              <a:t>等，而修改软件 </a:t>
            </a:r>
            <a:r>
              <a:rPr lang="en-US" altLang="zh-CN" sz="2800" dirty="0">
                <a:latin typeface="Arial" panose="020B0604020202020204" pitchFamily="34" charset="0"/>
                <a:ea typeface="楷体_GB2312" pitchFamily="49" charset="-122"/>
              </a:rPr>
              <a:t>——</a:t>
            </a:r>
            <a:r>
              <a:rPr lang="en-US" altLang="zh-CN" sz="2800" dirty="0">
                <a:latin typeface="Tahoma" panose="020B0604030504040204" pitchFamily="34" charset="0"/>
                <a:ea typeface="楷体_GB2312" pitchFamily="49" charset="-122"/>
              </a:rPr>
              <a:t> </a:t>
            </a:r>
            <a:r>
              <a:rPr lang="zh-CN" altLang="en-US" sz="2800" dirty="0">
                <a:solidFill>
                  <a:srgbClr val="0070C0"/>
                </a:solidFill>
                <a:latin typeface="Tahoma" panose="020B0604030504040204" pitchFamily="34" charset="0"/>
                <a:ea typeface="楷体_GB2312" pitchFamily="49" charset="-122"/>
              </a:rPr>
              <a:t>完善性维护（占主要地位）</a:t>
            </a:r>
            <a:endParaRPr lang="zh-CN" altLang="en-US" sz="2800" dirty="0">
              <a:latin typeface="Tahoma" panose="020B0604030504040204" pitchFamily="34" charset="0"/>
              <a:ea typeface="楷体_GB2312" pitchFamily="49" charset="-122"/>
            </a:endParaRPr>
          </a:p>
          <a:p>
            <a:pPr>
              <a:spcBef>
                <a:spcPct val="20000"/>
              </a:spcBef>
              <a:buClr>
                <a:schemeClr val="hlink"/>
              </a:buClr>
              <a:buSzPct val="70000"/>
              <a:buNone/>
            </a:pPr>
            <a:r>
              <a:rPr lang="zh-CN" altLang="en-US" sz="2800" dirty="0">
                <a:latin typeface="Tahoma" panose="020B0604030504040204" pitchFamily="34" charset="0"/>
                <a:ea typeface="楷体_GB2312" pitchFamily="49" charset="-122"/>
              </a:rPr>
              <a:t>④为了改进未来的可维护性或可靠性，或为了给未来的改进奠定更好的基础而修改软件 </a:t>
            </a:r>
            <a:r>
              <a:rPr lang="en-US" altLang="zh-CN" sz="2800" dirty="0">
                <a:latin typeface="Arial" panose="020B0604020202020204" pitchFamily="34" charset="0"/>
                <a:ea typeface="楷体_GB2312" pitchFamily="49" charset="-122"/>
              </a:rPr>
              <a:t>——</a:t>
            </a:r>
            <a:r>
              <a:rPr lang="en-US" altLang="zh-CN" sz="2800" dirty="0">
                <a:latin typeface="Tahoma" panose="020B0604030504040204" pitchFamily="34" charset="0"/>
                <a:ea typeface="楷体_GB2312" pitchFamily="49" charset="-122"/>
              </a:rPr>
              <a:t> </a:t>
            </a:r>
            <a:r>
              <a:rPr lang="zh-CN" altLang="en-US" sz="2800" dirty="0">
                <a:solidFill>
                  <a:srgbClr val="0070C0"/>
                </a:solidFill>
                <a:latin typeface="Tahoma" panose="020B0604030504040204" pitchFamily="34" charset="0"/>
                <a:ea typeface="楷体_GB2312" pitchFamily="49" charset="-122"/>
              </a:rPr>
              <a:t>预防性维护</a:t>
            </a:r>
            <a:endParaRPr kumimoji="1" lang="zh-CN" altLang="en-US" sz="2800" b="1" dirty="0">
              <a:latin typeface="Times New Roman" panose="02020603050405020304" pitchFamily="18" charset="0"/>
              <a:ea typeface="楷体_GB2312"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AAB7108-3137-4E7E-9167-957EE7F17B1C}"/>
              </a:ext>
            </a:extLst>
          </p:cNvPr>
          <p:cNvSpPr>
            <a:spLocks noGrp="1"/>
          </p:cNvSpPr>
          <p:nvPr>
            <p:ph type="title"/>
          </p:nvPr>
        </p:nvSpPr>
        <p:spPr/>
        <p:txBody>
          <a:bodyPr/>
          <a:lstStyle/>
          <a:p>
            <a:pPr eaLnBrk="1" fontAlgn="auto" hangingPunct="1">
              <a:spcAft>
                <a:spcPts val="0"/>
              </a:spcAft>
              <a:defRPr/>
            </a:pPr>
            <a:r>
              <a:rPr lang="zh-CN" altLang="en-US" dirty="0">
                <a:solidFill>
                  <a:schemeClr val="accent1">
                    <a:satMod val="150000"/>
                  </a:schemeClr>
                </a:solidFill>
              </a:rPr>
              <a:t>软件维护过程</a:t>
            </a:r>
          </a:p>
        </p:txBody>
      </p:sp>
      <p:sp>
        <p:nvSpPr>
          <p:cNvPr id="4" name="页脚占位符 1">
            <a:extLst>
              <a:ext uri="{FF2B5EF4-FFF2-40B4-BE49-F238E27FC236}">
                <a16:creationId xmlns:a16="http://schemas.microsoft.com/office/drawing/2014/main" id="{4A5E7458-E16A-4863-8195-6237002858D9}"/>
              </a:ext>
            </a:extLst>
          </p:cNvPr>
          <p:cNvSpPr>
            <a:spLocks noGrp="1"/>
          </p:cNvSpPr>
          <p:nvPr>
            <p:ph type="ftr" sz="quarter" idx="11"/>
          </p:nvPr>
        </p:nvSpPr>
        <p:spPr/>
        <p:txBody>
          <a:bodyPr/>
          <a:lstStyle/>
          <a:p>
            <a:pPr>
              <a:defRPr/>
            </a:pPr>
            <a:r>
              <a:rPr lang="zh-CN" altLang="en-US"/>
              <a:t>个人成果，妥善保存，请勿传播</a:t>
            </a:r>
          </a:p>
        </p:txBody>
      </p:sp>
      <p:sp>
        <p:nvSpPr>
          <p:cNvPr id="803845" name="Rectangle 5">
            <a:extLst>
              <a:ext uri="{FF2B5EF4-FFF2-40B4-BE49-F238E27FC236}">
                <a16:creationId xmlns:a16="http://schemas.microsoft.com/office/drawing/2014/main" id="{5A64A664-7193-4630-944B-31DBACD81EB5}"/>
              </a:ext>
            </a:extLst>
          </p:cNvPr>
          <p:cNvSpPr>
            <a:spLocks noChangeArrowheads="1"/>
          </p:cNvSpPr>
          <p:nvPr/>
        </p:nvSpPr>
        <p:spPr bwMode="auto">
          <a:xfrm>
            <a:off x="2667000" y="2019300"/>
            <a:ext cx="7551656" cy="3957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eaLnBrk="1" hangingPunct="1">
              <a:lnSpc>
                <a:spcPct val="130000"/>
              </a:lnSpc>
              <a:spcBef>
                <a:spcPct val="50000"/>
              </a:spcBef>
              <a:buClr>
                <a:schemeClr val="hlink"/>
              </a:buClr>
              <a:buSzPct val="70000"/>
              <a:buFont typeface="Wingdings" panose="05000000000000000000" pitchFamily="2" charset="2"/>
              <a:buNone/>
            </a:pPr>
            <a:r>
              <a:rPr lang="en-US" altLang="zh-CN" dirty="0">
                <a:latin typeface="+mn-ea"/>
                <a:ea typeface="+mn-ea"/>
              </a:rPr>
              <a:t>1</a:t>
            </a:r>
            <a:r>
              <a:rPr lang="zh-CN" altLang="en-US" dirty="0">
                <a:latin typeface="+mn-ea"/>
                <a:ea typeface="+mn-ea"/>
              </a:rPr>
              <a:t>、建立维护组织</a:t>
            </a:r>
            <a:endParaRPr lang="en-US" altLang="zh-CN" dirty="0">
              <a:latin typeface="+mn-ea"/>
              <a:ea typeface="+mn-ea"/>
            </a:endParaRPr>
          </a:p>
          <a:p>
            <a:pPr>
              <a:lnSpc>
                <a:spcPct val="130000"/>
              </a:lnSpc>
              <a:spcBef>
                <a:spcPct val="50000"/>
              </a:spcBef>
              <a:buClr>
                <a:schemeClr val="hlink"/>
              </a:buClr>
              <a:buSzPct val="70000"/>
              <a:buNone/>
            </a:pPr>
            <a:r>
              <a:rPr lang="en-US" altLang="zh-CN" dirty="0">
                <a:latin typeface="+mn-ea"/>
                <a:ea typeface="+mn-ea"/>
              </a:rPr>
              <a:t>2</a:t>
            </a:r>
            <a:r>
              <a:rPr lang="zh-CN" altLang="en-US" dirty="0">
                <a:latin typeface="+mn-ea"/>
                <a:ea typeface="+mn-ea"/>
              </a:rPr>
              <a:t>、维护报告</a:t>
            </a:r>
            <a:endParaRPr lang="en-US" altLang="zh-CN" dirty="0">
              <a:latin typeface="+mn-ea"/>
              <a:ea typeface="+mn-ea"/>
            </a:endParaRPr>
          </a:p>
          <a:p>
            <a:pPr>
              <a:lnSpc>
                <a:spcPct val="130000"/>
              </a:lnSpc>
              <a:spcBef>
                <a:spcPct val="50000"/>
              </a:spcBef>
              <a:buClr>
                <a:schemeClr val="hlink"/>
              </a:buClr>
              <a:buSzPct val="70000"/>
              <a:buNone/>
            </a:pPr>
            <a:r>
              <a:rPr kumimoji="1" lang="en-US" altLang="zh-CN" dirty="0">
                <a:latin typeface="+mn-ea"/>
                <a:ea typeface="+mn-ea"/>
              </a:rPr>
              <a:t>3</a:t>
            </a:r>
            <a:r>
              <a:rPr kumimoji="1" lang="zh-CN" altLang="en-US" dirty="0">
                <a:latin typeface="+mn-ea"/>
                <a:ea typeface="+mn-ea"/>
              </a:rPr>
              <a:t>、维护的事件流</a:t>
            </a:r>
            <a:endParaRPr lang="zh-CN" altLang="en-US" dirty="0">
              <a:latin typeface="+mn-ea"/>
              <a:ea typeface="+mn-ea"/>
            </a:endParaRPr>
          </a:p>
          <a:p>
            <a:pPr>
              <a:lnSpc>
                <a:spcPct val="130000"/>
              </a:lnSpc>
              <a:spcBef>
                <a:spcPct val="50000"/>
              </a:spcBef>
              <a:buClr>
                <a:schemeClr val="hlink"/>
              </a:buClr>
              <a:buSzPct val="70000"/>
              <a:buNone/>
            </a:pPr>
            <a:r>
              <a:rPr lang="en-US" altLang="zh-CN" dirty="0">
                <a:latin typeface="+mn-ea"/>
                <a:ea typeface="+mn-ea"/>
              </a:rPr>
              <a:t>4</a:t>
            </a:r>
            <a:r>
              <a:rPr lang="zh-CN" altLang="en-US" dirty="0">
                <a:latin typeface="+mn-ea"/>
                <a:ea typeface="+mn-ea"/>
              </a:rPr>
              <a:t>、保存维护记录</a:t>
            </a:r>
            <a:endParaRPr lang="en-US" altLang="zh-CN" dirty="0">
              <a:latin typeface="+mn-ea"/>
              <a:ea typeface="+mn-ea"/>
            </a:endParaRPr>
          </a:p>
          <a:p>
            <a:pPr>
              <a:lnSpc>
                <a:spcPct val="130000"/>
              </a:lnSpc>
              <a:spcBef>
                <a:spcPct val="50000"/>
              </a:spcBef>
              <a:buClr>
                <a:schemeClr val="hlink"/>
              </a:buClr>
              <a:buSzPct val="70000"/>
              <a:buNone/>
            </a:pPr>
            <a:r>
              <a:rPr lang="en-US" altLang="zh-CN" dirty="0">
                <a:latin typeface="+mn-ea"/>
                <a:ea typeface="+mn-ea"/>
              </a:rPr>
              <a:t>5</a:t>
            </a:r>
            <a:r>
              <a:rPr lang="zh-CN" altLang="en-US" dirty="0">
                <a:latin typeface="+mn-ea"/>
                <a:ea typeface="+mn-ea"/>
              </a:rPr>
              <a:t>、评价维护活动</a:t>
            </a:r>
          </a:p>
          <a:p>
            <a:pPr>
              <a:lnSpc>
                <a:spcPct val="130000"/>
              </a:lnSpc>
              <a:spcBef>
                <a:spcPct val="50000"/>
              </a:spcBef>
              <a:buClr>
                <a:schemeClr val="hlink"/>
              </a:buClr>
              <a:buSzPct val="70000"/>
              <a:buNone/>
            </a:pPr>
            <a:endParaRPr lang="zh-CN" altLang="en-US" sz="2800" b="1" dirty="0">
              <a:latin typeface="Tahoma" panose="020B0604030504040204" pitchFamily="34" charset="0"/>
              <a:ea typeface="楷体_GB2312" pitchFamily="49" charset="-122"/>
            </a:endParaRPr>
          </a:p>
          <a:p>
            <a:pPr eaLnBrk="1" hangingPunct="1">
              <a:lnSpc>
                <a:spcPct val="130000"/>
              </a:lnSpc>
              <a:spcBef>
                <a:spcPct val="50000"/>
              </a:spcBef>
              <a:buClr>
                <a:schemeClr val="hlink"/>
              </a:buClr>
              <a:buSzPct val="70000"/>
              <a:buFont typeface="Wingdings" panose="05000000000000000000" pitchFamily="2" charset="2"/>
              <a:buNone/>
            </a:pPr>
            <a:endParaRPr lang="en-US" altLang="zh-CN" sz="2800" b="1" dirty="0">
              <a:latin typeface="Tahoma" panose="020B060403050404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803845">
                                            <p:txEl>
                                              <p:pRg st="0" end="0"/>
                                            </p:txEl>
                                          </p:spTgt>
                                        </p:tgtEl>
                                        <p:attrNameLst>
                                          <p:attrName>style.visibility</p:attrName>
                                        </p:attrNameLst>
                                      </p:cBhvr>
                                      <p:to>
                                        <p:strVal val="visible"/>
                                      </p:to>
                                    </p:set>
                                    <p:animEffect transition="in" filter="blinds(vertical)">
                                      <p:cBhvr>
                                        <p:cTn id="7" dur="500"/>
                                        <p:tgtEl>
                                          <p:spTgt spid="80384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par>
                          <p:cTn id="8" fill="hold">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803845">
                                            <p:txEl>
                                              <p:pRg st="1" end="1"/>
                                            </p:txEl>
                                          </p:spTgt>
                                        </p:tgtEl>
                                        <p:attrNameLst>
                                          <p:attrName>style.visibility</p:attrName>
                                        </p:attrNameLst>
                                      </p:cBhvr>
                                      <p:to>
                                        <p:strVal val="visible"/>
                                      </p:to>
                                    </p:set>
                                    <p:animEffect transition="in" filter="blinds(vertical)">
                                      <p:cBhvr>
                                        <p:cTn id="11" dur="500"/>
                                        <p:tgtEl>
                                          <p:spTgt spid="803845">
                                            <p:txEl>
                                              <p:pRg st="1" end="1"/>
                                            </p:txEl>
                                          </p:spTgt>
                                        </p:tgtEl>
                                      </p:cBhvr>
                                    </p:animEffect>
                                  </p:childTnLst>
                                  <p:subTnLst>
                                    <p:audio>
                                      <p:cMediaNode>
                                        <p:cTn display="0" masterRel="sameClick">
                                          <p:stCondLst>
                                            <p:cond evt="begin" delay="0">
                                              <p:tn val="9"/>
                                            </p:cond>
                                          </p:stCondLst>
                                          <p:endCondLst>
                                            <p:cond evt="onStopAudio" delay="0">
                                              <p:tgtEl>
                                                <p:sldTgt/>
                                              </p:tgtEl>
                                            </p:cond>
                                          </p:endCondLst>
                                        </p:cTn>
                                        <p:tgtEl>
                                          <p:sndTgt r:embed="rId3" name="PROJCTOR.WAV"/>
                                        </p:tgtEl>
                                      </p:cMediaNode>
                                    </p:audio>
                                  </p:subTnLst>
                                </p:cTn>
                              </p:par>
                            </p:childTnLst>
                          </p:cTn>
                        </p:par>
                        <p:par>
                          <p:cTn id="12" fill="hold">
                            <p:stCondLst>
                              <p:cond delay="1000"/>
                            </p:stCondLst>
                            <p:childTnLst>
                              <p:par>
                                <p:cTn id="13" presetID="3" presetClass="entr" presetSubtype="5" fill="hold" grpId="0" nodeType="afterEffect">
                                  <p:stCondLst>
                                    <p:cond delay="0"/>
                                  </p:stCondLst>
                                  <p:childTnLst>
                                    <p:set>
                                      <p:cBhvr>
                                        <p:cTn id="14" dur="1" fill="hold">
                                          <p:stCondLst>
                                            <p:cond delay="0"/>
                                          </p:stCondLst>
                                        </p:cTn>
                                        <p:tgtEl>
                                          <p:spTgt spid="803845">
                                            <p:txEl>
                                              <p:pRg st="2" end="2"/>
                                            </p:txEl>
                                          </p:spTgt>
                                        </p:tgtEl>
                                        <p:attrNameLst>
                                          <p:attrName>style.visibility</p:attrName>
                                        </p:attrNameLst>
                                      </p:cBhvr>
                                      <p:to>
                                        <p:strVal val="visible"/>
                                      </p:to>
                                    </p:set>
                                    <p:animEffect transition="in" filter="blinds(vertical)">
                                      <p:cBhvr>
                                        <p:cTn id="15" dur="500"/>
                                        <p:tgtEl>
                                          <p:spTgt spid="803845">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3" name="PROJCTOR.WAV"/>
                                        </p:tgtEl>
                                      </p:cMediaNode>
                                    </p:audio>
                                  </p:subTnLst>
                                </p:cTn>
                              </p:par>
                            </p:childTnLst>
                          </p:cTn>
                        </p:par>
                        <p:par>
                          <p:cTn id="16" fill="hold">
                            <p:stCondLst>
                              <p:cond delay="1500"/>
                            </p:stCondLst>
                            <p:childTnLst>
                              <p:par>
                                <p:cTn id="17" presetID="3" presetClass="entr" presetSubtype="5" fill="hold" grpId="0" nodeType="afterEffect">
                                  <p:stCondLst>
                                    <p:cond delay="0"/>
                                  </p:stCondLst>
                                  <p:childTnLst>
                                    <p:set>
                                      <p:cBhvr>
                                        <p:cTn id="18" dur="1" fill="hold">
                                          <p:stCondLst>
                                            <p:cond delay="0"/>
                                          </p:stCondLst>
                                        </p:cTn>
                                        <p:tgtEl>
                                          <p:spTgt spid="803845">
                                            <p:txEl>
                                              <p:pRg st="3" end="3"/>
                                            </p:txEl>
                                          </p:spTgt>
                                        </p:tgtEl>
                                        <p:attrNameLst>
                                          <p:attrName>style.visibility</p:attrName>
                                        </p:attrNameLst>
                                      </p:cBhvr>
                                      <p:to>
                                        <p:strVal val="visible"/>
                                      </p:to>
                                    </p:set>
                                    <p:animEffect transition="in" filter="blinds(vertical)">
                                      <p:cBhvr>
                                        <p:cTn id="19" dur="500"/>
                                        <p:tgtEl>
                                          <p:spTgt spid="803845">
                                            <p:txEl>
                                              <p:pRg st="3" end="3"/>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3" name="PROJCTOR.WAV"/>
                                        </p:tgtEl>
                                      </p:cMediaNode>
                                    </p:audio>
                                  </p:subTnLst>
                                </p:cTn>
                              </p:par>
                            </p:childTnLst>
                          </p:cTn>
                        </p:par>
                        <p:par>
                          <p:cTn id="20" fill="hold">
                            <p:stCondLst>
                              <p:cond delay="2000"/>
                            </p:stCondLst>
                            <p:childTnLst>
                              <p:par>
                                <p:cTn id="21" presetID="3" presetClass="entr" presetSubtype="5" fill="hold" grpId="0" nodeType="afterEffect">
                                  <p:stCondLst>
                                    <p:cond delay="0"/>
                                  </p:stCondLst>
                                  <p:childTnLst>
                                    <p:set>
                                      <p:cBhvr>
                                        <p:cTn id="22" dur="1" fill="hold">
                                          <p:stCondLst>
                                            <p:cond delay="0"/>
                                          </p:stCondLst>
                                        </p:cTn>
                                        <p:tgtEl>
                                          <p:spTgt spid="803845">
                                            <p:txEl>
                                              <p:pRg st="4" end="4"/>
                                            </p:txEl>
                                          </p:spTgt>
                                        </p:tgtEl>
                                        <p:attrNameLst>
                                          <p:attrName>style.visibility</p:attrName>
                                        </p:attrNameLst>
                                      </p:cBhvr>
                                      <p:to>
                                        <p:strVal val="visible"/>
                                      </p:to>
                                    </p:set>
                                    <p:animEffect transition="in" filter="blinds(vertical)">
                                      <p:cBhvr>
                                        <p:cTn id="23" dur="500"/>
                                        <p:tgtEl>
                                          <p:spTgt spid="803845">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3845" grpId="0" build="p" autoUpdateAnimBg="0"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49749A-D473-4CD7-94E9-85422158E18F}"/>
              </a:ext>
            </a:extLst>
          </p:cNvPr>
          <p:cNvSpPr>
            <a:spLocks noGrp="1"/>
          </p:cNvSpPr>
          <p:nvPr>
            <p:ph type="title"/>
          </p:nvPr>
        </p:nvSpPr>
        <p:spPr/>
        <p:txBody>
          <a:bodyPr/>
          <a:lstStyle/>
          <a:p>
            <a:pPr eaLnBrk="1" fontAlgn="auto" hangingPunct="1">
              <a:spcAft>
                <a:spcPts val="0"/>
              </a:spcAft>
              <a:defRPr/>
            </a:pPr>
            <a:r>
              <a:rPr lang="zh-CN" altLang="en-US" dirty="0">
                <a:solidFill>
                  <a:schemeClr val="accent1">
                    <a:satMod val="150000"/>
                  </a:schemeClr>
                </a:solidFill>
              </a:rPr>
              <a:t>软件的可维护性</a:t>
            </a:r>
          </a:p>
        </p:txBody>
      </p:sp>
      <p:sp>
        <p:nvSpPr>
          <p:cNvPr id="6" name="页脚占位符 1">
            <a:extLst>
              <a:ext uri="{FF2B5EF4-FFF2-40B4-BE49-F238E27FC236}">
                <a16:creationId xmlns:a16="http://schemas.microsoft.com/office/drawing/2014/main" id="{5A93C98A-3217-4D51-BEFC-270C797E69D8}"/>
              </a:ext>
            </a:extLst>
          </p:cNvPr>
          <p:cNvSpPr>
            <a:spLocks noGrp="1"/>
          </p:cNvSpPr>
          <p:nvPr>
            <p:ph type="ftr" sz="quarter" idx="11"/>
          </p:nvPr>
        </p:nvSpPr>
        <p:spPr/>
        <p:txBody>
          <a:bodyPr/>
          <a:lstStyle/>
          <a:p>
            <a:pPr>
              <a:defRPr/>
            </a:pPr>
            <a:r>
              <a:rPr lang="zh-CN" altLang="en-US"/>
              <a:t>个人成果，妥善保存，请勿传播</a:t>
            </a:r>
          </a:p>
        </p:txBody>
      </p:sp>
      <p:sp>
        <p:nvSpPr>
          <p:cNvPr id="809988" name="Rectangle 4">
            <a:extLst>
              <a:ext uri="{FF2B5EF4-FFF2-40B4-BE49-F238E27FC236}">
                <a16:creationId xmlns:a16="http://schemas.microsoft.com/office/drawing/2014/main" id="{3E7DB8E9-4198-4584-8CD9-7714BA66B1D5}"/>
              </a:ext>
            </a:extLst>
          </p:cNvPr>
          <p:cNvSpPr>
            <a:spLocks noChangeArrowheads="1"/>
          </p:cNvSpPr>
          <p:nvPr/>
        </p:nvSpPr>
        <p:spPr bwMode="auto">
          <a:xfrm>
            <a:off x="2286000" y="228600"/>
            <a:ext cx="7772400" cy="1143000"/>
          </a:xfrm>
          <a:prstGeom prst="rect">
            <a:avLst/>
          </a:prstGeom>
          <a:noFill/>
          <a:ln w="9525">
            <a:noFill/>
            <a:miter lim="800000"/>
            <a:headEnd/>
            <a:tailEnd/>
          </a:ln>
          <a:effectLst/>
        </p:spPr>
        <p:txBody>
          <a:bodyPr lIns="92075" tIns="46038" rIns="92075" bIns="46038" anchor="ctr"/>
          <a:lstStyle/>
          <a:p>
            <a:pPr eaLnBrk="1" hangingPunct="1">
              <a:defRPr/>
            </a:pPr>
            <a:endParaRPr lang="zh-CN" altLang="zh-CN" sz="4400" b="1">
              <a:solidFill>
                <a:schemeClr val="tx2"/>
              </a:solidFill>
              <a:effectLst>
                <a:outerShdw blurRad="38100" dist="38100" dir="2700000" algn="tl">
                  <a:srgbClr val="000000"/>
                </a:outerShdw>
              </a:effectLst>
              <a:ea typeface="华文隶书" pitchFamily="2" charset="-122"/>
            </a:endParaRPr>
          </a:p>
        </p:txBody>
      </p:sp>
      <p:sp>
        <p:nvSpPr>
          <p:cNvPr id="51205" name="Rectangle 5">
            <a:extLst>
              <a:ext uri="{FF2B5EF4-FFF2-40B4-BE49-F238E27FC236}">
                <a16:creationId xmlns:a16="http://schemas.microsoft.com/office/drawing/2014/main" id="{A18EE1D5-0E3A-4A72-BFFD-E019281BB4F1}"/>
              </a:ext>
            </a:extLst>
          </p:cNvPr>
          <p:cNvSpPr>
            <a:spLocks noChangeArrowheads="1"/>
          </p:cNvSpPr>
          <p:nvPr/>
        </p:nvSpPr>
        <p:spPr bwMode="auto">
          <a:xfrm>
            <a:off x="2135189" y="1693863"/>
            <a:ext cx="8281987"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457200">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eaLnBrk="1" hangingPunct="1">
              <a:lnSpc>
                <a:spcPct val="90000"/>
              </a:lnSpc>
              <a:spcBef>
                <a:spcPct val="20000"/>
              </a:spcBef>
              <a:buClr>
                <a:schemeClr val="hlink"/>
              </a:buClr>
              <a:buSzPct val="70000"/>
              <a:buFont typeface="Wingdings" panose="05000000000000000000" pitchFamily="2" charset="2"/>
              <a:buChar char="n"/>
            </a:pPr>
            <a:r>
              <a:rPr lang="zh-CN" altLang="en-US" sz="2800" b="1" dirty="0">
                <a:solidFill>
                  <a:srgbClr val="0070C0"/>
                </a:solidFill>
                <a:latin typeface="Tahoma" panose="020B0604030504040204" pitchFamily="34" charset="0"/>
                <a:ea typeface="楷体_GB2312" pitchFamily="49" charset="-122"/>
              </a:rPr>
              <a:t>软件可维护性</a:t>
            </a:r>
            <a:r>
              <a:rPr lang="zh-CN" altLang="en-US" sz="2800" b="1" dirty="0">
                <a:latin typeface="Tahoma" panose="020B0604030504040204" pitchFamily="34" charset="0"/>
                <a:ea typeface="楷体_GB2312" pitchFamily="49" charset="-122"/>
              </a:rPr>
              <a:t>可定性地定义为：维护人员理解、改正、改动和改进这个软件的难易程度。</a:t>
            </a:r>
          </a:p>
          <a:p>
            <a:pPr eaLnBrk="1" hangingPunct="1">
              <a:lnSpc>
                <a:spcPct val="90000"/>
              </a:lnSpc>
              <a:spcBef>
                <a:spcPct val="20000"/>
              </a:spcBef>
              <a:buClr>
                <a:schemeClr val="hlink"/>
              </a:buClr>
              <a:buSzPct val="70000"/>
              <a:buFont typeface="Wingdings" panose="05000000000000000000" pitchFamily="2" charset="2"/>
              <a:buChar char="n"/>
            </a:pPr>
            <a:r>
              <a:rPr lang="zh-CN" altLang="en-US" sz="2800" b="1" dirty="0">
                <a:latin typeface="Tahoma" panose="020B0604030504040204" pitchFamily="34" charset="0"/>
                <a:ea typeface="楷体_GB2312" pitchFamily="49" charset="-122"/>
              </a:rPr>
              <a:t>用于衡量可维护性的</a:t>
            </a:r>
            <a:r>
              <a:rPr lang="zh-CN" altLang="en-US" sz="2800" b="1" dirty="0">
                <a:solidFill>
                  <a:srgbClr val="0070C0"/>
                </a:solidFill>
                <a:latin typeface="Tahoma" panose="020B0604030504040204" pitchFamily="34" charset="0"/>
                <a:ea typeface="楷体_GB2312" pitchFamily="49" charset="-122"/>
              </a:rPr>
              <a:t>软件特性</a:t>
            </a:r>
            <a:r>
              <a:rPr lang="zh-CN" altLang="en-US" sz="2800" b="1" dirty="0">
                <a:latin typeface="Tahoma" panose="020B0604030504040204" pitchFamily="34" charset="0"/>
                <a:ea typeface="楷体_GB2312" pitchFamily="49" charset="-122"/>
              </a:rPr>
              <a:t>：</a:t>
            </a:r>
          </a:p>
        </p:txBody>
      </p:sp>
      <p:graphicFrame>
        <p:nvGraphicFramePr>
          <p:cNvPr id="809990" name="Object 6">
            <a:extLst>
              <a:ext uri="{FF2B5EF4-FFF2-40B4-BE49-F238E27FC236}">
                <a16:creationId xmlns:a16="http://schemas.microsoft.com/office/drawing/2014/main" id="{9E0799A0-676D-4F4C-B072-BBBCA771CEE1}"/>
              </a:ext>
            </a:extLst>
          </p:cNvPr>
          <p:cNvGraphicFramePr>
            <a:graphicFrameLocks noChangeAspect="1"/>
          </p:cNvGraphicFramePr>
          <p:nvPr/>
        </p:nvGraphicFramePr>
        <p:xfrm>
          <a:off x="2794000" y="3155950"/>
          <a:ext cx="6902450" cy="3487738"/>
        </p:xfrm>
        <a:graphic>
          <a:graphicData uri="http://schemas.openxmlformats.org/presentationml/2006/ole">
            <mc:AlternateContent xmlns:mc="http://schemas.openxmlformats.org/markup-compatibility/2006">
              <mc:Choice xmlns:v="urn:schemas-microsoft-com:vml" Requires="v">
                <p:oleObj spid="_x0000_s50190" name="Document" r:id="rId5" imgW="7521769" imgH="4152948" progId="Word.Document.8">
                  <p:embed/>
                </p:oleObj>
              </mc:Choice>
              <mc:Fallback>
                <p:oleObj name="Document" r:id="rId5" imgW="7521769" imgH="4152948" progId="Word.Document.8">
                  <p:embed/>
                  <p:pic>
                    <p:nvPicPr>
                      <p:cNvPr id="809990" name="Object 6">
                        <a:extLst>
                          <a:ext uri="{FF2B5EF4-FFF2-40B4-BE49-F238E27FC236}">
                            <a16:creationId xmlns:a16="http://schemas.microsoft.com/office/drawing/2014/main" id="{9E0799A0-676D-4F4C-B072-BBBCA771CE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4000" y="3155950"/>
                        <a:ext cx="6902450" cy="3487738"/>
                      </a:xfrm>
                      <a:prstGeom prst="rect">
                        <a:avLst/>
                      </a:prstGeom>
                      <a:solidFill>
                        <a:srgbClr val="C4E2C5"/>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09990"/>
                                        </p:tgtEl>
                                        <p:attrNameLst>
                                          <p:attrName>style.visibility</p:attrName>
                                        </p:attrNameLst>
                                      </p:cBhvr>
                                      <p:to>
                                        <p:strVal val="visible"/>
                                      </p:to>
                                    </p:set>
                                    <p:animEffect transition="in" filter="box(in)">
                                      <p:cBhvr>
                                        <p:cTn id="7" dur="500"/>
                                        <p:tgtEl>
                                          <p:spTgt spid="809990"/>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a:extLst>
              <a:ext uri="{FF2B5EF4-FFF2-40B4-BE49-F238E27FC236}">
                <a16:creationId xmlns:a16="http://schemas.microsoft.com/office/drawing/2014/main" id="{620B4E1E-E6D9-4ADD-A978-8FE982E31959}"/>
              </a:ext>
            </a:extLst>
          </p:cNvPr>
          <p:cNvSpPr>
            <a:spLocks noGrp="1" noChangeArrowheads="1"/>
          </p:cNvSpPr>
          <p:nvPr>
            <p:ph type="title"/>
          </p:nvPr>
        </p:nvSpPr>
        <p:spPr/>
        <p:txBody>
          <a:bodyPr rtlCol="0">
            <a:scene3d>
              <a:camera prst="orthographicFront"/>
              <a:lightRig rig="threePt" dir="t">
                <a:rot lat="0" lon="0" rev="4800000"/>
              </a:lightRig>
            </a:scene3d>
          </a:bodyPr>
          <a:lstStyle/>
          <a:p>
            <a:pPr eaLnBrk="1" fontAlgn="auto" hangingPunct="1">
              <a:spcAft>
                <a:spcPts val="0"/>
              </a:spcAft>
              <a:defRPr/>
            </a:pPr>
            <a:r>
              <a:rPr lang="zh-CN" altLang="en-US">
                <a:solidFill>
                  <a:schemeClr val="accent1">
                    <a:satMod val="150000"/>
                  </a:schemeClr>
                </a:solidFill>
              </a:rPr>
              <a:t>面向对象建模</a:t>
            </a:r>
          </a:p>
        </p:txBody>
      </p:sp>
      <p:sp>
        <p:nvSpPr>
          <p:cNvPr id="84994" name="Rectangle 3">
            <a:extLst>
              <a:ext uri="{FF2B5EF4-FFF2-40B4-BE49-F238E27FC236}">
                <a16:creationId xmlns:a16="http://schemas.microsoft.com/office/drawing/2014/main" id="{E8A8003D-0309-411E-A975-EA6B1B806EF3}"/>
              </a:ext>
            </a:extLst>
          </p:cNvPr>
          <p:cNvSpPr>
            <a:spLocks noGrp="1" noChangeArrowheads="1"/>
          </p:cNvSpPr>
          <p:nvPr>
            <p:ph idx="1"/>
          </p:nvPr>
        </p:nvSpPr>
        <p:spPr/>
        <p:txBody>
          <a:bodyPr/>
          <a:lstStyle/>
          <a:p>
            <a:pPr eaLnBrk="1" hangingPunct="1">
              <a:lnSpc>
                <a:spcPct val="90000"/>
              </a:lnSpc>
            </a:pPr>
            <a:r>
              <a:rPr lang="zh-CN" altLang="en-US" b="1"/>
              <a:t>用面向对象方法开发软件，通常要建立</a:t>
            </a:r>
            <a:r>
              <a:rPr lang="en-US" altLang="zh-CN" b="1"/>
              <a:t>3</a:t>
            </a:r>
            <a:r>
              <a:rPr lang="zh-CN" altLang="en-US" b="1"/>
              <a:t>种形式的模型：</a:t>
            </a:r>
          </a:p>
          <a:p>
            <a:pPr lvl="1" eaLnBrk="1" hangingPunct="1">
              <a:lnSpc>
                <a:spcPct val="90000"/>
              </a:lnSpc>
            </a:pPr>
            <a:r>
              <a:rPr lang="zh-CN" altLang="en-US" b="1"/>
              <a:t>描述系统</a:t>
            </a:r>
            <a:r>
              <a:rPr lang="zh-CN" altLang="en-US" b="1">
                <a:solidFill>
                  <a:srgbClr val="FFCC00"/>
                </a:solidFill>
              </a:rPr>
              <a:t>数据</a:t>
            </a:r>
            <a:r>
              <a:rPr lang="zh-CN" altLang="en-US" b="1"/>
              <a:t>结构的</a:t>
            </a:r>
            <a:r>
              <a:rPr lang="zh-CN" altLang="en-US" b="1">
                <a:solidFill>
                  <a:srgbClr val="0070C0"/>
                </a:solidFill>
              </a:rPr>
              <a:t>对象模型</a:t>
            </a:r>
          </a:p>
          <a:p>
            <a:pPr lvl="1" eaLnBrk="1" hangingPunct="1">
              <a:lnSpc>
                <a:spcPct val="90000"/>
              </a:lnSpc>
            </a:pPr>
            <a:r>
              <a:rPr lang="zh-CN" altLang="en-US" b="1"/>
              <a:t>描述系统</a:t>
            </a:r>
            <a:r>
              <a:rPr lang="zh-CN" altLang="en-US" b="1">
                <a:solidFill>
                  <a:srgbClr val="FFCC00"/>
                </a:solidFill>
              </a:rPr>
              <a:t>控制</a:t>
            </a:r>
            <a:r>
              <a:rPr lang="zh-CN" altLang="en-US" b="1"/>
              <a:t>结构的</a:t>
            </a:r>
            <a:r>
              <a:rPr lang="zh-CN" altLang="en-US" b="1">
                <a:solidFill>
                  <a:srgbClr val="0070C0"/>
                </a:solidFill>
              </a:rPr>
              <a:t>动态模型</a:t>
            </a:r>
          </a:p>
          <a:p>
            <a:pPr lvl="1" eaLnBrk="1" hangingPunct="1">
              <a:lnSpc>
                <a:spcPct val="90000"/>
              </a:lnSpc>
            </a:pPr>
            <a:r>
              <a:rPr lang="zh-CN" altLang="en-US" b="1"/>
              <a:t>描述系统</a:t>
            </a:r>
            <a:r>
              <a:rPr lang="zh-CN" altLang="en-US" b="1">
                <a:solidFill>
                  <a:srgbClr val="FFCC00"/>
                </a:solidFill>
              </a:rPr>
              <a:t>功能</a:t>
            </a:r>
            <a:r>
              <a:rPr lang="zh-CN" altLang="en-US" b="1"/>
              <a:t>的</a:t>
            </a:r>
            <a:r>
              <a:rPr lang="zh-CN" altLang="en-US" b="1">
                <a:solidFill>
                  <a:srgbClr val="0070C0"/>
                </a:solidFill>
              </a:rPr>
              <a:t>功能模型</a:t>
            </a:r>
          </a:p>
          <a:p>
            <a:pPr lvl="1" eaLnBrk="1" hangingPunct="1">
              <a:lnSpc>
                <a:spcPct val="90000"/>
              </a:lnSpc>
            </a:pPr>
            <a:endParaRPr lang="zh-CN" altLang="en-US" b="1"/>
          </a:p>
          <a:p>
            <a:pPr lvl="1" eaLnBrk="1" hangingPunct="1">
              <a:lnSpc>
                <a:spcPct val="90000"/>
              </a:lnSpc>
            </a:pPr>
            <a:r>
              <a:rPr lang="zh-CN" altLang="en-US" b="1"/>
              <a:t>一个典型的软件系统使用</a:t>
            </a:r>
            <a:r>
              <a:rPr lang="zh-CN" altLang="en-US" b="1">
                <a:solidFill>
                  <a:schemeClr val="folHlink"/>
                </a:solidFill>
              </a:rPr>
              <a:t>数据结构</a:t>
            </a:r>
            <a:r>
              <a:rPr lang="zh-CN" altLang="en-US" b="1"/>
              <a:t>（对象模型），</a:t>
            </a:r>
            <a:r>
              <a:rPr lang="zh-CN" altLang="en-US" b="1">
                <a:solidFill>
                  <a:schemeClr val="folHlink"/>
                </a:solidFill>
              </a:rPr>
              <a:t>执行操作</a:t>
            </a:r>
            <a:r>
              <a:rPr lang="zh-CN" altLang="en-US" b="1"/>
              <a:t>（动态模型），</a:t>
            </a:r>
            <a:r>
              <a:rPr lang="zh-CN" altLang="en-US" b="1">
                <a:solidFill>
                  <a:schemeClr val="folHlink"/>
                </a:solidFill>
              </a:rPr>
              <a:t>并完成数据值的变化</a:t>
            </a:r>
            <a:r>
              <a:rPr lang="zh-CN" altLang="en-US" b="1"/>
              <a:t>（功能模型）</a:t>
            </a:r>
            <a:endParaRPr lang="zh-CN" altLang="en-US" b="1">
              <a:solidFill>
                <a:srgbClr val="66FF33"/>
              </a:solidFill>
            </a:endParaRPr>
          </a:p>
        </p:txBody>
      </p:sp>
      <p:sp>
        <p:nvSpPr>
          <p:cNvPr id="84995" name="页脚占位符 3">
            <a:extLst>
              <a:ext uri="{FF2B5EF4-FFF2-40B4-BE49-F238E27FC236}">
                <a16:creationId xmlns:a16="http://schemas.microsoft.com/office/drawing/2014/main" id="{F50D2952-B3B5-4843-B5AC-3ED8F98BBD3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ea typeface="华文楷体" panose="02010600040101010101" pitchFamily="2" charset="-122"/>
              </a:defRPr>
            </a:lvl9pPr>
          </a:lstStyle>
          <a:p>
            <a:pPr>
              <a:buClr>
                <a:schemeClr val="hlink"/>
              </a:buClr>
              <a:buSzPct val="70000"/>
              <a:buFont typeface="Wingdings" panose="05000000000000000000" pitchFamily="2" charset="2"/>
              <a:buChar char="n"/>
            </a:pPr>
            <a:r>
              <a:rPr lang="zh-CN" altLang="en-US" sz="1200">
                <a:solidFill>
                  <a:srgbClr val="3F3F3F"/>
                </a:solidFill>
                <a:latin typeface="Tahoma" panose="020B0604030504040204" pitchFamily="34" charset="0"/>
                <a:ea typeface="幼圆" panose="02010509060101010101" pitchFamily="49" charset="-122"/>
              </a:rPr>
              <a:t>个人成果，妥善保存，请勿传播</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Rectangle 2">
            <a:extLst>
              <a:ext uri="{FF2B5EF4-FFF2-40B4-BE49-F238E27FC236}">
                <a16:creationId xmlns:a16="http://schemas.microsoft.com/office/drawing/2014/main" id="{A130D4AC-BCC1-4BC4-9D81-14E09E16A1D3}"/>
              </a:ext>
            </a:extLst>
          </p:cNvPr>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bwMode="auto">
          <a:xfrm>
            <a:off x="1981200" y="152400"/>
            <a:ext cx="8229600" cy="1257300"/>
          </a:xfrm>
        </p:spPr>
      </p:pic>
      <p:sp>
        <p:nvSpPr>
          <p:cNvPr id="65539" name="Rectangle 3">
            <a:extLst>
              <a:ext uri="{FF2B5EF4-FFF2-40B4-BE49-F238E27FC236}">
                <a16:creationId xmlns:a16="http://schemas.microsoft.com/office/drawing/2014/main" id="{7D34B0C4-183B-4247-A924-C63D331E8214}"/>
              </a:ext>
            </a:extLst>
          </p:cNvPr>
          <p:cNvSpPr>
            <a:spLocks noGrp="1"/>
          </p:cNvSpPr>
          <p:nvPr>
            <p:ph idx="1"/>
          </p:nvPr>
        </p:nvSpPr>
        <p:spPr>
          <a:xfrm>
            <a:off x="2590800" y="1981200"/>
            <a:ext cx="7753350" cy="4687888"/>
          </a:xfrm>
        </p:spPr>
        <p:txBody>
          <a:bodyPr/>
          <a:lstStyle/>
          <a:p>
            <a:pPr eaLnBrk="1" hangingPunct="1">
              <a:lnSpc>
                <a:spcPct val="90000"/>
              </a:lnSpc>
            </a:pPr>
            <a:r>
              <a:rPr kumimoji="0" lang="zh-CN" altLang="en-US" sz="2400"/>
              <a:t>软件工程方法学</a:t>
            </a:r>
          </a:p>
          <a:p>
            <a:pPr lvl="1" eaLnBrk="1" hangingPunct="1">
              <a:lnSpc>
                <a:spcPct val="115000"/>
              </a:lnSpc>
            </a:pPr>
            <a:r>
              <a:rPr kumimoji="0" lang="zh-CN" altLang="en-US" sz="2000">
                <a:latin typeface="宋体" panose="02010600030101010101" pitchFamily="2" charset="-122"/>
              </a:rPr>
              <a:t>方法学</a:t>
            </a:r>
            <a:r>
              <a:rPr kumimoji="0" lang="en-US" altLang="zh-CN" sz="2000">
                <a:latin typeface="宋体" panose="02010600030101010101" pitchFamily="2" charset="-122"/>
              </a:rPr>
              <a:t>(methodology)</a:t>
            </a:r>
            <a:r>
              <a:rPr kumimoji="0" lang="zh-CN" altLang="en-US" sz="2000">
                <a:latin typeface="宋体" panose="02010600030101010101" pitchFamily="2" charset="-122"/>
              </a:rPr>
              <a:t>：指在软件生命周期全过程中使用的一整套技术的集合，也称为范型</a:t>
            </a:r>
            <a:r>
              <a:rPr kumimoji="0" lang="en-US" altLang="zh-CN" sz="2000">
                <a:latin typeface="宋体" panose="02010600030101010101" pitchFamily="2" charset="-122"/>
              </a:rPr>
              <a:t>(paradigm)</a:t>
            </a:r>
          </a:p>
          <a:p>
            <a:pPr lvl="1" eaLnBrk="1" hangingPunct="1">
              <a:lnSpc>
                <a:spcPct val="115000"/>
              </a:lnSpc>
            </a:pPr>
            <a:r>
              <a:rPr kumimoji="0" lang="zh-CN" altLang="en-US" sz="2000">
                <a:latin typeface="宋体" panose="02010600030101010101" pitchFamily="2" charset="-122"/>
              </a:rPr>
              <a:t>软件工程方法学包括三个要素，这就是</a:t>
            </a:r>
            <a:r>
              <a:rPr kumimoji="0" lang="zh-CN" altLang="en-US" sz="2000">
                <a:solidFill>
                  <a:srgbClr val="C64847"/>
                </a:solidFill>
                <a:latin typeface="宋体" panose="02010600030101010101" pitchFamily="2" charset="-122"/>
              </a:rPr>
              <a:t>方法</a:t>
            </a:r>
            <a:r>
              <a:rPr kumimoji="0" lang="zh-CN" altLang="en-US" sz="2000">
                <a:latin typeface="宋体" panose="02010600030101010101" pitchFamily="2" charset="-122"/>
              </a:rPr>
              <a:t>、</a:t>
            </a:r>
            <a:r>
              <a:rPr kumimoji="0" lang="zh-CN" altLang="en-US" sz="2000">
                <a:solidFill>
                  <a:srgbClr val="C64847"/>
                </a:solidFill>
                <a:latin typeface="宋体" panose="02010600030101010101" pitchFamily="2" charset="-122"/>
              </a:rPr>
              <a:t>工具</a:t>
            </a:r>
            <a:r>
              <a:rPr kumimoji="0" lang="zh-CN" altLang="en-US" sz="2000">
                <a:latin typeface="宋体" panose="02010600030101010101" pitchFamily="2" charset="-122"/>
              </a:rPr>
              <a:t>和</a:t>
            </a:r>
            <a:r>
              <a:rPr kumimoji="0" lang="zh-CN" altLang="en-US" sz="2000">
                <a:solidFill>
                  <a:srgbClr val="C64847"/>
                </a:solidFill>
                <a:latin typeface="宋体" panose="02010600030101010101" pitchFamily="2" charset="-122"/>
              </a:rPr>
              <a:t>过程</a:t>
            </a:r>
          </a:p>
          <a:p>
            <a:pPr lvl="2" eaLnBrk="1" hangingPunct="1">
              <a:lnSpc>
                <a:spcPct val="115000"/>
              </a:lnSpc>
            </a:pPr>
            <a:r>
              <a:rPr kumimoji="0" lang="zh-CN" altLang="en-US" sz="1800">
                <a:solidFill>
                  <a:srgbClr val="C64847"/>
                </a:solidFill>
                <a:latin typeface="宋体" panose="02010600030101010101" pitchFamily="2" charset="-122"/>
              </a:rPr>
              <a:t>方法</a:t>
            </a:r>
            <a:r>
              <a:rPr kumimoji="0" lang="zh-CN" altLang="en-US" sz="1800">
                <a:latin typeface="宋体" panose="02010600030101010101" pitchFamily="2" charset="-122"/>
              </a:rPr>
              <a:t>是完成软件开发的各项任务的技术方法，回答</a:t>
            </a:r>
            <a:r>
              <a:rPr kumimoji="0" lang="zh-CN" altLang="en-US" sz="1800">
                <a:latin typeface="Courier New" panose="02070309020205020404" pitchFamily="49" charset="0"/>
              </a:rPr>
              <a:t>“</a:t>
            </a:r>
            <a:r>
              <a:rPr kumimoji="0" lang="zh-CN" altLang="en-US" sz="1800">
                <a:latin typeface="宋体" panose="02010600030101010101" pitchFamily="2" charset="-122"/>
              </a:rPr>
              <a:t>如何做</a:t>
            </a:r>
            <a:r>
              <a:rPr kumimoji="0" lang="zh-CN" altLang="en-US" sz="1800">
                <a:latin typeface="Courier New" panose="02070309020205020404" pitchFamily="49" charset="0"/>
              </a:rPr>
              <a:t>”</a:t>
            </a:r>
            <a:r>
              <a:rPr kumimoji="0" lang="zh-CN" altLang="en-US" sz="1800">
                <a:latin typeface="宋体" panose="02010600030101010101" pitchFamily="2" charset="-122"/>
              </a:rPr>
              <a:t>的问题</a:t>
            </a:r>
          </a:p>
          <a:p>
            <a:pPr lvl="2" eaLnBrk="1" hangingPunct="1">
              <a:lnSpc>
                <a:spcPct val="115000"/>
              </a:lnSpc>
            </a:pPr>
            <a:r>
              <a:rPr kumimoji="0" lang="zh-CN" altLang="en-US" sz="1800">
                <a:solidFill>
                  <a:srgbClr val="C64847"/>
                </a:solidFill>
                <a:latin typeface="宋体" panose="02010600030101010101" pitchFamily="2" charset="-122"/>
              </a:rPr>
              <a:t>工具</a:t>
            </a:r>
            <a:r>
              <a:rPr kumimoji="0" lang="zh-CN" altLang="en-US" sz="1800">
                <a:latin typeface="宋体" panose="02010600030101010101" pitchFamily="2" charset="-122"/>
              </a:rPr>
              <a:t>是为方法的运用提供自动的或半自动的软件支撑环境</a:t>
            </a:r>
          </a:p>
          <a:p>
            <a:pPr lvl="2" eaLnBrk="1" hangingPunct="1">
              <a:lnSpc>
                <a:spcPct val="115000"/>
              </a:lnSpc>
            </a:pPr>
            <a:r>
              <a:rPr kumimoji="0" lang="zh-CN" altLang="en-US" sz="1800">
                <a:solidFill>
                  <a:srgbClr val="C64847"/>
                </a:solidFill>
                <a:latin typeface="宋体" panose="02010600030101010101" pitchFamily="2" charset="-122"/>
              </a:rPr>
              <a:t>过程</a:t>
            </a:r>
            <a:r>
              <a:rPr kumimoji="0" lang="zh-CN" altLang="en-US" sz="1800">
                <a:latin typeface="宋体" panose="02010600030101010101" pitchFamily="2" charset="-122"/>
              </a:rPr>
              <a:t>是为了获得高质量的软件所需要完成的一系列任务的框架，它规定了完成各项任务的工作步骤。</a:t>
            </a:r>
          </a:p>
          <a:p>
            <a:pPr lvl="1" eaLnBrk="1" hangingPunct="1">
              <a:lnSpc>
                <a:spcPct val="115000"/>
              </a:lnSpc>
            </a:pPr>
            <a:r>
              <a:rPr kumimoji="0" lang="zh-CN" altLang="en-US" sz="2000">
                <a:latin typeface="宋体" panose="02010600030101010101" pitchFamily="2" charset="-122"/>
              </a:rPr>
              <a:t>目前使用得最广泛的软件工程方法学</a:t>
            </a:r>
          </a:p>
          <a:p>
            <a:pPr lvl="2" eaLnBrk="1" hangingPunct="1">
              <a:lnSpc>
                <a:spcPct val="115000"/>
              </a:lnSpc>
            </a:pPr>
            <a:r>
              <a:rPr kumimoji="0" lang="zh-CN" altLang="en-US" sz="1800">
                <a:solidFill>
                  <a:srgbClr val="C64847"/>
                </a:solidFill>
                <a:latin typeface="宋体" panose="02010600030101010101" pitchFamily="2" charset="-122"/>
              </a:rPr>
              <a:t>传统方法学</a:t>
            </a:r>
          </a:p>
          <a:p>
            <a:pPr lvl="2" eaLnBrk="1" hangingPunct="1">
              <a:lnSpc>
                <a:spcPct val="115000"/>
              </a:lnSpc>
            </a:pPr>
            <a:r>
              <a:rPr kumimoji="0" lang="zh-CN" altLang="en-US" sz="1800">
                <a:solidFill>
                  <a:srgbClr val="C64847"/>
                </a:solidFill>
                <a:latin typeface="宋体" panose="02010600030101010101" pitchFamily="2" charset="-122"/>
              </a:rPr>
              <a:t>面向对象方法学</a:t>
            </a:r>
            <a:endParaRPr kumimoji="0" lang="zh-CN" altLang="en-US" sz="1800" b="1">
              <a:solidFill>
                <a:srgbClr val="C64847"/>
              </a:solidFill>
            </a:endParaRPr>
          </a:p>
          <a:p>
            <a:pPr lvl="1" eaLnBrk="1" hangingPunct="1">
              <a:lnSpc>
                <a:spcPct val="115000"/>
              </a:lnSpc>
            </a:pPr>
            <a:endParaRPr kumimoji="0" lang="en-US" altLang="zh-CN" sz="2000"/>
          </a:p>
        </p:txBody>
      </p:sp>
      <p:sp>
        <p:nvSpPr>
          <p:cNvPr id="65540" name="页脚占位符 3">
            <a:extLst>
              <a:ext uri="{FF2B5EF4-FFF2-40B4-BE49-F238E27FC236}">
                <a16:creationId xmlns:a16="http://schemas.microsoft.com/office/drawing/2014/main" id="{4C90F414-8825-4867-AC1D-0F3E08E71DB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kumimoji="1"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kumimoji="1"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kumimoji="1"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kumimoji="1"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9pPr>
          </a:lstStyle>
          <a:p>
            <a:pPr>
              <a:buClr>
                <a:schemeClr val="hlink"/>
              </a:buClr>
              <a:buSzPct val="70000"/>
              <a:buFont typeface="Wingdings" panose="05000000000000000000" pitchFamily="2" charset="2"/>
              <a:buChar char="n"/>
            </a:pPr>
            <a:r>
              <a:rPr kumimoji="0" lang="zh-CN" altLang="en-US" sz="1200">
                <a:solidFill>
                  <a:srgbClr val="3F3F3F"/>
                </a:solidFill>
                <a:latin typeface="Tahoma" panose="020B0604030504040204" pitchFamily="34" charset="0"/>
                <a:ea typeface="幼圆" panose="02010509060101010101" pitchFamily="49" charset="-122"/>
              </a:rPr>
              <a:t>个人成果，妥善保存，请勿传播</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Rectangle 2">
            <a:extLst>
              <a:ext uri="{FF2B5EF4-FFF2-40B4-BE49-F238E27FC236}">
                <a16:creationId xmlns:a16="http://schemas.microsoft.com/office/drawing/2014/main" id="{6D6FDF5E-AED1-4CB7-ADB5-ABED1431DCF7}"/>
              </a:ext>
            </a:extLst>
          </p:cNvPr>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bwMode="auto">
          <a:xfrm>
            <a:off x="1981200" y="152400"/>
            <a:ext cx="8229600" cy="1257300"/>
          </a:xfrm>
        </p:spPr>
      </p:pic>
      <p:sp>
        <p:nvSpPr>
          <p:cNvPr id="67587" name="页脚占位符 3">
            <a:extLst>
              <a:ext uri="{FF2B5EF4-FFF2-40B4-BE49-F238E27FC236}">
                <a16:creationId xmlns:a16="http://schemas.microsoft.com/office/drawing/2014/main" id="{57CBF480-4F03-4DD3-B82B-A346966B584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kumimoji="1"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kumimoji="1"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kumimoji="1"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kumimoji="1"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9pPr>
          </a:lstStyle>
          <a:p>
            <a:pPr>
              <a:buClr>
                <a:schemeClr val="hlink"/>
              </a:buClr>
              <a:buSzPct val="70000"/>
              <a:buFont typeface="Wingdings" panose="05000000000000000000" pitchFamily="2" charset="2"/>
              <a:buChar char="n"/>
            </a:pPr>
            <a:r>
              <a:rPr kumimoji="0" lang="zh-CN" altLang="en-US" sz="1200">
                <a:solidFill>
                  <a:srgbClr val="3F3F3F"/>
                </a:solidFill>
                <a:latin typeface="Tahoma" panose="020B0604030504040204" pitchFamily="34" charset="0"/>
                <a:ea typeface="幼圆" panose="02010509060101010101" pitchFamily="49" charset="-122"/>
              </a:rPr>
              <a:t>个人成果，妥善保存，请勿传播</a:t>
            </a:r>
          </a:p>
        </p:txBody>
      </p:sp>
      <p:sp>
        <p:nvSpPr>
          <p:cNvPr id="67588" name="Text Box 4">
            <a:extLst>
              <a:ext uri="{FF2B5EF4-FFF2-40B4-BE49-F238E27FC236}">
                <a16:creationId xmlns:a16="http://schemas.microsoft.com/office/drawing/2014/main" id="{15DF209C-9DBD-4224-821A-E167C9F5BC11}"/>
              </a:ext>
            </a:extLst>
          </p:cNvPr>
          <p:cNvSpPr txBox="1">
            <a:spLocks noChangeArrowheads="1"/>
          </p:cNvSpPr>
          <p:nvPr/>
        </p:nvSpPr>
        <p:spPr bwMode="auto">
          <a:xfrm>
            <a:off x="2209800" y="1752600"/>
            <a:ext cx="3200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buClr>
                <a:schemeClr val="accent1"/>
              </a:buClr>
              <a:buSzPct val="80000"/>
              <a:buFont typeface="Wingdings 2" panose="05020102010507070707" pitchFamily="18" charset="2"/>
              <a:buChar char=""/>
              <a:defRPr kumimoji="1"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kumimoji="1"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kumimoji="1"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kumimoji="1"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9pPr>
          </a:lstStyle>
          <a:p>
            <a:pPr algn="just" eaLnBrk="1" hangingPunct="1">
              <a:buClrTx/>
              <a:buSzTx/>
              <a:buFont typeface="Symbol" panose="05050102010706020507" pitchFamily="18" charset="2"/>
              <a:buChar char="-"/>
            </a:pPr>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过程</a:t>
            </a:r>
          </a:p>
          <a:p>
            <a:pPr algn="just" eaLnBrk="1" hangingPunct="1">
              <a:buClrTx/>
              <a:buSzTx/>
              <a:buFont typeface="Symbol" panose="05050102010706020507" pitchFamily="18" charset="2"/>
              <a:buNone/>
            </a:pPr>
            <a:r>
              <a:rPr lang="zh-CN" altLang="en-US" b="1">
                <a:latin typeface="楷体_GB2312" pitchFamily="49" charset="-122"/>
                <a:ea typeface="楷体_GB2312" pitchFamily="49" charset="-122"/>
              </a:rPr>
              <a:t>  管理部分</a:t>
            </a:r>
          </a:p>
        </p:txBody>
      </p:sp>
      <p:sp>
        <p:nvSpPr>
          <p:cNvPr id="67589" name="Text Box 5">
            <a:extLst>
              <a:ext uri="{FF2B5EF4-FFF2-40B4-BE49-F238E27FC236}">
                <a16:creationId xmlns:a16="http://schemas.microsoft.com/office/drawing/2014/main" id="{00E95997-E610-45BD-8B4F-6FB03A5F80B6}"/>
              </a:ext>
            </a:extLst>
          </p:cNvPr>
          <p:cNvSpPr txBox="1">
            <a:spLocks noChangeArrowheads="1"/>
          </p:cNvSpPr>
          <p:nvPr/>
        </p:nvSpPr>
        <p:spPr bwMode="auto">
          <a:xfrm>
            <a:off x="2133600" y="3048000"/>
            <a:ext cx="2667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buClr>
                <a:schemeClr val="accent1"/>
              </a:buClr>
              <a:buSzPct val="80000"/>
              <a:buFont typeface="Wingdings 2" panose="05020102010507070707" pitchFamily="18" charset="2"/>
              <a:buChar char=""/>
              <a:defRPr kumimoji="1"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kumimoji="1"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kumimoji="1"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kumimoji="1"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9pPr>
          </a:lstStyle>
          <a:p>
            <a:pPr algn="just" eaLnBrk="1" hangingPunct="1">
              <a:buClrTx/>
              <a:buSzTx/>
              <a:buFont typeface="Symbol" panose="05050102010706020507" pitchFamily="18" charset="2"/>
              <a:buChar char="-"/>
            </a:pPr>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方法</a:t>
            </a:r>
          </a:p>
          <a:p>
            <a:pPr algn="just" eaLnBrk="1" hangingPunct="1">
              <a:buClrTx/>
              <a:buSzTx/>
              <a:buFont typeface="Symbol" panose="05050102010706020507" pitchFamily="18" charset="2"/>
              <a:buNone/>
            </a:pPr>
            <a:r>
              <a:rPr lang="zh-CN" altLang="en-US" b="1">
                <a:latin typeface="楷体_GB2312" pitchFamily="49" charset="-122"/>
                <a:ea typeface="楷体_GB2312" pitchFamily="49" charset="-122"/>
              </a:rPr>
              <a:t>  技术手段</a:t>
            </a:r>
          </a:p>
        </p:txBody>
      </p:sp>
      <p:sp>
        <p:nvSpPr>
          <p:cNvPr id="67590" name="Text Box 6">
            <a:extLst>
              <a:ext uri="{FF2B5EF4-FFF2-40B4-BE49-F238E27FC236}">
                <a16:creationId xmlns:a16="http://schemas.microsoft.com/office/drawing/2014/main" id="{7188B9C3-694C-4CC0-B1B5-284A75D9BD54}"/>
              </a:ext>
            </a:extLst>
          </p:cNvPr>
          <p:cNvSpPr txBox="1">
            <a:spLocks noChangeArrowheads="1"/>
          </p:cNvSpPr>
          <p:nvPr/>
        </p:nvSpPr>
        <p:spPr bwMode="auto">
          <a:xfrm>
            <a:off x="2057400" y="4419600"/>
            <a:ext cx="769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buClr>
                <a:schemeClr val="accent1"/>
              </a:buClr>
              <a:buSzPct val="80000"/>
              <a:buFont typeface="Wingdings 2" panose="05020102010507070707" pitchFamily="18" charset="2"/>
              <a:buChar char=""/>
              <a:defRPr kumimoji="1"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kumimoji="1"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kumimoji="1"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kumimoji="1"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9pPr>
          </a:lstStyle>
          <a:p>
            <a:pPr algn="just" eaLnBrk="1" hangingPunct="1">
              <a:buClrTx/>
              <a:buSzTx/>
              <a:buFont typeface="Symbol" panose="05050102010706020507" pitchFamily="18" charset="2"/>
              <a:buChar char="-"/>
            </a:pPr>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工具</a:t>
            </a:r>
          </a:p>
          <a:p>
            <a:pPr algn="just" eaLnBrk="1" hangingPunct="1">
              <a:buClrTx/>
              <a:buSzTx/>
              <a:buFont typeface="Symbol" panose="05050102010706020507" pitchFamily="18" charset="2"/>
              <a:buNone/>
            </a:pPr>
            <a:r>
              <a:rPr lang="zh-CN" altLang="en-US" b="1">
                <a:latin typeface="楷体_GB2312" pitchFamily="49" charset="-122"/>
                <a:ea typeface="楷体_GB2312" pitchFamily="49" charset="-122"/>
              </a:rPr>
              <a:t>  自动或半自动地支持软件的开发和管理</a:t>
            </a:r>
          </a:p>
        </p:txBody>
      </p:sp>
      <p:sp>
        <p:nvSpPr>
          <p:cNvPr id="67591" name="Oval 7">
            <a:extLst>
              <a:ext uri="{FF2B5EF4-FFF2-40B4-BE49-F238E27FC236}">
                <a16:creationId xmlns:a16="http://schemas.microsoft.com/office/drawing/2014/main" id="{AC97AAB3-2018-41D2-B288-30F2DD637AEC}"/>
              </a:ext>
            </a:extLst>
          </p:cNvPr>
          <p:cNvSpPr>
            <a:spLocks noChangeArrowheads="1"/>
          </p:cNvSpPr>
          <p:nvPr/>
        </p:nvSpPr>
        <p:spPr bwMode="auto">
          <a:xfrm>
            <a:off x="5638800" y="2209800"/>
            <a:ext cx="5029200" cy="2514600"/>
          </a:xfrm>
          <a:prstGeom prst="ellipse">
            <a:avLst/>
          </a:prstGeom>
          <a:solidFill>
            <a:schemeClr val="accent1"/>
          </a:solidFill>
          <a:ln w="12700" cap="sq">
            <a:solidFill>
              <a:schemeClr val="tx1"/>
            </a:solidFill>
            <a:round/>
            <a:headEnd type="none" w="sm" len="sm"/>
            <a:tailEnd type="none" w="sm" len="sm"/>
          </a:ln>
        </p:spPr>
        <p:txBody>
          <a:bodyPr wrap="none" anchor="ctr"/>
          <a:lstStyle>
            <a:lvl1pPr>
              <a:buClr>
                <a:schemeClr val="accent1"/>
              </a:buClr>
              <a:buSzPct val="80000"/>
              <a:buFont typeface="Wingdings 2" panose="05020102010507070707" pitchFamily="18" charset="2"/>
              <a:buChar char=""/>
              <a:defRPr kumimoji="1"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kumimoji="1"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kumimoji="1"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kumimoji="1"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9pPr>
          </a:lstStyle>
          <a:p>
            <a:pPr eaLnBrk="1" hangingPunct="1">
              <a:lnSpc>
                <a:spcPct val="80000"/>
              </a:lnSpc>
              <a:spcBef>
                <a:spcPct val="20000"/>
              </a:spcBef>
              <a:buClr>
                <a:schemeClr val="hlink"/>
              </a:buClr>
              <a:buSzPct val="70000"/>
              <a:buFont typeface="Wingdings" panose="05000000000000000000" pitchFamily="2" charset="2"/>
              <a:buChar char="n"/>
            </a:pPr>
            <a:endParaRPr kumimoji="0" lang="zh-CN" altLang="en-US" sz="2400">
              <a:latin typeface="Tahoma" panose="020B0604030504040204" pitchFamily="34" charset="0"/>
              <a:ea typeface="幼圆" panose="02010509060101010101" pitchFamily="49" charset="-122"/>
            </a:endParaRPr>
          </a:p>
        </p:txBody>
      </p:sp>
      <p:sp>
        <p:nvSpPr>
          <p:cNvPr id="67592" name="Oval 8">
            <a:extLst>
              <a:ext uri="{FF2B5EF4-FFF2-40B4-BE49-F238E27FC236}">
                <a16:creationId xmlns:a16="http://schemas.microsoft.com/office/drawing/2014/main" id="{B203B325-D679-4CE5-BD30-7D8AB0DAAD59}"/>
              </a:ext>
            </a:extLst>
          </p:cNvPr>
          <p:cNvSpPr>
            <a:spLocks noChangeArrowheads="1"/>
          </p:cNvSpPr>
          <p:nvPr/>
        </p:nvSpPr>
        <p:spPr bwMode="auto">
          <a:xfrm>
            <a:off x="6400801" y="3090864"/>
            <a:ext cx="1863725" cy="822305"/>
          </a:xfrm>
          <a:prstGeom prst="ellipse">
            <a:avLst/>
          </a:prstGeom>
          <a:solidFill>
            <a:schemeClr val="accent2"/>
          </a:solidFill>
          <a:ln>
            <a:noFill/>
          </a:ln>
          <a:extLst>
            <a:ext uri="{91240B29-F687-4F45-9708-019B960494DF}">
              <a14:hiddenLine xmlns:a14="http://schemas.microsoft.com/office/drawing/2010/main" w="12700" cap="sq">
                <a:solidFill>
                  <a:srgbClr val="000000"/>
                </a:solidFill>
                <a:round/>
                <a:headEnd type="none" w="sm" len="sm"/>
                <a:tailEnd type="none" w="sm" len="sm"/>
              </a14:hiddenLine>
            </a:ext>
          </a:extLst>
        </p:spPr>
        <p:txBody>
          <a:bodyPr>
            <a:spAutoFit/>
          </a:bodyPr>
          <a:lstStyle>
            <a:lvl1pPr>
              <a:buClr>
                <a:schemeClr val="accent1"/>
              </a:buClr>
              <a:buSzPct val="80000"/>
              <a:buFont typeface="Wingdings 2" panose="05020102010507070707" pitchFamily="18" charset="2"/>
              <a:buChar char=""/>
              <a:defRPr kumimoji="1"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kumimoji="1"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kumimoji="1"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kumimoji="1"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9pPr>
          </a:lstStyle>
          <a:p>
            <a:pPr eaLnBrk="1" hangingPunct="1">
              <a:spcBef>
                <a:spcPct val="50000"/>
              </a:spcBef>
              <a:buClrTx/>
              <a:buSzTx/>
              <a:buFontTx/>
              <a:buNone/>
            </a:pPr>
            <a:r>
              <a:rPr lang="zh-CN" altLang="en-US" b="1">
                <a:latin typeface="Times New Roman" panose="02020603050405020304" pitchFamily="18" charset="0"/>
                <a:ea typeface="楷体_GB2312" pitchFamily="49" charset="-122"/>
              </a:rPr>
              <a:t>过程</a:t>
            </a:r>
          </a:p>
        </p:txBody>
      </p:sp>
      <p:sp>
        <p:nvSpPr>
          <p:cNvPr id="67593" name="Oval 9">
            <a:extLst>
              <a:ext uri="{FF2B5EF4-FFF2-40B4-BE49-F238E27FC236}">
                <a16:creationId xmlns:a16="http://schemas.microsoft.com/office/drawing/2014/main" id="{C6E36A7C-7E16-4414-A59C-5B447D026829}"/>
              </a:ext>
            </a:extLst>
          </p:cNvPr>
          <p:cNvSpPr>
            <a:spLocks noChangeArrowheads="1"/>
          </p:cNvSpPr>
          <p:nvPr/>
        </p:nvSpPr>
        <p:spPr bwMode="auto">
          <a:xfrm>
            <a:off x="7162801" y="3657601"/>
            <a:ext cx="1863725" cy="822305"/>
          </a:xfrm>
          <a:prstGeom prst="ellipse">
            <a:avLst/>
          </a:prstGeom>
          <a:solidFill>
            <a:srgbClr val="FF99CC"/>
          </a:solidFill>
          <a:ln>
            <a:noFill/>
          </a:ln>
          <a:extLst>
            <a:ext uri="{91240B29-F687-4F45-9708-019B960494DF}">
              <a14:hiddenLine xmlns:a14="http://schemas.microsoft.com/office/drawing/2010/main" w="12700" cap="sq">
                <a:solidFill>
                  <a:srgbClr val="000000"/>
                </a:solidFill>
                <a:round/>
                <a:headEnd type="none" w="sm" len="sm"/>
                <a:tailEnd type="none" w="sm" len="sm"/>
              </a14:hiddenLine>
            </a:ext>
          </a:extLst>
        </p:spPr>
        <p:txBody>
          <a:bodyPr>
            <a:spAutoFit/>
          </a:bodyPr>
          <a:lstStyle>
            <a:lvl1pPr>
              <a:buClr>
                <a:schemeClr val="accent1"/>
              </a:buClr>
              <a:buSzPct val="80000"/>
              <a:buFont typeface="Wingdings 2" panose="05020102010507070707" pitchFamily="18" charset="2"/>
              <a:buChar char=""/>
              <a:defRPr kumimoji="1"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kumimoji="1"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kumimoji="1"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kumimoji="1"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9pPr>
          </a:lstStyle>
          <a:p>
            <a:pPr eaLnBrk="1" hangingPunct="1">
              <a:spcBef>
                <a:spcPct val="50000"/>
              </a:spcBef>
              <a:buClrTx/>
              <a:buSzTx/>
              <a:buFontTx/>
              <a:buNone/>
            </a:pPr>
            <a:r>
              <a:rPr lang="zh-CN" altLang="en-US" b="1">
                <a:latin typeface="Times New Roman" panose="02020603050405020304" pitchFamily="18" charset="0"/>
                <a:ea typeface="楷体_GB2312" pitchFamily="49" charset="-122"/>
              </a:rPr>
              <a:t>方法</a:t>
            </a:r>
            <a:endParaRPr lang="zh-CN" altLang="en-US">
              <a:latin typeface="Times New Roman" panose="02020603050405020304" pitchFamily="18" charset="0"/>
              <a:ea typeface="楷体_GB2312" pitchFamily="49" charset="-122"/>
            </a:endParaRPr>
          </a:p>
        </p:txBody>
      </p:sp>
      <p:sp>
        <p:nvSpPr>
          <p:cNvPr id="67594" name="Oval 10">
            <a:extLst>
              <a:ext uri="{FF2B5EF4-FFF2-40B4-BE49-F238E27FC236}">
                <a16:creationId xmlns:a16="http://schemas.microsoft.com/office/drawing/2014/main" id="{5E68B432-476B-4D7C-BF86-DA469573C488}"/>
              </a:ext>
            </a:extLst>
          </p:cNvPr>
          <p:cNvSpPr>
            <a:spLocks noChangeArrowheads="1"/>
          </p:cNvSpPr>
          <p:nvPr/>
        </p:nvSpPr>
        <p:spPr bwMode="auto">
          <a:xfrm>
            <a:off x="8077201" y="3144839"/>
            <a:ext cx="1863725" cy="822305"/>
          </a:xfrm>
          <a:prstGeom prst="ellipse">
            <a:avLst/>
          </a:prstGeom>
          <a:solidFill>
            <a:srgbClr val="FF00FF"/>
          </a:solidFill>
          <a:ln>
            <a:noFill/>
          </a:ln>
          <a:extLst>
            <a:ext uri="{91240B29-F687-4F45-9708-019B960494DF}">
              <a14:hiddenLine xmlns:a14="http://schemas.microsoft.com/office/drawing/2010/main" w="12700" cap="sq">
                <a:solidFill>
                  <a:srgbClr val="000000"/>
                </a:solidFill>
                <a:round/>
                <a:headEnd type="none" w="sm" len="sm"/>
                <a:tailEnd type="none" w="sm" len="sm"/>
              </a14:hiddenLine>
            </a:ext>
          </a:extLst>
        </p:spPr>
        <p:txBody>
          <a:bodyPr>
            <a:spAutoFit/>
          </a:bodyPr>
          <a:lstStyle>
            <a:lvl1pPr>
              <a:buClr>
                <a:schemeClr val="accent1"/>
              </a:buClr>
              <a:buSzPct val="80000"/>
              <a:buFont typeface="Wingdings 2" panose="05020102010507070707" pitchFamily="18" charset="2"/>
              <a:buChar char=""/>
              <a:defRPr kumimoji="1"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kumimoji="1"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kumimoji="1"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kumimoji="1"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9pPr>
          </a:lstStyle>
          <a:p>
            <a:pPr eaLnBrk="1" hangingPunct="1">
              <a:spcBef>
                <a:spcPct val="50000"/>
              </a:spcBef>
              <a:buClrTx/>
              <a:buSzTx/>
              <a:buFontTx/>
              <a:buNone/>
            </a:pPr>
            <a:r>
              <a:rPr lang="zh-CN" altLang="en-US" b="1">
                <a:latin typeface="Times New Roman" panose="02020603050405020304" pitchFamily="18" charset="0"/>
                <a:ea typeface="楷体_GB2312" pitchFamily="49" charset="-122"/>
              </a:rPr>
              <a:t>工具</a:t>
            </a:r>
            <a:endParaRPr lang="zh-CN" altLang="en-US">
              <a:latin typeface="Times New Roman" panose="02020603050405020304" pitchFamily="18" charset="0"/>
              <a:ea typeface="宋体" panose="02010600030101010101" pitchFamily="2" charset="-122"/>
            </a:endParaRPr>
          </a:p>
        </p:txBody>
      </p:sp>
      <p:sp>
        <p:nvSpPr>
          <p:cNvPr id="67595" name="Text Box 11">
            <a:extLst>
              <a:ext uri="{FF2B5EF4-FFF2-40B4-BE49-F238E27FC236}">
                <a16:creationId xmlns:a16="http://schemas.microsoft.com/office/drawing/2014/main" id="{4D03FFA5-5EA4-4975-8368-BC154B6DB740}"/>
              </a:ext>
            </a:extLst>
          </p:cNvPr>
          <p:cNvSpPr txBox="1">
            <a:spLocks noChangeArrowheads="1"/>
          </p:cNvSpPr>
          <p:nvPr/>
        </p:nvSpPr>
        <p:spPr bwMode="auto">
          <a:xfrm>
            <a:off x="7010400" y="2514601"/>
            <a:ext cx="259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buClr>
                <a:schemeClr val="accent1"/>
              </a:buClr>
              <a:buSzPct val="80000"/>
              <a:buFont typeface="Wingdings 2" panose="05020102010507070707" pitchFamily="18" charset="2"/>
              <a:buChar char=""/>
              <a:defRPr kumimoji="1"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kumimoji="1"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kumimoji="1"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kumimoji="1"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9pPr>
          </a:lstStyle>
          <a:p>
            <a:pPr algn="ctr" eaLnBrk="1" hangingPunct="1">
              <a:spcBef>
                <a:spcPct val="50000"/>
              </a:spcBef>
              <a:buClrTx/>
              <a:buSzTx/>
              <a:buFontTx/>
              <a:buNone/>
            </a:pPr>
            <a:r>
              <a:rPr lang="zh-CN" altLang="en-US" sz="2800" b="1">
                <a:latin typeface="Times New Roman" panose="02020603050405020304" pitchFamily="18" charset="0"/>
                <a:ea typeface="宋体" panose="02010600030101010101" pitchFamily="2" charset="-122"/>
              </a:rPr>
              <a:t>软件工程</a:t>
            </a:r>
          </a:p>
        </p:txBody>
      </p:sp>
      <p:sp>
        <p:nvSpPr>
          <p:cNvPr id="67596" name="Text Box 12">
            <a:extLst>
              <a:ext uri="{FF2B5EF4-FFF2-40B4-BE49-F238E27FC236}">
                <a16:creationId xmlns:a16="http://schemas.microsoft.com/office/drawing/2014/main" id="{8F517B81-A812-43EA-BA30-F0687C74E459}"/>
              </a:ext>
            </a:extLst>
          </p:cNvPr>
          <p:cNvSpPr txBox="1">
            <a:spLocks noChangeArrowheads="1"/>
          </p:cNvSpPr>
          <p:nvPr/>
        </p:nvSpPr>
        <p:spPr bwMode="auto">
          <a:xfrm>
            <a:off x="2133600" y="5867400"/>
            <a:ext cx="5486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buClr>
                <a:schemeClr val="accent1"/>
              </a:buClr>
              <a:buSzPct val="80000"/>
              <a:buFont typeface="Wingdings 2" panose="05020102010507070707" pitchFamily="18" charset="2"/>
              <a:buChar char=""/>
              <a:defRPr kumimoji="1"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kumimoji="1"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kumimoji="1"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kumimoji="1"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9pPr>
          </a:lstStyle>
          <a:p>
            <a:pPr eaLnBrk="1" hangingPunct="1">
              <a:spcBef>
                <a:spcPct val="50000"/>
              </a:spcBef>
              <a:buClrTx/>
              <a:buSzTx/>
              <a:buFont typeface="Monotype Sorts" pitchFamily="1" charset="2"/>
              <a:buChar char="F"/>
            </a:pP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要素之间相互关联和支持</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Rectangle 2">
            <a:extLst>
              <a:ext uri="{FF2B5EF4-FFF2-40B4-BE49-F238E27FC236}">
                <a16:creationId xmlns:a16="http://schemas.microsoft.com/office/drawing/2014/main" id="{00FDE146-83CA-4118-8812-E6161335D431}"/>
              </a:ext>
            </a:extLst>
          </p:cNvPr>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bwMode="auto">
          <a:xfrm>
            <a:off x="1981200" y="152400"/>
            <a:ext cx="8229600" cy="1257300"/>
          </a:xfrm>
        </p:spPr>
      </p:pic>
      <p:sp>
        <p:nvSpPr>
          <p:cNvPr id="69635" name="Rectangle 3">
            <a:extLst>
              <a:ext uri="{FF2B5EF4-FFF2-40B4-BE49-F238E27FC236}">
                <a16:creationId xmlns:a16="http://schemas.microsoft.com/office/drawing/2014/main" id="{2FC68433-D779-483B-971D-E738BD78C965}"/>
              </a:ext>
            </a:extLst>
          </p:cNvPr>
          <p:cNvSpPr>
            <a:spLocks noGrp="1"/>
          </p:cNvSpPr>
          <p:nvPr>
            <p:ph idx="1"/>
          </p:nvPr>
        </p:nvSpPr>
        <p:spPr/>
        <p:txBody>
          <a:bodyPr/>
          <a:lstStyle/>
          <a:p>
            <a:pPr eaLnBrk="1" hangingPunct="1"/>
            <a:r>
              <a:rPr kumimoji="0" lang="zh-CN" altLang="en-US"/>
              <a:t>传统方法学</a:t>
            </a:r>
          </a:p>
          <a:p>
            <a:pPr lvl="1" eaLnBrk="1" hangingPunct="1"/>
            <a:r>
              <a:rPr kumimoji="0" lang="zh-CN" altLang="en-US"/>
              <a:t>生命周期方法或结构化范型</a:t>
            </a:r>
          </a:p>
          <a:p>
            <a:pPr lvl="1" eaLnBrk="1" hangingPunct="1"/>
            <a:r>
              <a:rPr kumimoji="0" lang="zh-CN" altLang="en-US"/>
              <a:t>将软件过程依次分成若干阶段</a:t>
            </a:r>
          </a:p>
          <a:p>
            <a:pPr lvl="1" eaLnBrk="1" hangingPunct="1"/>
            <a:r>
              <a:rPr kumimoji="0" lang="zh-CN" altLang="en-US"/>
              <a:t>按顺序开展每个阶段的任务</a:t>
            </a:r>
          </a:p>
          <a:p>
            <a:pPr lvl="1" eaLnBrk="1" hangingPunct="1"/>
            <a:r>
              <a:rPr kumimoji="0" lang="zh-CN" altLang="en-US"/>
              <a:t>每个阶段进行严格的技术审查和管理复审</a:t>
            </a:r>
          </a:p>
          <a:p>
            <a:pPr lvl="1" eaLnBrk="1" hangingPunct="1"/>
            <a:r>
              <a:rPr kumimoji="0" lang="zh-CN" altLang="en-US"/>
              <a:t>提交</a:t>
            </a:r>
            <a:r>
              <a:rPr kumimoji="0" lang="zh-CN" altLang="en-US">
                <a:latin typeface="华文楷体" panose="02010600040101010101" pitchFamily="2" charset="-122"/>
              </a:rPr>
              <a:t>“</a:t>
            </a:r>
            <a:r>
              <a:rPr kumimoji="0" lang="zh-CN" altLang="en-US"/>
              <a:t>最新的</a:t>
            </a:r>
            <a:r>
              <a:rPr kumimoji="0" lang="zh-CN" altLang="en-US">
                <a:latin typeface="华文楷体" panose="02010600040101010101" pitchFamily="2" charset="-122"/>
              </a:rPr>
              <a:t>”</a:t>
            </a:r>
            <a:r>
              <a:rPr kumimoji="0" lang="zh-CN" altLang="en-US"/>
              <a:t>文档</a:t>
            </a:r>
          </a:p>
        </p:txBody>
      </p:sp>
      <p:sp>
        <p:nvSpPr>
          <p:cNvPr id="69636" name="页脚占位符 3">
            <a:extLst>
              <a:ext uri="{FF2B5EF4-FFF2-40B4-BE49-F238E27FC236}">
                <a16:creationId xmlns:a16="http://schemas.microsoft.com/office/drawing/2014/main" id="{A5852DD1-0EFA-47E7-9795-D2A28E5F4C5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kumimoji="1"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kumimoji="1"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kumimoji="1"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kumimoji="1"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9pPr>
          </a:lstStyle>
          <a:p>
            <a:pPr>
              <a:buClr>
                <a:schemeClr val="hlink"/>
              </a:buClr>
              <a:buSzPct val="70000"/>
              <a:buFont typeface="Wingdings" panose="05000000000000000000" pitchFamily="2" charset="2"/>
              <a:buChar char="n"/>
            </a:pPr>
            <a:r>
              <a:rPr kumimoji="0" lang="zh-CN" altLang="en-US" sz="1200">
                <a:solidFill>
                  <a:srgbClr val="3F3F3F"/>
                </a:solidFill>
                <a:latin typeface="Tahoma" panose="020B0604030504040204" pitchFamily="34" charset="0"/>
                <a:ea typeface="幼圆" panose="02010509060101010101" pitchFamily="49" charset="-122"/>
              </a:rPr>
              <a:t>个人成果，妥善保存，请勿传播</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Rectangle 4">
            <a:extLst>
              <a:ext uri="{FF2B5EF4-FFF2-40B4-BE49-F238E27FC236}">
                <a16:creationId xmlns:a16="http://schemas.microsoft.com/office/drawing/2014/main" id="{B87D34D2-2335-413D-8C32-4651D1200691}"/>
              </a:ext>
            </a:extLst>
          </p:cNvPr>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bwMode="auto">
          <a:xfrm>
            <a:off x="1981200" y="152400"/>
            <a:ext cx="8229600" cy="1257300"/>
          </a:xfrm>
        </p:spPr>
      </p:pic>
      <p:sp>
        <p:nvSpPr>
          <p:cNvPr id="71683" name="Rectangle 5">
            <a:extLst>
              <a:ext uri="{FF2B5EF4-FFF2-40B4-BE49-F238E27FC236}">
                <a16:creationId xmlns:a16="http://schemas.microsoft.com/office/drawing/2014/main" id="{816DC512-C456-4CFC-A429-50C74FCA3443}"/>
              </a:ext>
            </a:extLst>
          </p:cNvPr>
          <p:cNvSpPr>
            <a:spLocks noGrp="1"/>
          </p:cNvSpPr>
          <p:nvPr>
            <p:ph sz="half" idx="1"/>
          </p:nvPr>
        </p:nvSpPr>
        <p:spPr>
          <a:xfrm>
            <a:off x="1981200" y="1773239"/>
            <a:ext cx="4038600" cy="4624387"/>
          </a:xfrm>
        </p:spPr>
        <p:txBody>
          <a:bodyPr/>
          <a:lstStyle/>
          <a:p>
            <a:pPr eaLnBrk="1" hangingPunct="1"/>
            <a:r>
              <a:rPr lang="zh-CN" altLang="en-US"/>
              <a:t>传统方法学的优点：</a:t>
            </a:r>
          </a:p>
          <a:p>
            <a:pPr lvl="1" eaLnBrk="1" hangingPunct="1"/>
            <a:r>
              <a:rPr lang="zh-CN" altLang="en-US"/>
              <a:t>通过将软件生命周期划分成若干个阶段降低了整个软件开发过程的困难程度；</a:t>
            </a:r>
          </a:p>
          <a:p>
            <a:pPr lvl="1" eaLnBrk="1" hangingPunct="1"/>
            <a:r>
              <a:rPr lang="zh-CN" altLang="en-US"/>
              <a:t>每个阶段结束前的严格审查保证了软件的质量，提高了软件的可维护性。</a:t>
            </a:r>
          </a:p>
          <a:p>
            <a:pPr eaLnBrk="1" hangingPunct="1"/>
            <a:endParaRPr kumimoji="0" lang="en-US" altLang="zh-CN"/>
          </a:p>
        </p:txBody>
      </p:sp>
      <p:sp>
        <p:nvSpPr>
          <p:cNvPr id="71684" name="Rectangle 6">
            <a:extLst>
              <a:ext uri="{FF2B5EF4-FFF2-40B4-BE49-F238E27FC236}">
                <a16:creationId xmlns:a16="http://schemas.microsoft.com/office/drawing/2014/main" id="{D48A1081-84E0-4290-BD13-8033D31F56A2}"/>
              </a:ext>
            </a:extLst>
          </p:cNvPr>
          <p:cNvSpPr>
            <a:spLocks noGrp="1"/>
          </p:cNvSpPr>
          <p:nvPr>
            <p:ph sz="half" idx="2"/>
          </p:nvPr>
        </p:nvSpPr>
        <p:spPr>
          <a:xfrm>
            <a:off x="6172200" y="1773239"/>
            <a:ext cx="4038600" cy="4624387"/>
          </a:xfrm>
        </p:spPr>
        <p:txBody>
          <a:bodyPr/>
          <a:lstStyle/>
          <a:p>
            <a:pPr eaLnBrk="1" hangingPunct="1"/>
            <a:r>
              <a:rPr lang="zh-CN" altLang="en-US"/>
              <a:t>传统方法学的缺点：</a:t>
            </a:r>
          </a:p>
          <a:p>
            <a:pPr lvl="1" eaLnBrk="1" hangingPunct="1"/>
            <a:r>
              <a:rPr lang="zh-CN" altLang="en-US"/>
              <a:t>当软件规模庞大，或者对软件的需求是模糊的或会随时间而变化的时候，使用传统方法学开发软件往往不成功，而且维护起来仍然很困难。</a:t>
            </a:r>
          </a:p>
          <a:p>
            <a:pPr lvl="1" eaLnBrk="1" hangingPunct="1"/>
            <a:r>
              <a:rPr lang="zh-CN" altLang="en-US"/>
              <a:t>原因：把数据和操作人为地分离成了两个独立的部分。</a:t>
            </a:r>
            <a:endParaRPr kumimoji="0" lang="zh-CN" altLang="en-US"/>
          </a:p>
        </p:txBody>
      </p:sp>
      <p:sp>
        <p:nvSpPr>
          <p:cNvPr id="71685" name="页脚占位符 4">
            <a:extLst>
              <a:ext uri="{FF2B5EF4-FFF2-40B4-BE49-F238E27FC236}">
                <a16:creationId xmlns:a16="http://schemas.microsoft.com/office/drawing/2014/main" id="{7AD33B9B-3519-4F03-8F84-0EE0F1FDF86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kumimoji="1"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kumimoji="1"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kumimoji="1"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kumimoji="1"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9pPr>
          </a:lstStyle>
          <a:p>
            <a:pPr>
              <a:buClr>
                <a:schemeClr val="hlink"/>
              </a:buClr>
              <a:buSzPct val="70000"/>
              <a:buFont typeface="Wingdings" panose="05000000000000000000" pitchFamily="2" charset="2"/>
              <a:buChar char="n"/>
            </a:pPr>
            <a:r>
              <a:rPr kumimoji="0" lang="zh-CN" altLang="en-US" sz="1200">
                <a:solidFill>
                  <a:srgbClr val="3F3F3F"/>
                </a:solidFill>
                <a:latin typeface="Tahoma" panose="020B0604030504040204" pitchFamily="34" charset="0"/>
                <a:ea typeface="幼圆" panose="02010509060101010101" pitchFamily="49" charset="-122"/>
              </a:rPr>
              <a:t>个人成果，妥善保存，请勿传播</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Rectangle 2">
            <a:extLst>
              <a:ext uri="{FF2B5EF4-FFF2-40B4-BE49-F238E27FC236}">
                <a16:creationId xmlns:a16="http://schemas.microsoft.com/office/drawing/2014/main" id="{CDEEFD65-348C-4A04-BCDF-05A85783821B}"/>
              </a:ext>
            </a:extLst>
          </p:cNvPr>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bwMode="auto">
          <a:xfrm>
            <a:off x="1981200" y="152400"/>
            <a:ext cx="8229600" cy="1257300"/>
          </a:xfrm>
        </p:spPr>
      </p:pic>
      <p:sp>
        <p:nvSpPr>
          <p:cNvPr id="73731" name="Rectangle 3">
            <a:extLst>
              <a:ext uri="{FF2B5EF4-FFF2-40B4-BE49-F238E27FC236}">
                <a16:creationId xmlns:a16="http://schemas.microsoft.com/office/drawing/2014/main" id="{A5F48D80-FC43-4BFE-8BC0-B46287EE9FC4}"/>
              </a:ext>
            </a:extLst>
          </p:cNvPr>
          <p:cNvSpPr>
            <a:spLocks noGrp="1"/>
          </p:cNvSpPr>
          <p:nvPr>
            <p:ph idx="1"/>
          </p:nvPr>
        </p:nvSpPr>
        <p:spPr/>
        <p:txBody>
          <a:bodyPr/>
          <a:lstStyle/>
          <a:p>
            <a:pPr eaLnBrk="1" hangingPunct="1"/>
            <a:r>
              <a:rPr kumimoji="0" lang="zh-CN" altLang="en-US" sz="2800"/>
              <a:t>面向对象方法学</a:t>
            </a:r>
          </a:p>
          <a:p>
            <a:pPr lvl="1" eaLnBrk="1" hangingPunct="1"/>
            <a:r>
              <a:rPr kumimoji="0" lang="zh-CN" altLang="en-US" sz="2400"/>
              <a:t>模拟人类认识和解决问题的方法和过程</a:t>
            </a:r>
          </a:p>
          <a:p>
            <a:pPr lvl="1" eaLnBrk="1" hangingPunct="1"/>
            <a:r>
              <a:rPr kumimoji="0" lang="zh-CN" altLang="en-US" sz="2400"/>
              <a:t>主导反复迭代的演化过程</a:t>
            </a:r>
          </a:p>
          <a:p>
            <a:pPr lvl="1" eaLnBrk="1" hangingPunct="1"/>
            <a:r>
              <a:rPr kumimoji="0" lang="zh-CN" altLang="en-US" sz="2400"/>
              <a:t>把数据和行为封装在一起</a:t>
            </a:r>
          </a:p>
          <a:p>
            <a:pPr lvl="1" eaLnBrk="1" hangingPunct="1"/>
            <a:r>
              <a:rPr kumimoji="0" lang="en-US" altLang="zh-CN" sz="2400"/>
              <a:t>OO</a:t>
            </a:r>
            <a:r>
              <a:rPr kumimoji="0" lang="zh-CN" altLang="en-US" sz="2400"/>
              <a:t>方法学的</a:t>
            </a:r>
            <a:r>
              <a:rPr kumimoji="0" lang="en-US" altLang="zh-CN" sz="2400"/>
              <a:t>4</a:t>
            </a:r>
            <a:r>
              <a:rPr kumimoji="0" lang="zh-CN" altLang="en-US" sz="2400"/>
              <a:t>个要点</a:t>
            </a:r>
          </a:p>
          <a:p>
            <a:pPr lvl="2" eaLnBrk="1" hangingPunct="1"/>
            <a:r>
              <a:rPr kumimoji="0" lang="zh-CN" altLang="en-US" sz="2000"/>
              <a:t>把对象（</a:t>
            </a:r>
            <a:r>
              <a:rPr kumimoji="0" lang="en-US" altLang="zh-CN" sz="2000"/>
              <a:t>Object</a:t>
            </a:r>
            <a:r>
              <a:rPr kumimoji="0" lang="zh-CN" altLang="en-US" sz="2000"/>
              <a:t>）作为融合了数据及在数据上的操作行为的统一软件构件</a:t>
            </a:r>
          </a:p>
          <a:p>
            <a:pPr lvl="2" eaLnBrk="1" hangingPunct="1"/>
            <a:r>
              <a:rPr kumimoji="0" lang="zh-CN" altLang="en-US" sz="2000"/>
              <a:t>把所有对象都划分成类（</a:t>
            </a:r>
            <a:r>
              <a:rPr kumimoji="0" lang="en-US" altLang="zh-CN" sz="2000"/>
              <a:t>Class</a:t>
            </a:r>
            <a:r>
              <a:rPr kumimoji="0" lang="zh-CN" altLang="en-US" sz="2000"/>
              <a:t>）</a:t>
            </a:r>
          </a:p>
          <a:p>
            <a:pPr lvl="2" eaLnBrk="1" hangingPunct="1"/>
            <a:r>
              <a:rPr kumimoji="0" lang="zh-CN" altLang="en-US" sz="2000">
                <a:latin typeface="宋体" panose="02010600030101010101" pitchFamily="2" charset="-122"/>
              </a:rPr>
              <a:t>按照父类</a:t>
            </a:r>
            <a:r>
              <a:rPr kumimoji="0" lang="en-US" altLang="zh-CN" sz="2000">
                <a:latin typeface="宋体" panose="02010600030101010101" pitchFamily="2" charset="-122"/>
              </a:rPr>
              <a:t>(</a:t>
            </a:r>
            <a:r>
              <a:rPr kumimoji="0" lang="zh-CN" altLang="en-US" sz="2000">
                <a:latin typeface="宋体" panose="02010600030101010101" pitchFamily="2" charset="-122"/>
              </a:rPr>
              <a:t>或称基类</a:t>
            </a:r>
            <a:r>
              <a:rPr kumimoji="0" lang="en-US" altLang="zh-CN" sz="2000">
                <a:latin typeface="宋体" panose="02010600030101010101" pitchFamily="2" charset="-122"/>
              </a:rPr>
              <a:t>)</a:t>
            </a:r>
            <a:r>
              <a:rPr kumimoji="0" lang="zh-CN" altLang="en-US" sz="2000">
                <a:latin typeface="宋体" panose="02010600030101010101" pitchFamily="2" charset="-122"/>
              </a:rPr>
              <a:t>与子类</a:t>
            </a:r>
            <a:r>
              <a:rPr kumimoji="0" lang="en-US" altLang="zh-CN" sz="2000">
                <a:latin typeface="宋体" panose="02010600030101010101" pitchFamily="2" charset="-122"/>
              </a:rPr>
              <a:t>(</a:t>
            </a:r>
            <a:r>
              <a:rPr kumimoji="0" lang="zh-CN" altLang="en-US" sz="2000">
                <a:latin typeface="宋体" panose="02010600030101010101" pitchFamily="2" charset="-122"/>
              </a:rPr>
              <a:t>或称派生类</a:t>
            </a:r>
            <a:r>
              <a:rPr kumimoji="0" lang="en-US" altLang="zh-CN" sz="2000">
                <a:latin typeface="宋体" panose="02010600030101010101" pitchFamily="2" charset="-122"/>
              </a:rPr>
              <a:t>)</a:t>
            </a:r>
            <a:r>
              <a:rPr kumimoji="0" lang="zh-CN" altLang="en-US" sz="2000">
                <a:latin typeface="宋体" panose="02010600030101010101" pitchFamily="2" charset="-122"/>
              </a:rPr>
              <a:t>的关系，把若干个相关类组成一个层次结构的系统</a:t>
            </a:r>
            <a:r>
              <a:rPr kumimoji="0" lang="en-US" altLang="zh-CN" sz="2000">
                <a:latin typeface="宋体" panose="02010600030101010101" pitchFamily="2" charset="-122"/>
              </a:rPr>
              <a:t>(</a:t>
            </a:r>
            <a:r>
              <a:rPr kumimoji="0" lang="zh-CN" altLang="en-US" sz="2000">
                <a:latin typeface="宋体" panose="02010600030101010101" pitchFamily="2" charset="-122"/>
              </a:rPr>
              <a:t>也称为类等级</a:t>
            </a:r>
            <a:r>
              <a:rPr kumimoji="0" lang="en-US" altLang="zh-CN" sz="2000">
                <a:latin typeface="宋体" panose="02010600030101010101" pitchFamily="2" charset="-122"/>
              </a:rPr>
              <a:t>)</a:t>
            </a:r>
          </a:p>
          <a:p>
            <a:pPr lvl="2" eaLnBrk="1" hangingPunct="1"/>
            <a:r>
              <a:rPr kumimoji="0" lang="zh-CN" altLang="en-US" sz="2000">
                <a:latin typeface="宋体" panose="02010600030101010101" pitchFamily="2" charset="-122"/>
              </a:rPr>
              <a:t>对象彼此间仅能通过发送消息互相联系</a:t>
            </a:r>
          </a:p>
        </p:txBody>
      </p:sp>
      <p:sp>
        <p:nvSpPr>
          <p:cNvPr id="73732" name="页脚占位符 3">
            <a:extLst>
              <a:ext uri="{FF2B5EF4-FFF2-40B4-BE49-F238E27FC236}">
                <a16:creationId xmlns:a16="http://schemas.microsoft.com/office/drawing/2014/main" id="{63E5FC2E-ABED-44A4-AF2C-17AFD3C689D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kumimoji="1"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kumimoji="1"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kumimoji="1"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kumimoji="1"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9pPr>
          </a:lstStyle>
          <a:p>
            <a:pPr>
              <a:buClr>
                <a:schemeClr val="hlink"/>
              </a:buClr>
              <a:buSzPct val="70000"/>
              <a:buFont typeface="Wingdings" panose="05000000000000000000" pitchFamily="2" charset="2"/>
              <a:buChar char="n"/>
            </a:pPr>
            <a:r>
              <a:rPr kumimoji="0" lang="zh-CN" altLang="en-US" sz="1200">
                <a:solidFill>
                  <a:srgbClr val="3F3F3F"/>
                </a:solidFill>
                <a:latin typeface="Tahoma" panose="020B0604030504040204" pitchFamily="34" charset="0"/>
                <a:ea typeface="幼圆" panose="02010509060101010101" pitchFamily="49" charset="-122"/>
              </a:rPr>
              <a:t>个人成果，妥善保存，请勿传播</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Rectangle 2">
            <a:extLst>
              <a:ext uri="{FF2B5EF4-FFF2-40B4-BE49-F238E27FC236}">
                <a16:creationId xmlns:a16="http://schemas.microsoft.com/office/drawing/2014/main" id="{1744587F-9E6E-4EA1-8DFF-2CFEE65F0D72}"/>
              </a:ext>
            </a:extLst>
          </p:cNvPr>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bwMode="auto">
          <a:xfrm>
            <a:off x="1981200" y="152400"/>
            <a:ext cx="8229600" cy="1257300"/>
          </a:xfrm>
        </p:spPr>
      </p:pic>
      <p:sp>
        <p:nvSpPr>
          <p:cNvPr id="75779" name="Rectangle 3">
            <a:extLst>
              <a:ext uri="{FF2B5EF4-FFF2-40B4-BE49-F238E27FC236}">
                <a16:creationId xmlns:a16="http://schemas.microsoft.com/office/drawing/2014/main" id="{5DC50326-FD22-4987-93CB-34EE76BB392C}"/>
              </a:ext>
            </a:extLst>
          </p:cNvPr>
          <p:cNvSpPr>
            <a:spLocks noGrp="1"/>
          </p:cNvSpPr>
          <p:nvPr>
            <p:ph idx="1"/>
          </p:nvPr>
        </p:nvSpPr>
        <p:spPr/>
        <p:txBody>
          <a:bodyPr/>
          <a:lstStyle/>
          <a:p>
            <a:pPr eaLnBrk="1" hangingPunct="1"/>
            <a:r>
              <a:rPr kumimoji="0" lang="zh-CN" altLang="en-US"/>
              <a:t>面向对象方法学的优点</a:t>
            </a:r>
          </a:p>
          <a:p>
            <a:pPr eaLnBrk="1" hangingPunct="1">
              <a:buFont typeface="Wingdings" panose="05000000000000000000" pitchFamily="2" charset="2"/>
              <a:buNone/>
            </a:pPr>
            <a:r>
              <a:rPr kumimoji="0" lang="zh-CN" altLang="en-US">
                <a:latin typeface="宋体" panose="02010600030101010101" pitchFamily="2" charset="-122"/>
              </a:rPr>
              <a:t>	</a:t>
            </a:r>
          </a:p>
          <a:p>
            <a:pPr lvl="1" eaLnBrk="1" hangingPunct="1">
              <a:buFont typeface="Wingdings" panose="05000000000000000000" pitchFamily="2" charset="2"/>
              <a:buChar char="q"/>
            </a:pPr>
            <a:r>
              <a:rPr kumimoji="0" lang="zh-CN" altLang="en-US">
                <a:latin typeface="宋体" panose="02010600030101010101" pitchFamily="2" charset="-122"/>
              </a:rPr>
              <a:t>降低了软件产品的复杂性</a:t>
            </a:r>
          </a:p>
          <a:p>
            <a:pPr lvl="1" eaLnBrk="1" hangingPunct="1">
              <a:buFont typeface="Wingdings" panose="05000000000000000000" pitchFamily="2" charset="2"/>
              <a:buChar char="q"/>
            </a:pPr>
            <a:r>
              <a:rPr kumimoji="0" lang="zh-CN" altLang="en-US">
                <a:latin typeface="宋体" panose="02010600030101010101" pitchFamily="2" charset="-122"/>
              </a:rPr>
              <a:t>提高了软件的可理解性</a:t>
            </a:r>
          </a:p>
          <a:p>
            <a:pPr lvl="1" eaLnBrk="1" hangingPunct="1">
              <a:buFont typeface="Wingdings" panose="05000000000000000000" pitchFamily="2" charset="2"/>
              <a:buChar char="q"/>
            </a:pPr>
            <a:r>
              <a:rPr kumimoji="0" lang="zh-CN" altLang="en-US">
                <a:latin typeface="宋体" panose="02010600030101010101" pitchFamily="2" charset="-122"/>
              </a:rPr>
              <a:t>简化了软件的开发和维护工作</a:t>
            </a:r>
          </a:p>
          <a:p>
            <a:pPr lvl="1" eaLnBrk="1" hangingPunct="1">
              <a:buFont typeface="Wingdings" panose="05000000000000000000" pitchFamily="2" charset="2"/>
              <a:buChar char="q"/>
            </a:pPr>
            <a:r>
              <a:rPr kumimoji="0" lang="zh-CN" altLang="en-US">
                <a:latin typeface="宋体" panose="02010600030101010101" pitchFamily="2" charset="-122"/>
              </a:rPr>
              <a:t>促进了软件重用</a:t>
            </a:r>
          </a:p>
        </p:txBody>
      </p:sp>
      <p:sp>
        <p:nvSpPr>
          <p:cNvPr id="75780" name="页脚占位符 3">
            <a:extLst>
              <a:ext uri="{FF2B5EF4-FFF2-40B4-BE49-F238E27FC236}">
                <a16:creationId xmlns:a16="http://schemas.microsoft.com/office/drawing/2014/main" id="{58AEB519-75EA-4D85-B51C-EF0EEF6C08E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kumimoji="1" sz="3200">
                <a:solidFill>
                  <a:schemeClr val="tx1"/>
                </a:solidFill>
                <a:latin typeface="Corbel" panose="020B0503020204020204" pitchFamily="34" charset="0"/>
                <a:ea typeface="华文楷体" panose="02010600040101010101" pitchFamily="2" charset="-122"/>
              </a:defRPr>
            </a:lvl1pPr>
            <a:lvl2pPr marL="742950" indent="-285750">
              <a:spcBef>
                <a:spcPct val="20000"/>
              </a:spcBef>
              <a:buClr>
                <a:schemeClr val="accent2"/>
              </a:buClr>
              <a:buSzPct val="90000"/>
              <a:buFont typeface="Wingdings" panose="05000000000000000000" pitchFamily="2" charset="2"/>
              <a:buChar char=""/>
              <a:defRPr kumimoji="1" sz="2800">
                <a:solidFill>
                  <a:schemeClr val="tx1"/>
                </a:solidFill>
                <a:latin typeface="Corbel" panose="020B0503020204020204" pitchFamily="34" charset="0"/>
                <a:ea typeface="华文楷体" panose="02010600040101010101" pitchFamily="2" charset="-122"/>
              </a:defRPr>
            </a:lvl2pPr>
            <a:lvl3pPr marL="1143000" indent="-228600">
              <a:spcBef>
                <a:spcPct val="20000"/>
              </a:spcBef>
              <a:buClr>
                <a:srgbClr val="E66C7D"/>
              </a:buClr>
              <a:buFont typeface="Arial" panose="020B0604020202020204" pitchFamily="34" charset="0"/>
              <a:buChar char="▪"/>
              <a:defRPr kumimoji="1" sz="2400">
                <a:solidFill>
                  <a:schemeClr val="tx1"/>
                </a:solidFill>
                <a:latin typeface="Corbel" panose="020B0503020204020204" pitchFamily="34" charset="0"/>
                <a:ea typeface="华文楷体" panose="02010600040101010101" pitchFamily="2" charset="-122"/>
              </a:defRPr>
            </a:lvl3pPr>
            <a:lvl4pPr marL="1600200" indent="-228600">
              <a:spcBef>
                <a:spcPct val="20000"/>
              </a:spcBef>
              <a:buClr>
                <a:srgbClr val="6BB76D"/>
              </a:buClr>
              <a:buFont typeface="Arial" panose="020B0604020202020204" pitchFamily="34" charset="0"/>
              <a:buChar char="▪"/>
              <a:defRPr kumimoji="1" sz="2000">
                <a:solidFill>
                  <a:schemeClr val="tx1"/>
                </a:solidFill>
                <a:latin typeface="Corbel" panose="020B0503020204020204" pitchFamily="34" charset="0"/>
                <a:ea typeface="华文楷体" panose="02010600040101010101" pitchFamily="2" charset="-122"/>
              </a:defRPr>
            </a:lvl4pPr>
            <a:lvl5pPr marL="2057400" indent="-228600">
              <a:spcBef>
                <a:spcPct val="20000"/>
              </a:spcBef>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kumimoji="1" sz="2000">
                <a:solidFill>
                  <a:schemeClr val="tx1"/>
                </a:solidFill>
                <a:latin typeface="Corbel" panose="020B0503020204020204" pitchFamily="34" charset="0"/>
                <a:ea typeface="华文楷体" panose="02010600040101010101" pitchFamily="2" charset="-122"/>
              </a:defRPr>
            </a:lvl9pPr>
          </a:lstStyle>
          <a:p>
            <a:pPr>
              <a:buClr>
                <a:schemeClr val="hlink"/>
              </a:buClr>
              <a:buSzPct val="70000"/>
              <a:buFont typeface="Wingdings" panose="05000000000000000000" pitchFamily="2" charset="2"/>
              <a:buChar char="n"/>
            </a:pPr>
            <a:r>
              <a:rPr kumimoji="0" lang="zh-CN" altLang="en-US" sz="1200">
                <a:solidFill>
                  <a:srgbClr val="3F3F3F"/>
                </a:solidFill>
                <a:latin typeface="Tahoma" panose="020B0604030504040204" pitchFamily="34" charset="0"/>
                <a:ea typeface="幼圆" panose="02010509060101010101" pitchFamily="49" charset="-122"/>
              </a:rPr>
              <a:t>个人成果，妥善保存，请勿传播</a:t>
            </a:r>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模块">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模块">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2.xml><?xml version="1.0" encoding="utf-8"?>
<a:themeOverride xmlns:a="http://schemas.openxmlformats.org/drawingml/2006/main">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otalTime>450</TotalTime>
  <Words>3130</Words>
  <Application>Microsoft Office PowerPoint</Application>
  <PresentationFormat>宽屏</PresentationFormat>
  <Paragraphs>437</Paragraphs>
  <Slides>37</Slides>
  <Notes>35</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55" baseType="lpstr">
      <vt:lpstr>Monotype Sorts</vt:lpstr>
      <vt:lpstr>等线</vt:lpstr>
      <vt:lpstr>华文楷体</vt:lpstr>
      <vt:lpstr>楷体</vt:lpstr>
      <vt:lpstr>楷体_GB2312</vt:lpstr>
      <vt:lpstr>宋体</vt:lpstr>
      <vt:lpstr>Arial</vt:lpstr>
      <vt:lpstr>Corbel</vt:lpstr>
      <vt:lpstr>Courier New</vt:lpstr>
      <vt:lpstr>Segoe UI</vt:lpstr>
      <vt:lpstr>Symbol</vt:lpstr>
      <vt:lpstr>Tahoma</vt:lpstr>
      <vt:lpstr>Times New Roman</vt:lpstr>
      <vt:lpstr>Wingdings</vt:lpstr>
      <vt:lpstr>Wingdings 2</vt:lpstr>
      <vt:lpstr>Wingdings 3</vt:lpstr>
      <vt:lpstr>模块</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可行性研究</vt:lpstr>
      <vt:lpstr>PowerPoint 演示文稿</vt:lpstr>
      <vt:lpstr>需求分析的任务</vt:lpstr>
      <vt:lpstr>获得需求的方法</vt:lpstr>
      <vt:lpstr>获得需求的方法</vt:lpstr>
      <vt:lpstr>验证软件需求</vt:lpstr>
      <vt:lpstr>耦合 —— 不同模块之间互联程度的度量。</vt:lpstr>
      <vt:lpstr>内聚 —— 模块内各个元素彼此结合的紧密程度</vt:lpstr>
      <vt:lpstr>软件设计原理</vt:lpstr>
      <vt:lpstr>软件设计中的启发规则</vt:lpstr>
      <vt:lpstr>软件设计中的启发规则</vt:lpstr>
      <vt:lpstr>软件设计中的启发规则</vt:lpstr>
      <vt:lpstr>PowerPoint 演示文稿</vt:lpstr>
      <vt:lpstr>软件设计中的启发规则</vt:lpstr>
      <vt:lpstr>面向数据流的设计方法</vt:lpstr>
      <vt:lpstr>面向数据流的设计方法</vt:lpstr>
      <vt:lpstr>集成测试</vt:lpstr>
      <vt:lpstr>集成测试</vt:lpstr>
      <vt:lpstr>集成测试</vt:lpstr>
      <vt:lpstr>集成测试</vt:lpstr>
      <vt:lpstr>集成测试</vt:lpstr>
      <vt:lpstr>集成测试</vt:lpstr>
      <vt:lpstr>软件维护的定义</vt:lpstr>
      <vt:lpstr>软件维护过程</vt:lpstr>
      <vt:lpstr>软件的可维护性</vt:lpstr>
      <vt:lpstr>面向对象建模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Terry X</dc:creator>
  <cp:lastModifiedBy>Terry X</cp:lastModifiedBy>
  <cp:revision>35</cp:revision>
  <dcterms:created xsi:type="dcterms:W3CDTF">2020-07-09T05:47:55Z</dcterms:created>
  <dcterms:modified xsi:type="dcterms:W3CDTF">2020-07-09T15:30:57Z</dcterms:modified>
</cp:coreProperties>
</file>