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C32E-6BFB-43F9-8DA8-9A84462823F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6BD6-6A3A-442B-86AD-CC82A778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760512"/>
            <a:ext cx="4648200" cy="548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303312"/>
            <a:ext cx="8382000" cy="6096000"/>
          </a:xfrm>
          <a:prstGeom prst="roundRect">
            <a:avLst>
              <a:gd name="adj" fmla="val 4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28600"/>
            <a:ext cx="114768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BOARD VIEW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73034" y="668584"/>
            <a:ext cx="90960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VIEW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2000" y="1293911"/>
            <a:ext cx="4267200" cy="30509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6507" y="1163423"/>
            <a:ext cx="186198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CARD SUMMARY 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34200" y="303312"/>
            <a:ext cx="1828800" cy="609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43800" y="303312"/>
            <a:ext cx="74732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#MENU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14400" y="4604240"/>
            <a:ext cx="4026877" cy="12616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64607" y="4494312"/>
            <a:ext cx="186198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CARD SUMMARY VIEW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03060" y="2665512"/>
            <a:ext cx="1683740" cy="3657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39000" y="2511623"/>
            <a:ext cx="127746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ACTIVITY VIEW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086600" y="3122712"/>
            <a:ext cx="15240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086600" y="3811443"/>
            <a:ext cx="15240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86600" y="4467936"/>
            <a:ext cx="15240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86600" y="5130291"/>
            <a:ext cx="15240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77194" y="3122712"/>
            <a:ext cx="143340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COMMENT 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31897" y="3811443"/>
            <a:ext cx="143340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COMMENT 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77194" y="5130291"/>
            <a:ext cx="143340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COMMENT VIEW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450352"/>
            <a:ext cx="118769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 VIEW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54843" y="1754089"/>
            <a:ext cx="3998158" cy="13716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69601" y="1676400"/>
            <a:ext cx="197579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LABELS SUMMARY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8678" y="2058911"/>
            <a:ext cx="115929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SUM 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31074" y="2058911"/>
            <a:ext cx="115929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SUM 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94876" y="2058911"/>
            <a:ext cx="115929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SUM V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410200" y="773678"/>
            <a:ext cx="1295400" cy="548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03096" y="677192"/>
            <a:ext cx="90960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VIEW</a:t>
            </a:r>
          </a:p>
        </p:txBody>
      </p:sp>
    </p:spTree>
    <p:extLst>
      <p:ext uri="{BB962C8B-B14F-4D97-AF65-F5344CB8AC3E}">
        <p14:creationId xmlns:p14="http://schemas.microsoft.com/office/powerpoint/2010/main" val="65681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551620"/>
            <a:ext cx="5029200" cy="6096000"/>
          </a:xfrm>
          <a:prstGeom prst="roundRect">
            <a:avLst>
              <a:gd name="adj" fmla="val 4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381000"/>
            <a:ext cx="228600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CARD DETAIL MODAL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590800" y="1068289"/>
            <a:ext cx="3998158" cy="7605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1947" y="990599"/>
            <a:ext cx="168065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LABELS DETAIL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635" y="1373110"/>
            <a:ext cx="109517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DET 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7031" y="1373110"/>
            <a:ext cx="109517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</a:t>
            </a:r>
            <a:r>
              <a:rPr lang="en-US" sz="1400" dirty="0"/>
              <a:t>D</a:t>
            </a:r>
            <a:r>
              <a:rPr lang="en-US" sz="1400" dirty="0" smtClean="0"/>
              <a:t>ET 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0833" y="1373110"/>
            <a:ext cx="109517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DET V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583891" y="3865277"/>
            <a:ext cx="1524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83891" y="4554008"/>
            <a:ext cx="1524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83891" y="5210501"/>
            <a:ext cx="1524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583891" y="5872856"/>
            <a:ext cx="1524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74485" y="3865277"/>
            <a:ext cx="143340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COMMENT VIEW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188" y="4554008"/>
            <a:ext cx="143340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COMMENT 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4485" y="5872856"/>
            <a:ext cx="143340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COMMENT 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43200" y="5192917"/>
            <a:ext cx="118769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 VIEW</a:t>
            </a:r>
          </a:p>
        </p:txBody>
      </p:sp>
    </p:spTree>
    <p:extLst>
      <p:ext uri="{BB962C8B-B14F-4D97-AF65-F5344CB8AC3E}">
        <p14:creationId xmlns:p14="http://schemas.microsoft.com/office/powerpoint/2010/main" val="293318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59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Jim</cp:lastModifiedBy>
  <cp:revision>4</cp:revision>
  <dcterms:created xsi:type="dcterms:W3CDTF">2017-03-30T23:05:22Z</dcterms:created>
  <dcterms:modified xsi:type="dcterms:W3CDTF">2017-03-31T00:34:39Z</dcterms:modified>
</cp:coreProperties>
</file>