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3" r:id="rId87"/>
    <p:sldId id="864" r:id="rId88"/>
    <p:sldId id="865" r:id="rId89"/>
    <p:sldId id="866" r:id="rId90"/>
    <p:sldId id="867" r:id="rId91"/>
    <p:sldId id="868" r:id="rId92"/>
    <p:sldId id="869" r:id="rId93"/>
    <p:sldId id="870" r:id="rId94"/>
    <p:sldId id="871" r:id="rId95"/>
    <p:sldId id="872" r:id="rId96"/>
    <p:sldId id="873" r:id="rId97"/>
    <p:sldId id="874" r:id="rId98"/>
    <p:sldId id="875" r:id="rId99"/>
    <p:sldId id="876" r:id="rId100"/>
    <p:sldId id="877" r:id="rId101"/>
    <p:sldId id="878" r:id="rId102"/>
    <p:sldId id="879" r:id="rId103"/>
    <p:sldId id="880" r:id="rId104"/>
    <p:sldId id="881" r:id="rId105"/>
    <p:sldId id="882" r:id="rId106"/>
    <p:sldId id="883" r:id="rId107"/>
    <p:sldId id="884" r:id="rId108"/>
    <p:sldId id="885" r:id="rId109"/>
    <p:sldId id="886" r:id="rId110"/>
    <p:sldId id="887" r:id="rId111"/>
    <p:sldId id="888" r:id="rId112"/>
    <p:sldId id="889" r:id="rId113"/>
    <p:sldId id="890" r:id="rId114"/>
    <p:sldId id="891" r:id="rId115"/>
    <p:sldId id="892" r:id="rId116"/>
    <p:sldId id="893" r:id="rId117"/>
    <p:sldId id="894" r:id="rId118"/>
    <p:sldId id="895" r:id="rId119"/>
    <p:sldId id="896" r:id="rId120"/>
    <p:sldId id="897" r:id="rId121"/>
    <p:sldId id="898" r:id="rId122"/>
    <p:sldId id="899" r:id="rId123"/>
    <p:sldId id="900" r:id="rId124"/>
    <p:sldId id="901" r:id="rId125"/>
    <p:sldId id="902" r:id="rId126"/>
    <p:sldId id="904" r:id="rId127"/>
    <p:sldId id="905" r:id="rId128"/>
    <p:sldId id="906" r:id="rId129"/>
    <p:sldId id="907" r:id="rId130"/>
    <p:sldId id="908" r:id="rId1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104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7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wmf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wmf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3.wmf"/><Relationship Id="rId4" Type="http://schemas.openxmlformats.org/officeDocument/2006/relationships/image" Target="../media/image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1.w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1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wmf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r>
              <a:rPr lang="en-US">
                <a:solidFill>
                  <a:srgbClr val="008000"/>
                </a:solidFill>
                <a:cs typeface="Arial" charset="0"/>
              </a:rPr>
              <a:t/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2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8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5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18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97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ith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ks(i) = ith unit of keystream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ith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keystream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keystream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keyID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keystream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keystream are XORed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keyID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4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p:oleObj spid="_x0000_s470024" name="Picture" r:id="rId3" imgW="6687835" imgH="2826189" progId="Word.Picture.8">
              <p:embed/>
            </p:oleObj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9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keystream</a:t>
            </a:r>
          </a:p>
          <a:p>
            <a:r>
              <a:rPr lang="en-US" sz="2400" dirty="0">
                <a:latin typeface="Gill Sans MT" charset="0"/>
              </a:rPr>
              <a:t>XORs keystream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6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6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6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9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7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3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6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7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1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9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41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(a+b)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4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3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pq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(ed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45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(n,e).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6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4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5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0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3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8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6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5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2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1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7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8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9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9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2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pre_master_secret,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8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8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9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nonces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34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9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6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56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7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0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6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5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5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17628</TotalTime>
  <Words>8351</Words>
  <Application>Microsoft Office PowerPoint</Application>
  <PresentationFormat>On-screen Show (4:3)</PresentationFormat>
  <Paragraphs>2110</Paragraphs>
  <Slides>130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2" baseType="lpstr">
      <vt:lpstr>Default Design</vt:lpstr>
      <vt:lpstr>Picture</vt:lpstr>
      <vt:lpstr>Slide 1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Slide 27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Slide 49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Slide 84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Slide 92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utiwavi</cp:lastModifiedBy>
  <cp:revision>550</cp:revision>
  <dcterms:created xsi:type="dcterms:W3CDTF">1999-10-08T19:08:27Z</dcterms:created>
  <dcterms:modified xsi:type="dcterms:W3CDTF">2016-09-15T11:29:12Z</dcterms:modified>
</cp:coreProperties>
</file>