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17"/>
  </p:notesMasterIdLst>
  <p:sldIdLst>
    <p:sldId id="291" r:id="rId2"/>
    <p:sldId id="284" r:id="rId3"/>
    <p:sldId id="298" r:id="rId4"/>
    <p:sldId id="305" r:id="rId5"/>
    <p:sldId id="299" r:id="rId6"/>
    <p:sldId id="292" r:id="rId7"/>
    <p:sldId id="293" r:id="rId8"/>
    <p:sldId id="294" r:id="rId9"/>
    <p:sldId id="300" r:id="rId10"/>
    <p:sldId id="295" r:id="rId11"/>
    <p:sldId id="306" r:id="rId12"/>
    <p:sldId id="296" r:id="rId13"/>
    <p:sldId id="297" r:id="rId14"/>
    <p:sldId id="307" r:id="rId15"/>
    <p:sldId id="30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5"/>
    <p:restoredTop sz="96341"/>
  </p:normalViewPr>
  <p:slideViewPr>
    <p:cSldViewPr snapToGrid="0">
      <p:cViewPr>
        <p:scale>
          <a:sx n="100" d="100"/>
          <a:sy n="100" d="100"/>
        </p:scale>
        <p:origin x="1218" y="390"/>
      </p:cViewPr>
      <p:guideLst/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506E-F522-CE48-B080-5B257CB52E9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02C88-FAD9-9C4F-BBD3-851847BA84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266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F109B-AC6F-9299-0F98-83EE69C2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8515AA-64D7-5CF8-EDE1-47241AA2E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235243-D860-9CF8-7B79-08371E4C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A4132-47E3-D103-11A6-461EA8CE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7B2D16-C7DB-B84D-B645-262FAA75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47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B2006-83FE-1D21-687A-3EA8A63B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E054B2-613D-094B-B19E-3C222FF48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3552D0-AEC0-E8F0-45ED-7948E99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FADD60-44EB-F68B-88AD-9AC9C4F2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1973B-D1DF-0998-9483-9A3AEDBD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667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5C4D5D-D82F-E6B8-7B66-48D833249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D9F26E-EC0A-BDC1-B3BB-248B9799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CA06A2-DDA4-8B32-9A47-2EADF235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2D389-80CC-44C1-8097-69A6B209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94CF-C211-C3F8-B372-A9314C4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823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FE9F0-840F-D2BA-C82E-119C4F09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D304D-AF07-824C-913C-0C52E1DF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F87A3-2A04-4F36-BD3B-7320E0AB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1737B5-958A-2904-227F-A1051F41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BFBF28-F11E-8B44-1341-F0A384F5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1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034AE-85AA-446C-587C-A284AA90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682F1D-139C-8E23-CCC5-82E1286F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108DAB-F845-1DA6-CC37-86E11810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B3C82D-0FD2-F5F0-074A-EE7AD5DB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BE1618-E7F1-DE1D-C196-E3BD02AD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8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373E8-C221-CCA6-2368-F9F72B9D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ACA45-A2C6-C900-50AC-14959E518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07B103-CCDF-DF26-5A08-B8916BAE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CB6AF-97F7-B451-5740-96E250C2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251108-690C-D0CA-BC70-0791A453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F2AC88-D233-B625-3207-C09C6226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121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AC890-5E21-9C60-6B12-16947EE3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FE4B51-3E23-414B-0548-54EEBB42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3CADC3-5A82-5F03-7F23-A36FAFBD0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AE9414-4B54-1287-0E85-9A3F041A6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DA326A-484C-9A4A-6D4E-74AE247A3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D52DC8-207D-27F4-C4FF-2DE5064A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487F91-3B95-D1B0-701C-FEF35DF0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E38C4D-9BB6-CA23-6BA3-3A595BA7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885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CEFFC-C2FF-7B78-6D9B-940D6240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752A43-F84F-F788-AE0D-3227ED56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58C6CB-76F7-E9A5-9407-07E8ACDA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A91306-F074-33DF-1F44-6F26ABE0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F5A35B-6EC5-3F10-102C-6BA98492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2D40EE-5413-717A-B39B-807203E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CE02F8-E129-C3DE-2E91-72C5FDD8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57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52DB2-192E-E737-66B0-35EB683E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073482-E5F1-5AE3-5AA5-FDEAEA46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14DAC-A73F-4738-035F-43DC617A2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5461DA-E9D4-0E0A-94DA-09FD3D71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9125B8-ED25-B2FB-1C45-25BA5B83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C9F080-BEFE-5F5B-5C2C-835A5731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19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ACB64-5D6E-6EF3-132C-1290656C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72674B-DD8C-294B-EB37-8487319C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B61B1B-1970-04CC-FB43-227581F6B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620C6E-BF37-01FD-3A53-D5E962A1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764CE9-F68E-3F7F-5FCE-FB91C737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B5114E-9F81-15B6-8B67-2EDECB95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84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C15927-2521-224E-04F4-A25964C3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63937B-759C-17C8-4134-A133AE98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6C504E-31C8-804C-C552-444EAF7C1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91E0-14C9-C843-9DD2-D71F6F3526C4}" type="datetimeFigureOut">
              <a:rPr kumimoji="1" lang="zh-TW" altLang="en-US" smtClean="0"/>
              <a:t>2023/5/23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41FC0-C54E-055F-488E-DFFEF2315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7A13A-3B8A-4175-FD6A-783894480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2753-FA7D-7348-BD56-5EC7C5DB98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596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9CA7C-EF91-CCA3-C8E7-8373400E5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530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深度視覺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 Project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D678A6-D7DF-D823-2C9F-F2CEB522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218"/>
            <a:ext cx="9144000" cy="42467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M113040064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李冠宏</a:t>
            </a:r>
          </a:p>
        </p:txBody>
      </p:sp>
    </p:spTree>
    <p:extLst>
      <p:ext uri="{BB962C8B-B14F-4D97-AF65-F5344CB8AC3E}">
        <p14:creationId xmlns:p14="http://schemas.microsoft.com/office/powerpoint/2010/main" val="249048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BCE568-75EE-4CA3-9B42-8618C03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7" y="2471590"/>
            <a:ext cx="8097366" cy="29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1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74" y="194118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84DDA0-547E-2C6A-2483-5B2ADBD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7" y="1790295"/>
            <a:ext cx="6427592" cy="46676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FE09570-DB15-60D1-1C7E-E224AFE7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95" y="1375936"/>
            <a:ext cx="4971364" cy="50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7DB01A-9BAE-8E95-2724-3FF1F828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258" y="0"/>
            <a:ext cx="5645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Learning Curve (loss)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D3602A-8846-D878-6F81-FED32E6E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00" y="1683913"/>
            <a:ext cx="8314600" cy="508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8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Learning Curve (accuracy)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F6D5AF-FA1F-44A4-FB24-163B0DD2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588662"/>
            <a:ext cx="8401050" cy="51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9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Formal Test Data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6ACDF9-3695-7426-A2D6-F59492D9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57" y="3196265"/>
            <a:ext cx="7603286" cy="14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2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45C18-ABFB-C9FE-88FB-2DB9E44B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246" y="2061896"/>
            <a:ext cx="2192910" cy="7819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zh-TW" altLang="en-US" sz="2400" dirty="0">
                <a:solidFill>
                  <a:srgbClr val="211E1E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整體深度改變</a:t>
            </a:r>
            <a:endParaRPr lang="en-US" altLang="zh-TW" sz="2400" dirty="0">
              <a:solidFill>
                <a:srgbClr val="211E1E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kumimoji="1"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548126-7468-5B08-2C22-89C8D1F2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5" y="3111947"/>
            <a:ext cx="3724795" cy="27816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7151BE-38B5-66AD-DB6C-CDC1697C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62" y="3731158"/>
            <a:ext cx="6220693" cy="154326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B432740-7201-585F-5453-400C647E98F7}"/>
              </a:ext>
            </a:extLst>
          </p:cNvPr>
          <p:cNvSpPr txBox="1">
            <a:spLocks/>
          </p:cNvSpPr>
          <p:nvPr/>
        </p:nvSpPr>
        <p:spPr>
          <a:xfrm>
            <a:off x="7061919" y="2775879"/>
            <a:ext cx="2710177" cy="955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邊緣小範圍裁切</a:t>
            </a:r>
          </a:p>
        </p:txBody>
      </p:sp>
    </p:spTree>
    <p:extLst>
      <p:ext uri="{BB962C8B-B14F-4D97-AF65-F5344CB8AC3E}">
        <p14:creationId xmlns:p14="http://schemas.microsoft.com/office/powerpoint/2010/main" val="15037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45C18-ABFB-C9FE-88FB-2DB9E44B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18" y="1446508"/>
            <a:ext cx="2717605" cy="10032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zh-TW" altLang="en-US" sz="2400" dirty="0">
                <a:solidFill>
                  <a:srgbClr val="211E1E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長寬比小範圍改變</a:t>
            </a:r>
            <a:endParaRPr kumimoji="1"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B432740-7201-585F-5453-400C647E98F7}"/>
              </a:ext>
            </a:extLst>
          </p:cNvPr>
          <p:cNvSpPr txBox="1">
            <a:spLocks/>
          </p:cNvSpPr>
          <p:nvPr/>
        </p:nvSpPr>
        <p:spPr>
          <a:xfrm>
            <a:off x="8507180" y="3102439"/>
            <a:ext cx="1062906" cy="653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雜訊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BA5864-79D9-7E27-94FF-33ED7930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3" y="2118776"/>
            <a:ext cx="5663194" cy="45421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2498F2A-4C1E-BC72-1087-2CB21722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919" y="3808749"/>
            <a:ext cx="395342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2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45C18-ABFB-C9FE-88FB-2DB9E44B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651" y="2965978"/>
            <a:ext cx="1495157" cy="6585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kumimoji="1" lang="zh-TW" altLang="en-US" sz="2400" dirty="0">
                <a:solidFill>
                  <a:srgbClr val="211E1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平面旋轉</a:t>
            </a:r>
            <a:endParaRPr kumimoji="1"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EF3F2A-A7B3-906A-966F-0AFAF883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0" y="3738477"/>
            <a:ext cx="5939540" cy="13682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9D85F6C-4A27-A7BF-5548-050DF1001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75" y="3624495"/>
            <a:ext cx="5568688" cy="1596178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6D119D5-EA60-9C52-D1B8-C59DA95FFD69}"/>
              </a:ext>
            </a:extLst>
          </p:cNvPr>
          <p:cNvSpPr txBox="1">
            <a:spLocks/>
          </p:cNvSpPr>
          <p:nvPr/>
        </p:nvSpPr>
        <p:spPr>
          <a:xfrm>
            <a:off x="8438175" y="2890191"/>
            <a:ext cx="1416088" cy="65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zh-TW" altLang="en-US" sz="2400" dirty="0">
                <a:solidFill>
                  <a:srgbClr val="211E1E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深度傾斜</a:t>
            </a:r>
            <a:endParaRPr kumimoji="1"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4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Positive Image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8D4280E-D471-897E-32F1-A516CCCE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5" y="3033975"/>
            <a:ext cx="8233510" cy="20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0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Picking Negative Image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171BD5-A881-5C7C-4989-65A500FC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11" y="2646518"/>
            <a:ext cx="10340444" cy="24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4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file path into CSV file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56F172-515E-AE4C-4ADD-FB504018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99" y="2600157"/>
            <a:ext cx="8951601" cy="28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8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Results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59B556-4EF0-FB78-66F0-F600DCFF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1" y="3459456"/>
            <a:ext cx="5582429" cy="1876687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EBDB63A-CF51-8B71-0878-7547411B9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568" y="2713979"/>
            <a:ext cx="2016007" cy="6489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kumimoji="1" lang="en-US" altLang="zh-TW" sz="2400" dirty="0">
                <a:solidFill>
                  <a:srgbClr val="211E1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Data</a:t>
            </a:r>
            <a:endParaRPr kumimoji="1"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3B5D3E6-DF6F-209C-9358-57575599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21" y="3459456"/>
            <a:ext cx="5249008" cy="1867161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A6673218-374D-7817-6D87-EB538AD04CCF}"/>
              </a:ext>
            </a:extLst>
          </p:cNvPr>
          <p:cNvSpPr txBox="1">
            <a:spLocks/>
          </p:cNvSpPr>
          <p:nvPr/>
        </p:nvSpPr>
        <p:spPr>
          <a:xfrm>
            <a:off x="8258175" y="2713979"/>
            <a:ext cx="2016007" cy="64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kumimoji="1" lang="en-US" altLang="zh-TW" sz="2400" dirty="0">
                <a:solidFill>
                  <a:srgbClr val="211E1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Valid Data</a:t>
            </a:r>
            <a:endParaRPr kumimoji="1"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9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6324-86ED-A939-74F1-E5A416A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1"/>
            <a:ext cx="10364451" cy="1596177"/>
          </a:xfrm>
        </p:spPr>
        <p:txBody>
          <a:bodyPr/>
          <a:lstStyle/>
          <a:p>
            <a:pPr marL="514350" indent="-514350"/>
            <a:r>
              <a:rPr kumimoji="1" lang="en-US" altLang="zh-TW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Results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46CC26-D27F-5F81-4446-F08C615F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599"/>
            <a:ext cx="12192000" cy="34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5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</TotalTime>
  <Words>75</Words>
  <Application>Microsoft Office PowerPoint</Application>
  <PresentationFormat>寬螢幕</PresentationFormat>
  <Paragraphs>24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Calibri Light</vt:lpstr>
      <vt:lpstr>Times New Roman</vt:lpstr>
      <vt:lpstr>Office 佈景主題</vt:lpstr>
      <vt:lpstr>深度視覺 Final Project</vt:lpstr>
      <vt:lpstr>Augmentation Function</vt:lpstr>
      <vt:lpstr>Augmentation Function</vt:lpstr>
      <vt:lpstr>Augmentation Function</vt:lpstr>
      <vt:lpstr>Generating Positive Image</vt:lpstr>
      <vt:lpstr>Picking Negative Image</vt:lpstr>
      <vt:lpstr>Writing file path into CSV file</vt:lpstr>
      <vt:lpstr>Data Processing Results</vt:lpstr>
      <vt:lpstr>Data Processing Results</vt:lpstr>
      <vt:lpstr>Model 1</vt:lpstr>
      <vt:lpstr>Model 2</vt:lpstr>
      <vt:lpstr>Training</vt:lpstr>
      <vt:lpstr>Training Learning Curve (loss)</vt:lpstr>
      <vt:lpstr>Training Learning Curve (accuracy)</vt:lpstr>
      <vt:lpstr>Result of Formal Test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李冠宏</dc:creator>
  <cp:lastModifiedBy>M113040064</cp:lastModifiedBy>
  <cp:revision>40</cp:revision>
  <dcterms:created xsi:type="dcterms:W3CDTF">2022-08-31T08:10:55Z</dcterms:created>
  <dcterms:modified xsi:type="dcterms:W3CDTF">2023-05-23T17:23:24Z</dcterms:modified>
</cp:coreProperties>
</file>