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3C3E5-99C9-BE91-08AA-50BEDC24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988F1-4B14-B259-73BA-937847D29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A74B8-A4B1-D394-944E-C81FBD77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97B71-B563-44E3-4CBF-F9F720E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A8EBDD-A03A-E20D-3071-465E5A1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95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06300-BD2D-419D-AB24-4A40B2AE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CB3357-35E0-3625-615D-95091CBE5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C3DFF3-4F42-49A2-9D6E-700E7034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1A7C25-2423-189C-5E46-B570350F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323473-9C26-73D8-364B-ACEF62E2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4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1331BC-4500-322B-3908-EC888C8BA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5696D3-7E17-2C3B-0DB3-81774741C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92D295-3F44-B587-7565-BEA4C354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9CC25-3734-4438-08D6-63C49F00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E9DDB-4846-EFB0-86C6-91B558EB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B29E0-50AC-B249-360C-3D205393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B719A-3DD4-823F-4BAD-C7C539A6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D370F0-C340-DE89-C6E0-0FA6644E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CB309F-F699-A515-CFFD-E9191C2F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75F508-8E22-D0DF-30B5-81FAD396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06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B976A-1744-AB59-3906-3009DF4A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8DBC19-3DEF-0139-8306-61C10E9B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C6B186-4FD8-7C09-2006-A8AEEBFC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21406F-4D57-DE20-1395-CA3146D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BDF6B8-3032-48D1-CEF1-759494CD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DA06D-C884-0213-810B-B1673458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89910-EA95-380E-9FC6-F5F74200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6F3F67-8A2E-E6C3-FF96-8BF390AD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5ABEC-7FD1-168F-27DB-AF3F800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E9AB75-28C9-1109-DC4B-14F93E22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F22B71-6104-5AEF-4A54-45CC3BB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64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3EB39-5FBF-645A-220C-E5D8DB6B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03208F-674C-7F5C-28F8-BFC96760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973745-F7A6-40C5-A89A-15592B94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D7319B-1275-59EA-C312-B764BA5C9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98FA6A-27CD-752F-534D-B938444F1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A1E69F4-DF79-C6B3-854A-141913DD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D89FF1-45F5-A1B8-9B03-5BA2DF86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55756A-E483-7AB7-98BB-CC3CF3D0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77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A9975B-16F9-190F-0744-996DE303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F1BAA4-A246-3F16-E77D-4E8ED52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82C575-4C85-162A-7E89-C7D37537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F1DA1D-9503-2860-813F-8B1840AF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15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6D6F50-942A-E22B-BCDC-BAA63327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8DD7E8-D3A3-7ECB-EEB2-095D73C7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D7EF1C-46F6-31F4-FB4F-AAADFEA2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0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A53D1-E50E-DCA6-6FA8-BEF3B4D8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8F347-28DC-3BA9-0A98-76BA9F74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A8A1C50-F5A5-4C24-0C0E-8D693A2E7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816CF0-5308-05E6-F9A7-2B9FED5B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E44790-9268-E733-EE0A-FB80416A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736455-A40C-7903-899E-26713782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9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89243-A2D2-DE36-4CE7-F34034CD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3E6DDA-F115-3DC1-0323-B7BE84713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184A48-4371-2EB6-513A-BE146C395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78A366-E46B-5642-37A3-7EAFA82D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7E2D5C-0FB7-73F8-16B7-1C8B335A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2A4B28-688F-D4F3-36A1-7D42038C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6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F69BBF-EEA1-E202-BB28-BA937CE7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A7733A-9319-585A-4E2C-E677CD9C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852FF-2B37-9C3F-17C5-1BB701BF3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AB4B-30DF-4172-9BC0-CB10510AEA27}" type="datetimeFigureOut">
              <a:rPr lang="zh-TW" altLang="en-US" smtClean="0"/>
              <a:t>2023/5/23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072F7-9741-9AE4-E92D-9F2CD597B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A96C5-F1D0-70DB-8115-5620815E3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75B5-19D2-4FD1-9791-EBBC53519A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74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9CA7C-EF91-CCA3-C8E7-8373400E5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深度視覺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Final Project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D678A6-D7DF-D823-2C9F-F2CEB522F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048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58961-58C8-2F44-631D-6879BA1E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532E1-FB56-4A37-F9B6-BE67365C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深度視覺 Final Project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M113040064</dc:creator>
  <cp:lastModifiedBy>M113040064</cp:lastModifiedBy>
  <cp:revision>2</cp:revision>
  <dcterms:created xsi:type="dcterms:W3CDTF">2023-05-23T10:57:33Z</dcterms:created>
  <dcterms:modified xsi:type="dcterms:W3CDTF">2023-05-23T15:15:32Z</dcterms:modified>
</cp:coreProperties>
</file>