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C3A7C-438C-4D43-9181-932C2D3A2783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954-4F5A-4720-A40A-C2DF53D94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34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7D954-4F5A-4720-A40A-C2DF53D94F8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4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5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0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3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5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5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3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B9B5-B9D1-4CA5-A345-2F12C54ECEDA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05C5-397E-4144-89DD-BCA540479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@cse.nsys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p_ta@net.nsysu.edu.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Syllabus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7882" y="1495314"/>
            <a:ext cx="11146118" cy="491624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網路系統程式設計：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CSE385 &amp; CSE578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上課時間：週二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13:30-16:20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上課地點：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EC5007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 and Office: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instructor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lin@cse.nsysu.edu.tw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EC5005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sp_ta@net.nsysu.edu.tw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EC5018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Textbooks: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Advanced Programming in the UNIX Environment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3</a:t>
            </a:r>
            <a:r>
              <a:rPr lang="en-US" altLang="zh-TW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Ed., by R. Stevens and S.A. Rago, 2013.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有進口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b="1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Linux Programing Interface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by M. 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Kerrisk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2010.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主要課本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，有翻譯成中文本，分上下冊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Linux Command 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2nd Edition: A Complete Introduction, by William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Shotts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2019.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Linux Works, 3rd Edition: What Every Superuser Should Know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by Brian Ward, 2021.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Grading: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and Quiz (over Ubuntu Linux): 55%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exam: 30%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 report and oral presentation: 15%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OS: Ubuntu Linux, installing it from Microsoft Store at Windows 10 environment.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6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9987A9-371F-4BEA-97B4-5CDF2D0F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206" y="1673555"/>
            <a:ext cx="2971272" cy="3680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9E75FB-692A-44C2-85FE-99636BE2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1" y="1673555"/>
            <a:ext cx="2656859" cy="3502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598D44-79A0-40D0-8259-228A1482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58" y="1725551"/>
            <a:ext cx="2569915" cy="34004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8B5329-2DBC-4AF8-95E0-5D53F9CF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753" y="1732358"/>
            <a:ext cx="2569915" cy="33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3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55C4A2-8E68-DC62-0506-6A34A864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65" y="56065"/>
            <a:ext cx="6745869" cy="67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180</Words>
  <Application>Microsoft Macintosh PowerPoint</Application>
  <PresentationFormat>寬螢幕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Syllabus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 Lin</dc:creator>
  <cp:lastModifiedBy>Microsoft Office User</cp:lastModifiedBy>
  <cp:revision>34</cp:revision>
  <dcterms:created xsi:type="dcterms:W3CDTF">2018-03-04T01:19:42Z</dcterms:created>
  <dcterms:modified xsi:type="dcterms:W3CDTF">2023-09-05T07:26:32Z</dcterms:modified>
</cp:coreProperties>
</file>