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73" r:id="rId10"/>
    <p:sldId id="266" r:id="rId11"/>
    <p:sldId id="267" r:id="rId12"/>
    <p:sldId id="268" r:id="rId13"/>
    <p:sldId id="276" r:id="rId14"/>
    <p:sldId id="277" r:id="rId15"/>
    <p:sldId id="270" r:id="rId16"/>
    <p:sldId id="271" r:id="rId17"/>
    <p:sldId id="272" r:id="rId18"/>
    <p:sldId id="275" r:id="rId19"/>
    <p:sldId id="26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DFD21-7057-47F9-8A50-947F06212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9E739E3-9592-4D57-9290-35DF1A9CB06C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B5B2F196-F752-4188-BA64-A7B0973F3144}" type="parTrans" cxnId="{4D114129-F2F4-4CDA-AB84-E9E5751C18CD}">
      <dgm:prSet/>
      <dgm:spPr/>
      <dgm:t>
        <a:bodyPr/>
        <a:lstStyle/>
        <a:p>
          <a:endParaRPr lang="zh-TW" altLang="en-US"/>
        </a:p>
      </dgm:t>
    </dgm:pt>
    <dgm:pt modelId="{D632DC3F-4B58-4C22-BB45-63F78B300602}" type="sibTrans" cxnId="{4D114129-F2F4-4CDA-AB84-E9E5751C18CD}">
      <dgm:prSet/>
      <dgm:spPr/>
      <dgm:t>
        <a:bodyPr/>
        <a:lstStyle/>
        <a:p>
          <a:endParaRPr lang="zh-TW" altLang="en-US"/>
        </a:p>
      </dgm:t>
    </dgm:pt>
    <dgm:pt modelId="{C812F902-1164-409A-AF2C-41495FDC2ED3}">
      <dgm:prSet phldrT="[文字]"/>
      <dgm:spPr/>
      <dgm:t>
        <a:bodyPr/>
        <a:lstStyle/>
        <a:p>
          <a:r>
            <a:rPr lang="zh-TW" altLang="en-US" dirty="0" smtClean="0"/>
            <a:t>總覽</a:t>
          </a:r>
          <a:endParaRPr lang="zh-TW" altLang="en-US" dirty="0"/>
        </a:p>
      </dgm:t>
    </dgm:pt>
    <dgm:pt modelId="{86988A56-88C6-4327-9D67-2EDDB54CBA90}" type="parTrans" cxnId="{6F203A04-8729-4191-8B4A-ADD59BD66364}">
      <dgm:prSet/>
      <dgm:spPr/>
      <dgm:t>
        <a:bodyPr/>
        <a:lstStyle/>
        <a:p>
          <a:endParaRPr lang="zh-TW" altLang="en-US"/>
        </a:p>
      </dgm:t>
    </dgm:pt>
    <dgm:pt modelId="{E5CDA2A7-79BC-4474-8701-8CACECE03F73}" type="sibTrans" cxnId="{6F203A04-8729-4191-8B4A-ADD59BD66364}">
      <dgm:prSet/>
      <dgm:spPr/>
      <dgm:t>
        <a:bodyPr/>
        <a:lstStyle/>
        <a:p>
          <a:endParaRPr lang="zh-TW" altLang="en-US"/>
        </a:p>
      </dgm:t>
    </dgm:pt>
    <dgm:pt modelId="{96C747F6-E292-423E-A6FF-762149BBFBC9}">
      <dgm:prSet phldrT="[文字]"/>
      <dgm:spPr/>
      <dgm:t>
        <a:bodyPr/>
        <a:lstStyle/>
        <a:p>
          <a:r>
            <a:rPr lang="zh-TW" altLang="en-US" dirty="0" smtClean="0"/>
            <a:t>歷史數據</a:t>
          </a:r>
          <a:endParaRPr lang="zh-TW" altLang="en-US" dirty="0"/>
        </a:p>
      </dgm:t>
    </dgm:pt>
    <dgm:pt modelId="{6A39784E-0809-47F2-ABB1-74BF0D8F266D}" type="parTrans" cxnId="{5B400928-C2BE-4DAB-9B3C-0DD2B3D8EC12}">
      <dgm:prSet/>
      <dgm:spPr/>
      <dgm:t>
        <a:bodyPr/>
        <a:lstStyle/>
        <a:p>
          <a:endParaRPr lang="zh-TW" altLang="en-US"/>
        </a:p>
      </dgm:t>
    </dgm:pt>
    <dgm:pt modelId="{65941111-E3A7-4924-A5C0-1D9027DCA231}" type="sibTrans" cxnId="{5B400928-C2BE-4DAB-9B3C-0DD2B3D8EC12}">
      <dgm:prSet/>
      <dgm:spPr/>
      <dgm:t>
        <a:bodyPr/>
        <a:lstStyle/>
        <a:p>
          <a:endParaRPr lang="zh-TW" altLang="en-US"/>
        </a:p>
      </dgm:t>
    </dgm:pt>
    <dgm:pt modelId="{915BE492-9DA5-4F18-9467-808642D0BA5F}">
      <dgm:prSet phldrT="[文字]"/>
      <dgm:spPr/>
      <dgm:t>
        <a:bodyPr/>
        <a:lstStyle/>
        <a:p>
          <a:r>
            <a:rPr lang="zh-TW" altLang="en-US" dirty="0" smtClean="0"/>
            <a:t>平均數據</a:t>
          </a:r>
          <a:endParaRPr lang="zh-TW" altLang="en-US" dirty="0"/>
        </a:p>
      </dgm:t>
    </dgm:pt>
    <dgm:pt modelId="{E9D8F4B0-8363-4F47-A74B-CEFCAB1BD9B0}" type="parTrans" cxnId="{D369E927-109E-4324-B5FA-26B7DD675D50}">
      <dgm:prSet/>
      <dgm:spPr/>
      <dgm:t>
        <a:bodyPr/>
        <a:lstStyle/>
        <a:p>
          <a:endParaRPr lang="zh-TW" altLang="en-US"/>
        </a:p>
      </dgm:t>
    </dgm:pt>
    <dgm:pt modelId="{DEB365DD-0451-472B-AB04-F553F98C040B}" type="sibTrans" cxnId="{D369E927-109E-4324-B5FA-26B7DD675D50}">
      <dgm:prSet/>
      <dgm:spPr/>
      <dgm:t>
        <a:bodyPr/>
        <a:lstStyle/>
        <a:p>
          <a:endParaRPr lang="zh-TW" altLang="en-US"/>
        </a:p>
      </dgm:t>
    </dgm:pt>
    <dgm:pt modelId="{DAA8CD8F-F717-445D-B189-61EEC5F478E6}">
      <dgm:prSet phldrT="[文字]"/>
      <dgm:spPr/>
      <dgm:t>
        <a:bodyPr/>
        <a:lstStyle/>
        <a:p>
          <a:r>
            <a:rPr lang="zh-TW" altLang="en-US" dirty="0" smtClean="0"/>
            <a:t>比較工具</a:t>
          </a:r>
          <a:endParaRPr lang="zh-TW" altLang="en-US" dirty="0"/>
        </a:p>
      </dgm:t>
    </dgm:pt>
    <dgm:pt modelId="{E98D3CD8-2EE3-4D61-8ABE-D68856063B8D}" type="parTrans" cxnId="{0BD0EBAF-EDC0-40C5-B47F-9444B4ADB121}">
      <dgm:prSet/>
      <dgm:spPr/>
      <dgm:t>
        <a:bodyPr/>
        <a:lstStyle/>
        <a:p>
          <a:endParaRPr lang="zh-TW" altLang="en-US"/>
        </a:p>
      </dgm:t>
    </dgm:pt>
    <dgm:pt modelId="{167A58D6-31D3-4B6D-966D-E30F4792901F}" type="sibTrans" cxnId="{0BD0EBAF-EDC0-40C5-B47F-9444B4ADB121}">
      <dgm:prSet/>
      <dgm:spPr/>
      <dgm:t>
        <a:bodyPr/>
        <a:lstStyle/>
        <a:p>
          <a:endParaRPr lang="zh-TW" altLang="en-US"/>
        </a:p>
      </dgm:t>
    </dgm:pt>
    <dgm:pt modelId="{15F51E37-A48D-4AAA-A17F-7DA68C1C5846}">
      <dgm:prSet phldrT="[文字]"/>
      <dgm:spPr/>
      <dgm:t>
        <a:bodyPr/>
        <a:lstStyle/>
        <a:p>
          <a:r>
            <a:rPr lang="zh-TW" altLang="en-US" dirty="0" smtClean="0"/>
            <a:t>帳號設定</a:t>
          </a:r>
          <a:endParaRPr lang="zh-TW" altLang="en-US" dirty="0"/>
        </a:p>
      </dgm:t>
    </dgm:pt>
    <dgm:pt modelId="{D60CD55F-3669-4903-AABD-2BAA3F230A1B}" type="parTrans" cxnId="{850382CB-C617-4C58-96F7-66855052D5BA}">
      <dgm:prSet/>
      <dgm:spPr/>
      <dgm:t>
        <a:bodyPr/>
        <a:lstStyle/>
        <a:p>
          <a:endParaRPr lang="zh-TW" altLang="en-US"/>
        </a:p>
      </dgm:t>
    </dgm:pt>
    <dgm:pt modelId="{9017C1B0-1EC0-435D-9462-CE4C109264FE}" type="sibTrans" cxnId="{850382CB-C617-4C58-96F7-66855052D5BA}">
      <dgm:prSet/>
      <dgm:spPr/>
      <dgm:t>
        <a:bodyPr/>
        <a:lstStyle/>
        <a:p>
          <a:endParaRPr lang="zh-TW" altLang="en-US"/>
        </a:p>
      </dgm:t>
    </dgm:pt>
    <dgm:pt modelId="{40C0452B-7704-40E0-863A-5963C32155DA}" type="pres">
      <dgm:prSet presAssocID="{0C8DFD21-7057-47F9-8A50-947F06212D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D57095A-0A20-4A8B-B319-5673C7E6F794}" type="pres">
      <dgm:prSet presAssocID="{A9E739E3-9592-4D57-9290-35DF1A9CB06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EA0DAB-EF29-44F1-9617-621D508C2225}" type="pres">
      <dgm:prSet presAssocID="{D632DC3F-4B58-4C22-BB45-63F78B300602}" presName="sibTrans" presStyleCnt="0"/>
      <dgm:spPr/>
    </dgm:pt>
    <dgm:pt modelId="{8837A029-9619-4F66-B29E-CFCEA1DA6375}" type="pres">
      <dgm:prSet presAssocID="{C812F902-1164-409A-AF2C-41495FDC2E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E20232-3819-4AA8-A4CC-72B632D0155A}" type="pres">
      <dgm:prSet presAssocID="{E5CDA2A7-79BC-4474-8701-8CACECE03F73}" presName="sibTrans" presStyleCnt="0"/>
      <dgm:spPr/>
    </dgm:pt>
    <dgm:pt modelId="{095B682C-FA79-43B9-8A9D-C7FFF9825B7B}" type="pres">
      <dgm:prSet presAssocID="{96C747F6-E292-423E-A6FF-762149BBFBC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512355-9DB5-45BF-AC6F-3BDF022AE9F9}" type="pres">
      <dgm:prSet presAssocID="{65941111-E3A7-4924-A5C0-1D9027DCA231}" presName="sibTrans" presStyleCnt="0"/>
      <dgm:spPr/>
    </dgm:pt>
    <dgm:pt modelId="{04986005-ACAE-43A7-BE73-26CD10EF9944}" type="pres">
      <dgm:prSet presAssocID="{915BE492-9DA5-4F18-9467-808642D0BA5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732484-0B21-43F8-AFA9-3D41145FAF54}" type="pres">
      <dgm:prSet presAssocID="{DEB365DD-0451-472B-AB04-F553F98C040B}" presName="sibTrans" presStyleCnt="0"/>
      <dgm:spPr/>
    </dgm:pt>
    <dgm:pt modelId="{62F589AF-CB81-46C8-A927-AF950CD1B446}" type="pres">
      <dgm:prSet presAssocID="{DAA8CD8F-F717-445D-B189-61EEC5F478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4BCDE5-B486-4BD7-8785-884E01670087}" type="pres">
      <dgm:prSet presAssocID="{167A58D6-31D3-4B6D-966D-E30F4792901F}" presName="sibTrans" presStyleCnt="0"/>
      <dgm:spPr/>
    </dgm:pt>
    <dgm:pt modelId="{6D381C60-808B-4950-9138-C8A8334154E2}" type="pres">
      <dgm:prSet presAssocID="{15F51E37-A48D-4AAA-A17F-7DA68C1C58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877DA0E-9F5F-4F2F-928A-84CF1504DD42}" type="presOf" srcId="{915BE492-9DA5-4F18-9467-808642D0BA5F}" destId="{04986005-ACAE-43A7-BE73-26CD10EF9944}" srcOrd="0" destOrd="0" presId="urn:microsoft.com/office/officeart/2005/8/layout/default"/>
    <dgm:cxn modelId="{194914A8-0C79-479F-99B5-E0F7C03F0490}" type="presOf" srcId="{96C747F6-E292-423E-A6FF-762149BBFBC9}" destId="{095B682C-FA79-43B9-8A9D-C7FFF9825B7B}" srcOrd="0" destOrd="0" presId="urn:microsoft.com/office/officeart/2005/8/layout/default"/>
    <dgm:cxn modelId="{4D114129-F2F4-4CDA-AB84-E9E5751C18CD}" srcId="{0C8DFD21-7057-47F9-8A50-947F06212D0C}" destId="{A9E739E3-9592-4D57-9290-35DF1A9CB06C}" srcOrd="0" destOrd="0" parTransId="{B5B2F196-F752-4188-BA64-A7B0973F3144}" sibTransId="{D632DC3F-4B58-4C22-BB45-63F78B300602}"/>
    <dgm:cxn modelId="{850382CB-C617-4C58-96F7-66855052D5BA}" srcId="{0C8DFD21-7057-47F9-8A50-947F06212D0C}" destId="{15F51E37-A48D-4AAA-A17F-7DA68C1C5846}" srcOrd="5" destOrd="0" parTransId="{D60CD55F-3669-4903-AABD-2BAA3F230A1B}" sibTransId="{9017C1B0-1EC0-435D-9462-CE4C109264FE}"/>
    <dgm:cxn modelId="{8B3C1DD2-CE1C-4873-B887-A12BBBE14362}" type="presOf" srcId="{A9E739E3-9592-4D57-9290-35DF1A9CB06C}" destId="{AD57095A-0A20-4A8B-B319-5673C7E6F794}" srcOrd="0" destOrd="0" presId="urn:microsoft.com/office/officeart/2005/8/layout/default"/>
    <dgm:cxn modelId="{5550360C-D9EE-4C5A-AC16-D7322CC1C3B5}" type="presOf" srcId="{15F51E37-A48D-4AAA-A17F-7DA68C1C5846}" destId="{6D381C60-808B-4950-9138-C8A8334154E2}" srcOrd="0" destOrd="0" presId="urn:microsoft.com/office/officeart/2005/8/layout/default"/>
    <dgm:cxn modelId="{0BD0EBAF-EDC0-40C5-B47F-9444B4ADB121}" srcId="{0C8DFD21-7057-47F9-8A50-947F06212D0C}" destId="{DAA8CD8F-F717-445D-B189-61EEC5F478E6}" srcOrd="4" destOrd="0" parTransId="{E98D3CD8-2EE3-4D61-8ABE-D68856063B8D}" sibTransId="{167A58D6-31D3-4B6D-966D-E30F4792901F}"/>
    <dgm:cxn modelId="{C184BE2B-6513-401E-8CA8-120F363FA5AD}" type="presOf" srcId="{DAA8CD8F-F717-445D-B189-61EEC5F478E6}" destId="{62F589AF-CB81-46C8-A927-AF950CD1B446}" srcOrd="0" destOrd="0" presId="urn:microsoft.com/office/officeart/2005/8/layout/default"/>
    <dgm:cxn modelId="{5B400928-C2BE-4DAB-9B3C-0DD2B3D8EC12}" srcId="{0C8DFD21-7057-47F9-8A50-947F06212D0C}" destId="{96C747F6-E292-423E-A6FF-762149BBFBC9}" srcOrd="2" destOrd="0" parTransId="{6A39784E-0809-47F2-ABB1-74BF0D8F266D}" sibTransId="{65941111-E3A7-4924-A5C0-1D9027DCA231}"/>
    <dgm:cxn modelId="{D369E927-109E-4324-B5FA-26B7DD675D50}" srcId="{0C8DFD21-7057-47F9-8A50-947F06212D0C}" destId="{915BE492-9DA5-4F18-9467-808642D0BA5F}" srcOrd="3" destOrd="0" parTransId="{E9D8F4B0-8363-4F47-A74B-CEFCAB1BD9B0}" sibTransId="{DEB365DD-0451-472B-AB04-F553F98C040B}"/>
    <dgm:cxn modelId="{6F203A04-8729-4191-8B4A-ADD59BD66364}" srcId="{0C8DFD21-7057-47F9-8A50-947F06212D0C}" destId="{C812F902-1164-409A-AF2C-41495FDC2ED3}" srcOrd="1" destOrd="0" parTransId="{86988A56-88C6-4327-9D67-2EDDB54CBA90}" sibTransId="{E5CDA2A7-79BC-4474-8701-8CACECE03F73}"/>
    <dgm:cxn modelId="{5F2A006C-EAB5-47BA-955C-F2E70A0C99A6}" type="presOf" srcId="{C812F902-1164-409A-AF2C-41495FDC2ED3}" destId="{8837A029-9619-4F66-B29E-CFCEA1DA6375}" srcOrd="0" destOrd="0" presId="urn:microsoft.com/office/officeart/2005/8/layout/default"/>
    <dgm:cxn modelId="{BAAC4094-401E-4CA7-B267-2A1E226B714B}" type="presOf" srcId="{0C8DFD21-7057-47F9-8A50-947F06212D0C}" destId="{40C0452B-7704-40E0-863A-5963C32155DA}" srcOrd="0" destOrd="0" presId="urn:microsoft.com/office/officeart/2005/8/layout/default"/>
    <dgm:cxn modelId="{4C22E3CF-E63B-4EF3-905A-AEA2DEE14DC7}" type="presParOf" srcId="{40C0452B-7704-40E0-863A-5963C32155DA}" destId="{AD57095A-0A20-4A8B-B319-5673C7E6F794}" srcOrd="0" destOrd="0" presId="urn:microsoft.com/office/officeart/2005/8/layout/default"/>
    <dgm:cxn modelId="{97E822D5-61DB-449E-AE33-693B524D06B2}" type="presParOf" srcId="{40C0452B-7704-40E0-863A-5963C32155DA}" destId="{8EEA0DAB-EF29-44F1-9617-621D508C2225}" srcOrd="1" destOrd="0" presId="urn:microsoft.com/office/officeart/2005/8/layout/default"/>
    <dgm:cxn modelId="{63FD1447-ED0D-426C-AF6F-36DA4A308CCA}" type="presParOf" srcId="{40C0452B-7704-40E0-863A-5963C32155DA}" destId="{8837A029-9619-4F66-B29E-CFCEA1DA6375}" srcOrd="2" destOrd="0" presId="urn:microsoft.com/office/officeart/2005/8/layout/default"/>
    <dgm:cxn modelId="{348E7B08-E448-484D-BA3E-9EFD82B5FA7D}" type="presParOf" srcId="{40C0452B-7704-40E0-863A-5963C32155DA}" destId="{FFE20232-3819-4AA8-A4CC-72B632D0155A}" srcOrd="3" destOrd="0" presId="urn:microsoft.com/office/officeart/2005/8/layout/default"/>
    <dgm:cxn modelId="{41C3E668-1047-4F51-93BE-FE6D77FD1435}" type="presParOf" srcId="{40C0452B-7704-40E0-863A-5963C32155DA}" destId="{095B682C-FA79-43B9-8A9D-C7FFF9825B7B}" srcOrd="4" destOrd="0" presId="urn:microsoft.com/office/officeart/2005/8/layout/default"/>
    <dgm:cxn modelId="{8DAE3ADA-EB73-4AB8-913D-3586D152DBF3}" type="presParOf" srcId="{40C0452B-7704-40E0-863A-5963C32155DA}" destId="{CE512355-9DB5-45BF-AC6F-3BDF022AE9F9}" srcOrd="5" destOrd="0" presId="urn:microsoft.com/office/officeart/2005/8/layout/default"/>
    <dgm:cxn modelId="{75EBAA8E-C947-4B57-9537-2D97FDE720AF}" type="presParOf" srcId="{40C0452B-7704-40E0-863A-5963C32155DA}" destId="{04986005-ACAE-43A7-BE73-26CD10EF9944}" srcOrd="6" destOrd="0" presId="urn:microsoft.com/office/officeart/2005/8/layout/default"/>
    <dgm:cxn modelId="{C9FF232D-519F-4478-9B3C-520B02CD9A1E}" type="presParOf" srcId="{40C0452B-7704-40E0-863A-5963C32155DA}" destId="{83732484-0B21-43F8-AFA9-3D41145FAF54}" srcOrd="7" destOrd="0" presId="urn:microsoft.com/office/officeart/2005/8/layout/default"/>
    <dgm:cxn modelId="{B86B29DC-AE60-4231-AE6F-9488D3D5E2A2}" type="presParOf" srcId="{40C0452B-7704-40E0-863A-5963C32155DA}" destId="{62F589AF-CB81-46C8-A927-AF950CD1B446}" srcOrd="8" destOrd="0" presId="urn:microsoft.com/office/officeart/2005/8/layout/default"/>
    <dgm:cxn modelId="{DD7F34A7-2CB8-4251-B922-64A7D6EDC856}" type="presParOf" srcId="{40C0452B-7704-40E0-863A-5963C32155DA}" destId="{9C4BCDE5-B486-4BD7-8785-884E01670087}" srcOrd="9" destOrd="0" presId="urn:microsoft.com/office/officeart/2005/8/layout/default"/>
    <dgm:cxn modelId="{12322E55-80FA-4761-94A5-0DF6ED9066DA}" type="presParOf" srcId="{40C0452B-7704-40E0-863A-5963C32155DA}" destId="{6D381C60-808B-4950-9138-C8A8334154E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7095A-0A20-4A8B-B319-5673C7E6F794}">
      <dsp:nvSpPr>
        <dsp:cNvPr id="0" name=""/>
        <dsp:cNvSpPr/>
      </dsp:nvSpPr>
      <dsp:spPr>
        <a:xfrm>
          <a:off x="1290153" y="446"/>
          <a:ext cx="2399853" cy="1439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首頁</a:t>
          </a:r>
          <a:endParaRPr lang="zh-TW" altLang="en-US" sz="4100" kern="1200" dirty="0"/>
        </a:p>
      </dsp:txBody>
      <dsp:txXfrm>
        <a:off x="1290153" y="446"/>
        <a:ext cx="2399853" cy="1439912"/>
      </dsp:txXfrm>
    </dsp:sp>
    <dsp:sp modelId="{8837A029-9619-4F66-B29E-CFCEA1DA6375}">
      <dsp:nvSpPr>
        <dsp:cNvPr id="0" name=""/>
        <dsp:cNvSpPr/>
      </dsp:nvSpPr>
      <dsp:spPr>
        <a:xfrm>
          <a:off x="3929992" y="446"/>
          <a:ext cx="2399853" cy="1439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總覽</a:t>
          </a:r>
          <a:endParaRPr lang="zh-TW" altLang="en-US" sz="4100" kern="1200" dirty="0"/>
        </a:p>
      </dsp:txBody>
      <dsp:txXfrm>
        <a:off x="3929992" y="446"/>
        <a:ext cx="2399853" cy="1439912"/>
      </dsp:txXfrm>
    </dsp:sp>
    <dsp:sp modelId="{095B682C-FA79-43B9-8A9D-C7FFF9825B7B}">
      <dsp:nvSpPr>
        <dsp:cNvPr id="0" name=""/>
        <dsp:cNvSpPr/>
      </dsp:nvSpPr>
      <dsp:spPr>
        <a:xfrm>
          <a:off x="1290153" y="1680343"/>
          <a:ext cx="2399853" cy="1439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歷史數據</a:t>
          </a:r>
          <a:endParaRPr lang="zh-TW" altLang="en-US" sz="4100" kern="1200" dirty="0"/>
        </a:p>
      </dsp:txBody>
      <dsp:txXfrm>
        <a:off x="1290153" y="1680343"/>
        <a:ext cx="2399853" cy="1439912"/>
      </dsp:txXfrm>
    </dsp:sp>
    <dsp:sp modelId="{04986005-ACAE-43A7-BE73-26CD10EF9944}">
      <dsp:nvSpPr>
        <dsp:cNvPr id="0" name=""/>
        <dsp:cNvSpPr/>
      </dsp:nvSpPr>
      <dsp:spPr>
        <a:xfrm>
          <a:off x="3929992" y="1680343"/>
          <a:ext cx="2399853" cy="1439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平均數據</a:t>
          </a:r>
          <a:endParaRPr lang="zh-TW" altLang="en-US" sz="4100" kern="1200" dirty="0"/>
        </a:p>
      </dsp:txBody>
      <dsp:txXfrm>
        <a:off x="3929992" y="1680343"/>
        <a:ext cx="2399853" cy="1439912"/>
      </dsp:txXfrm>
    </dsp:sp>
    <dsp:sp modelId="{62F589AF-CB81-46C8-A927-AF950CD1B446}">
      <dsp:nvSpPr>
        <dsp:cNvPr id="0" name=""/>
        <dsp:cNvSpPr/>
      </dsp:nvSpPr>
      <dsp:spPr>
        <a:xfrm>
          <a:off x="1290153" y="3360241"/>
          <a:ext cx="2399853" cy="1439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比較工具</a:t>
          </a:r>
          <a:endParaRPr lang="zh-TW" altLang="en-US" sz="4100" kern="1200" dirty="0"/>
        </a:p>
      </dsp:txBody>
      <dsp:txXfrm>
        <a:off x="1290153" y="3360241"/>
        <a:ext cx="2399853" cy="1439912"/>
      </dsp:txXfrm>
    </dsp:sp>
    <dsp:sp modelId="{6D381C60-808B-4950-9138-C8A8334154E2}">
      <dsp:nvSpPr>
        <dsp:cNvPr id="0" name=""/>
        <dsp:cNvSpPr/>
      </dsp:nvSpPr>
      <dsp:spPr>
        <a:xfrm>
          <a:off x="3929992" y="3360241"/>
          <a:ext cx="2399853" cy="1439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帳號設定</a:t>
          </a:r>
          <a:endParaRPr lang="zh-TW" altLang="en-US" sz="4100" kern="1200" dirty="0"/>
        </a:p>
      </dsp:txBody>
      <dsp:txXfrm>
        <a:off x="3929992" y="3360241"/>
        <a:ext cx="2399853" cy="143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DA3DCF-A8B3-4C18-91BD-6E2B63A60C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EF9519-B2B9-4E1F-9DCC-A739351DD68A}" type="datetimeFigureOut">
              <a:rPr lang="zh-TW" altLang="en-US" smtClean="0"/>
              <a:t>6/8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jim60105/PMS5003TAirQuality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ss-net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thingspeak.com/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plantower.com/content/?9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amebaiot.com/ameba-sdk-boar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raspberrypi.org/products/raspberry-pi-3-model-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piarch.ddns.net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88976"/>
            <a:ext cx="7543800" cy="2100064"/>
          </a:xfrm>
        </p:spPr>
        <p:txBody>
          <a:bodyPr/>
          <a:lstStyle/>
          <a:p>
            <a:r>
              <a:rPr lang="zh-TW" altLang="en-US" sz="6000" dirty="0"/>
              <a:t>樹梅派空汙監測專題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67944" y="4653136"/>
            <a:ext cx="3600400" cy="1800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專題</a:t>
            </a:r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F03350001	</a:t>
            </a:r>
            <a:r>
              <a:rPr lang="zh-TW" altLang="en-US" dirty="0" smtClean="0"/>
              <a:t>陳</a:t>
            </a:r>
            <a:r>
              <a:rPr lang="zh-TW" altLang="en-US" dirty="0"/>
              <a:t>鈞</a:t>
            </a:r>
          </a:p>
          <a:p>
            <a:r>
              <a:rPr lang="en-US" altLang="zh-TW" dirty="0" smtClean="0"/>
              <a:t>F03350020	</a:t>
            </a:r>
            <a:r>
              <a:rPr lang="zh-TW" altLang="en-US" dirty="0" smtClean="0"/>
              <a:t>張祐銘</a:t>
            </a:r>
            <a:endParaRPr lang="zh-TW" altLang="en-US" dirty="0"/>
          </a:p>
          <a:p>
            <a:r>
              <a:rPr lang="en-US" altLang="zh-TW" dirty="0" smtClean="0"/>
              <a:t>F03350026	</a:t>
            </a:r>
            <a:r>
              <a:rPr lang="zh-TW" altLang="en-US" dirty="0" smtClean="0"/>
              <a:t>林</a:t>
            </a:r>
            <a:r>
              <a:rPr lang="zh-TW" altLang="en-US" dirty="0"/>
              <a:t>于翔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3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501"/>
            <a:ext cx="9144000" cy="47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4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180"/>
            <a:ext cx="9144000" cy="47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1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3455"/>
            <a:ext cx="3657600" cy="4075952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61" y="1536700"/>
            <a:ext cx="3358677" cy="4589463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" y="322749"/>
            <a:ext cx="8162231" cy="10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網站介紹─</a:t>
            </a:r>
            <a:r>
              <a:rPr lang="zh-TW" altLang="en-US" dirty="0" smtClean="0"/>
              <a:t>─</a:t>
            </a:r>
            <a:r>
              <a:rPr lang="en-US" altLang="zh-TW" dirty="0" smtClean="0"/>
              <a:t>IFTTT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4" y="1536701"/>
            <a:ext cx="2581571" cy="4589461"/>
          </a:xfr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14" y="1536701"/>
            <a:ext cx="2581572" cy="4589461"/>
          </a:xfrm>
        </p:spPr>
      </p:pic>
    </p:spTree>
    <p:extLst>
      <p:ext uri="{BB962C8B-B14F-4D97-AF65-F5344CB8AC3E}">
        <p14:creationId xmlns:p14="http://schemas.microsoft.com/office/powerpoint/2010/main" val="242338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691"/>
            <a:ext cx="9144000" cy="47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7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6890149" cy="68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256"/>
            <a:ext cx="9144000" cy="47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程式碼發布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395536" y="1997150"/>
            <a:ext cx="7776864" cy="639762"/>
          </a:xfrm>
        </p:spPr>
        <p:txBody>
          <a:bodyPr/>
          <a:lstStyle/>
          <a:p>
            <a:r>
              <a:rPr lang="en-US" altLang="zh-TW" sz="2800" dirty="0" err="1" smtClean="0"/>
              <a:t>Github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r>
              <a:rPr lang="en-US" altLang="zh-TW" sz="2800" dirty="0">
                <a:hlinkClick r:id="rId2"/>
              </a:rPr>
              <a:t>https://github.com/jim60105/PMS5003TAirQuality</a:t>
            </a:r>
            <a:endParaRPr lang="zh-TW" altLang="en-US" sz="28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26" y="2881789"/>
            <a:ext cx="2537460" cy="2537460"/>
          </a:xfrm>
        </p:spPr>
      </p:pic>
    </p:spTree>
    <p:extLst>
      <p:ext uri="{BB962C8B-B14F-4D97-AF65-F5344CB8AC3E}">
        <p14:creationId xmlns:p14="http://schemas.microsoft.com/office/powerpoint/2010/main" val="9657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059832" y="2708920"/>
            <a:ext cx="2555776" cy="1143000"/>
          </a:xfrm>
        </p:spPr>
        <p:txBody>
          <a:bodyPr/>
          <a:lstStyle/>
          <a:p>
            <a:r>
              <a:rPr lang="zh-TW" altLang="en-US" dirty="0"/>
              <a:t>提問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75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研究</a:t>
            </a:r>
            <a:r>
              <a:rPr lang="zh-TW" altLang="en-US" sz="2400" dirty="0" smtClean="0"/>
              <a:t>目的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系統架構</a:t>
            </a:r>
            <a:endParaRPr lang="en-US" altLang="zh-TW" sz="2400" dirty="0" smtClean="0"/>
          </a:p>
          <a:p>
            <a:r>
              <a:rPr lang="zh-TW" altLang="en-US" sz="2400" dirty="0" smtClean="0"/>
              <a:t>系統架構</a:t>
            </a:r>
            <a:endParaRPr lang="en-US" altLang="zh-TW" sz="2400" dirty="0" smtClean="0"/>
          </a:p>
          <a:p>
            <a:r>
              <a:rPr lang="zh-TW" altLang="en-US" sz="2400" dirty="0" smtClean="0"/>
              <a:t>研究方法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zh-TW" altLang="en-US" dirty="0"/>
              <a:t>感測</a:t>
            </a:r>
            <a:r>
              <a:rPr lang="zh-TW" altLang="en-US" dirty="0" smtClean="0"/>
              <a:t>終端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伺服器</a:t>
            </a:r>
            <a:endParaRPr lang="en-US" altLang="zh-TW" dirty="0" smtClean="0"/>
          </a:p>
          <a:p>
            <a:r>
              <a:rPr lang="zh-TW" altLang="en-US" sz="2400" dirty="0"/>
              <a:t>網站</a:t>
            </a:r>
            <a:r>
              <a:rPr lang="zh-TW" altLang="en-US" sz="2400" dirty="0" smtClean="0"/>
              <a:t>設計</a:t>
            </a:r>
            <a:endParaRPr lang="en-US" altLang="zh-TW" sz="2400" dirty="0" smtClean="0"/>
          </a:p>
          <a:p>
            <a:r>
              <a:rPr lang="zh-TW" altLang="en-US" sz="2400" dirty="0" smtClean="0"/>
              <a:t>網站介紹</a:t>
            </a:r>
            <a:endParaRPr lang="en-US" altLang="zh-TW" sz="2400" dirty="0" smtClean="0"/>
          </a:p>
          <a:p>
            <a:pPr lvl="1"/>
            <a:r>
              <a:rPr lang="zh-TW" altLang="en-US" dirty="0"/>
              <a:t>響應式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(RWD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IFTTT</a:t>
            </a:r>
            <a:endParaRPr lang="en-US" altLang="zh-TW" dirty="0" smtClean="0"/>
          </a:p>
          <a:p>
            <a:r>
              <a:rPr lang="zh-TW" altLang="en-US" sz="2400" dirty="0" smtClean="0"/>
              <a:t>提問</a:t>
            </a:r>
            <a:r>
              <a:rPr lang="en-US" altLang="zh-TW" sz="2400" dirty="0" smtClean="0"/>
              <a:t>Q&amp;A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06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目的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系統架構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開發</a:t>
            </a:r>
            <a:r>
              <a:rPr lang="zh-TW" altLang="en-US" dirty="0"/>
              <a:t>出一套環境監測</a:t>
            </a:r>
            <a:r>
              <a:rPr lang="zh-TW" altLang="en-US" dirty="0" smtClean="0"/>
              <a:t>系統，包含</a:t>
            </a:r>
            <a:r>
              <a:rPr lang="zh-TW" altLang="en-US" dirty="0" smtClean="0">
                <a:solidFill>
                  <a:srgbClr val="0070C0"/>
                </a:solidFill>
              </a:rPr>
              <a:t>整套的感應器、網路、呈現介面</a:t>
            </a:r>
            <a:r>
              <a:rPr lang="zh-TW" altLang="en-US" dirty="0" smtClean="0"/>
              <a:t>等，並走大眾可負荷的</a:t>
            </a:r>
            <a:r>
              <a:rPr lang="zh-TW" altLang="en-US" b="1" dirty="0" smtClean="0">
                <a:solidFill>
                  <a:srgbClr val="00863D"/>
                </a:solidFill>
              </a:rPr>
              <a:t>低成本路線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2462"/>
            <a:ext cx="7620000" cy="23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研究方法──系統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採用</a:t>
            </a:r>
            <a:r>
              <a:rPr lang="zh-TW" altLang="en-US" dirty="0">
                <a:solidFill>
                  <a:srgbClr val="0070C0"/>
                </a:solidFill>
              </a:rPr>
              <a:t>網頁</a:t>
            </a:r>
            <a:r>
              <a:rPr lang="zh-TW" altLang="en-US" dirty="0"/>
              <a:t>平台，可以</a:t>
            </a:r>
            <a:r>
              <a:rPr lang="zh-TW" altLang="en-US" b="1" dirty="0">
                <a:solidFill>
                  <a:srgbClr val="00863D"/>
                </a:solidFill>
              </a:rPr>
              <a:t>跨平台</a:t>
            </a:r>
            <a:r>
              <a:rPr lang="zh-TW" altLang="en-US" dirty="0"/>
              <a:t>使用</a:t>
            </a:r>
          </a:p>
          <a:p>
            <a:r>
              <a:rPr lang="zh-TW" altLang="en-US" dirty="0" smtClean="0"/>
              <a:t>接受</a:t>
            </a:r>
            <a:r>
              <a:rPr lang="zh-TW" altLang="en-US" dirty="0"/>
              <a:t>異質</a:t>
            </a:r>
            <a:r>
              <a:rPr lang="zh-TW" altLang="en-US" dirty="0" smtClean="0"/>
              <a:t>平台的感</a:t>
            </a:r>
            <a:r>
              <a:rPr lang="zh-TW" altLang="en-US" dirty="0"/>
              <a:t>測器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r>
              <a:rPr lang="en-US" altLang="zh-TW" dirty="0" smtClean="0"/>
              <a:t>LASS</a:t>
            </a:r>
            <a:r>
              <a:rPr lang="zh-TW" altLang="en-US" dirty="0" smtClean="0"/>
              <a:t>感</a:t>
            </a:r>
            <a:r>
              <a:rPr lang="zh-TW" altLang="en-US" dirty="0"/>
              <a:t>測器</a:t>
            </a:r>
            <a:r>
              <a:rPr lang="en-US" altLang="zh-TW" dirty="0"/>
              <a:t>(MQTT): </a:t>
            </a:r>
            <a:r>
              <a:rPr lang="zh-TW" altLang="en-US" dirty="0">
                <a:solidFill>
                  <a:srgbClr val="00863D"/>
                </a:solidFill>
              </a:rPr>
              <a:t>支援現有專案</a:t>
            </a:r>
          </a:p>
          <a:p>
            <a:pPr lvl="1"/>
            <a:r>
              <a:rPr lang="en-US" altLang="zh-TW" dirty="0" err="1" smtClean="0"/>
              <a:t>ThingSpeak</a:t>
            </a:r>
            <a:r>
              <a:rPr lang="en-US" altLang="zh-TW" dirty="0"/>
              <a:t>: </a:t>
            </a:r>
            <a:r>
              <a:rPr lang="zh-TW" altLang="en-US" dirty="0">
                <a:solidFill>
                  <a:srgbClr val="00863D"/>
                </a:solidFill>
              </a:rPr>
              <a:t>支援流行的</a:t>
            </a:r>
            <a:r>
              <a:rPr lang="en-US" altLang="zh-TW" dirty="0">
                <a:solidFill>
                  <a:srgbClr val="00863D"/>
                </a:solidFill>
              </a:rPr>
              <a:t>IOT</a:t>
            </a:r>
            <a:r>
              <a:rPr lang="zh-TW" altLang="en-US" dirty="0">
                <a:solidFill>
                  <a:srgbClr val="00863D"/>
                </a:solidFill>
              </a:rPr>
              <a:t>接口服務</a:t>
            </a:r>
          </a:p>
          <a:p>
            <a:pPr lvl="1"/>
            <a:r>
              <a:rPr lang="zh-TW" altLang="en-US" dirty="0" smtClean="0"/>
              <a:t>自</a:t>
            </a:r>
            <a:r>
              <a:rPr lang="zh-TW" altLang="en-US" dirty="0"/>
              <a:t>建感測</a:t>
            </a:r>
            <a:r>
              <a:rPr lang="zh-TW" altLang="en-US" dirty="0" smtClean="0"/>
              <a:t>器</a:t>
            </a:r>
            <a:r>
              <a:rPr lang="en-US" altLang="zh-TW" dirty="0" smtClean="0"/>
              <a:t>: </a:t>
            </a:r>
            <a:r>
              <a:rPr lang="zh-TW" altLang="en-US" dirty="0"/>
              <a:t>系統可以在</a:t>
            </a:r>
            <a:r>
              <a:rPr lang="zh-TW" altLang="en-US" dirty="0">
                <a:solidFill>
                  <a:srgbClr val="00863D"/>
                </a:solidFill>
              </a:rPr>
              <a:t>不依賴其他外在服務的情況下</a:t>
            </a:r>
            <a:r>
              <a:rPr lang="zh-TW" altLang="en-US" dirty="0" smtClean="0">
                <a:solidFill>
                  <a:srgbClr val="00863D"/>
                </a:solidFill>
              </a:rPr>
              <a:t>運作</a:t>
            </a:r>
            <a:endParaRPr lang="en-US" altLang="zh-TW" dirty="0" smtClean="0">
              <a:solidFill>
                <a:srgbClr val="00863D"/>
              </a:solidFill>
            </a:endParaRPr>
          </a:p>
          <a:p>
            <a:r>
              <a:rPr lang="zh-TW" altLang="en-US" dirty="0" smtClean="0"/>
              <a:t>建置使用者登入系統，讓</a:t>
            </a:r>
            <a:r>
              <a:rPr lang="zh-TW" altLang="en-US" dirty="0"/>
              <a:t>使用者</a:t>
            </a:r>
            <a:r>
              <a:rPr lang="zh-TW" altLang="en-US" dirty="0" smtClean="0"/>
              <a:t>設定</a:t>
            </a:r>
            <a:r>
              <a:rPr lang="zh-TW" altLang="en-US" dirty="0"/>
              <a:t>自己要監測</a:t>
            </a:r>
            <a:r>
              <a:rPr lang="zh-TW" altLang="en-US" dirty="0" smtClean="0"/>
              <a:t>的站</a:t>
            </a:r>
            <a:r>
              <a:rPr lang="zh-TW" altLang="en-US" dirty="0"/>
              <a:t>點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監測站點超過規定數值時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00863D"/>
                </a:solidFill>
              </a:rPr>
              <a:t>串聯</a:t>
            </a:r>
            <a:r>
              <a:rPr lang="en-US" altLang="zh-TW" b="1" dirty="0">
                <a:solidFill>
                  <a:srgbClr val="00863D"/>
                </a:solidFill>
              </a:rPr>
              <a:t>IFTTT</a:t>
            </a:r>
            <a:r>
              <a:rPr lang="zh-TW" altLang="en-US" b="1" dirty="0">
                <a:solidFill>
                  <a:srgbClr val="00863D"/>
                </a:solidFill>
              </a:rPr>
              <a:t>服務</a:t>
            </a:r>
            <a:r>
              <a:rPr lang="zh-TW" altLang="en-US" dirty="0"/>
              <a:t>通知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或手機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41168"/>
            <a:ext cx="2195736" cy="1463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231896" cy="10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596861"/>
            <a:ext cx="3383573" cy="70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3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研究方法──感測終端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Ameba RTL8710 + </a:t>
            </a:r>
            <a:r>
              <a:rPr lang="zh-TW" altLang="en-US" dirty="0" smtClean="0"/>
              <a:t>攀藤 </a:t>
            </a:r>
            <a:r>
              <a:rPr lang="en-US" altLang="zh-TW" dirty="0" smtClean="0"/>
              <a:t>PMS5003T </a:t>
            </a:r>
            <a:r>
              <a:rPr lang="zh-TW" altLang="en-US" dirty="0" smtClean="0"/>
              <a:t>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00863D"/>
                </a:solidFill>
              </a:rPr>
              <a:t>兼顧規格和成本</a:t>
            </a:r>
            <a:r>
              <a:rPr lang="zh-TW" altLang="en-US" dirty="0"/>
              <a:t>的最佳</a:t>
            </a:r>
            <a:r>
              <a:rPr lang="zh-TW" altLang="en-US" dirty="0" smtClean="0"/>
              <a:t>選擇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863D"/>
                </a:solidFill>
              </a:rPr>
              <a:t>符合</a:t>
            </a:r>
            <a:r>
              <a:rPr lang="en-US" altLang="zh-TW" dirty="0" smtClean="0">
                <a:solidFill>
                  <a:srgbClr val="00863D"/>
                </a:solidFill>
              </a:rPr>
              <a:t>LASS</a:t>
            </a:r>
            <a:r>
              <a:rPr lang="zh-TW" altLang="en-US" dirty="0" smtClean="0">
                <a:solidFill>
                  <a:srgbClr val="00863D"/>
                </a:solidFill>
              </a:rPr>
              <a:t>專案規格</a:t>
            </a:r>
            <a:r>
              <a:rPr lang="zh-TW" altLang="en-US" dirty="0"/>
              <a:t>，可</a:t>
            </a:r>
            <a:r>
              <a:rPr lang="en-US" altLang="zh-TW" dirty="0"/>
              <a:t>MQTT</a:t>
            </a:r>
            <a:r>
              <a:rPr lang="zh-TW" altLang="en-US" dirty="0"/>
              <a:t>上傳到</a:t>
            </a:r>
            <a:r>
              <a:rPr lang="en-US" altLang="zh-TW" dirty="0"/>
              <a:t>LASS </a:t>
            </a:r>
            <a:r>
              <a:rPr lang="en-US" altLang="zh-TW" dirty="0" smtClean="0"/>
              <a:t>Server</a:t>
            </a:r>
          </a:p>
          <a:p>
            <a:r>
              <a:rPr lang="en-US" altLang="zh-TW" dirty="0" smtClean="0">
                <a:solidFill>
                  <a:srgbClr val="00863D"/>
                </a:solidFill>
              </a:rPr>
              <a:t>RTL8710</a:t>
            </a:r>
            <a:r>
              <a:rPr lang="zh-TW" altLang="en-US" dirty="0" smtClean="0">
                <a:solidFill>
                  <a:srgbClr val="00863D"/>
                </a:solidFill>
              </a:rPr>
              <a:t>內建</a:t>
            </a:r>
            <a:r>
              <a:rPr lang="en-US" altLang="zh-TW" dirty="0" smtClean="0">
                <a:solidFill>
                  <a:srgbClr val="00863D"/>
                </a:solidFill>
              </a:rPr>
              <a:t>WIFI</a:t>
            </a:r>
            <a:r>
              <a:rPr lang="zh-TW" altLang="en-US" dirty="0" smtClean="0">
                <a:solidFill>
                  <a:srgbClr val="00863D"/>
                </a:solidFill>
              </a:rPr>
              <a:t>模組</a:t>
            </a:r>
            <a:r>
              <a:rPr lang="zh-TW" altLang="en-US" dirty="0" smtClean="0"/>
              <a:t>，可直接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ThingSpeak</a:t>
            </a:r>
            <a:r>
              <a:rPr lang="zh-TW" altLang="en-US" dirty="0" smtClean="0"/>
              <a:t>溝通</a:t>
            </a:r>
            <a:endParaRPr lang="en-US" altLang="zh-TW" dirty="0" smtClean="0"/>
          </a:p>
          <a:p>
            <a:r>
              <a:rPr lang="zh-TW" altLang="en-US" dirty="0" smtClean="0"/>
              <a:t>終端</a:t>
            </a:r>
            <a:r>
              <a:rPr lang="zh-TW" altLang="en-US" dirty="0"/>
              <a:t>硬體成本</a:t>
            </a:r>
            <a:r>
              <a:rPr lang="zh-TW" altLang="en-US" b="1" dirty="0" smtClean="0">
                <a:solidFill>
                  <a:srgbClr val="00863D"/>
                </a:solidFill>
              </a:rPr>
              <a:t>約 </a:t>
            </a:r>
            <a:r>
              <a:rPr lang="en-US" altLang="zh-TW" b="1" dirty="0" smtClean="0">
                <a:solidFill>
                  <a:srgbClr val="00863D"/>
                </a:solidFill>
              </a:rPr>
              <a:t>NT</a:t>
            </a:r>
            <a:r>
              <a:rPr lang="zh-TW" altLang="en-US" b="1" dirty="0" smtClean="0">
                <a:solidFill>
                  <a:srgbClr val="00863D"/>
                </a:solidFill>
              </a:rPr>
              <a:t> </a:t>
            </a:r>
            <a:r>
              <a:rPr lang="en-US" altLang="zh-TW" b="1" dirty="0" smtClean="0">
                <a:solidFill>
                  <a:srgbClr val="00863D"/>
                </a:solidFill>
              </a:rPr>
              <a:t>700</a:t>
            </a:r>
            <a:r>
              <a:rPr lang="zh-TW" altLang="en-US" b="1" dirty="0" smtClean="0">
                <a:solidFill>
                  <a:srgbClr val="00863D"/>
                </a:solidFill>
              </a:rPr>
              <a:t>元</a:t>
            </a:r>
            <a:r>
              <a:rPr lang="en-US" altLang="zh-TW" b="1" dirty="0" smtClean="0">
                <a:solidFill>
                  <a:srgbClr val="00863D"/>
                </a:solidFill>
              </a:rPr>
              <a:t>/</a:t>
            </a:r>
            <a:r>
              <a:rPr lang="zh-TW" altLang="en-US" b="1" dirty="0" smtClean="0">
                <a:solidFill>
                  <a:srgbClr val="00863D"/>
                </a:solidFill>
              </a:rPr>
              <a:t>個</a:t>
            </a:r>
            <a:endParaRPr lang="en-US" altLang="zh-TW" b="1" dirty="0">
              <a:solidFill>
                <a:srgbClr val="00863D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14" y="4110469"/>
            <a:ext cx="3618230" cy="2040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3453130" cy="1785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1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研究方法──伺服器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Raspberry Pi 3B</a:t>
            </a:r>
            <a:r>
              <a:rPr lang="zh-TW" altLang="en-US" dirty="0"/>
              <a:t>作為</a:t>
            </a:r>
            <a:r>
              <a:rPr lang="zh-TW" altLang="en-US" dirty="0" smtClean="0"/>
              <a:t>伺服器，</a:t>
            </a:r>
            <a:r>
              <a:rPr lang="zh-TW" altLang="en-US" b="1" dirty="0" smtClean="0">
                <a:solidFill>
                  <a:srgbClr val="00863D"/>
                </a:solidFill>
              </a:rPr>
              <a:t>降低建置成本及維護成本</a:t>
            </a:r>
            <a:endParaRPr lang="zh-TW" altLang="en-US" b="1" dirty="0">
              <a:solidFill>
                <a:srgbClr val="00863D"/>
              </a:solidFill>
            </a:endParaRPr>
          </a:p>
          <a:p>
            <a:r>
              <a:rPr lang="zh-TW" altLang="en-US" dirty="0"/>
              <a:t>系統選用</a:t>
            </a:r>
            <a:r>
              <a:rPr lang="en-US" altLang="zh-TW" dirty="0"/>
              <a:t>Arch Linux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00863D"/>
                </a:solidFill>
              </a:rPr>
              <a:t>輕量化且滾動式更新</a:t>
            </a:r>
            <a:endParaRPr lang="zh-TW" altLang="en-US" dirty="0">
              <a:solidFill>
                <a:srgbClr val="00863D"/>
              </a:solidFill>
            </a:endParaRPr>
          </a:p>
          <a:p>
            <a:r>
              <a:rPr lang="en-US" altLang="zh-TW" dirty="0"/>
              <a:t>Server</a:t>
            </a:r>
            <a:r>
              <a:rPr lang="zh-TW" altLang="en-US" dirty="0" smtClean="0"/>
              <a:t>採用</a:t>
            </a:r>
            <a:r>
              <a:rPr lang="en-US" altLang="zh-TW" dirty="0" smtClean="0"/>
              <a:t>LAMP</a:t>
            </a:r>
            <a:r>
              <a:rPr lang="en-US" altLang="zh-TW" baseline="30000" dirty="0" smtClean="0"/>
              <a:t>[1]</a:t>
            </a:r>
            <a:r>
              <a:rPr lang="zh-TW" altLang="en-US" dirty="0" smtClean="0"/>
              <a:t>架構</a:t>
            </a:r>
            <a:r>
              <a:rPr lang="zh-TW" altLang="en-US" dirty="0"/>
              <a:t>，</a:t>
            </a:r>
            <a:r>
              <a:rPr lang="zh-TW" altLang="en-US" dirty="0" smtClean="0"/>
              <a:t>主流架構</a:t>
            </a:r>
            <a:r>
              <a:rPr lang="zh-TW" altLang="en-US" dirty="0"/>
              <a:t>之一，</a:t>
            </a:r>
            <a:r>
              <a:rPr lang="zh-TW" altLang="en-US" dirty="0">
                <a:solidFill>
                  <a:srgbClr val="00863D"/>
                </a:solidFill>
              </a:rPr>
              <a:t>可輕易轉移至</a:t>
            </a:r>
            <a:r>
              <a:rPr lang="zh-TW" altLang="en-US" dirty="0" smtClean="0">
                <a:solidFill>
                  <a:srgbClr val="00863D"/>
                </a:solidFill>
              </a:rPr>
              <a:t>其他</a:t>
            </a:r>
            <a:r>
              <a:rPr lang="zh-TW" altLang="en-US" dirty="0">
                <a:solidFill>
                  <a:srgbClr val="00863D"/>
                </a:solidFill>
              </a:rPr>
              <a:t>主機</a:t>
            </a:r>
            <a:r>
              <a:rPr lang="zh-TW" altLang="en-US" dirty="0" smtClean="0">
                <a:solidFill>
                  <a:srgbClr val="00863D"/>
                </a:solidFill>
              </a:rPr>
              <a:t>或系統</a:t>
            </a:r>
            <a:endParaRPr lang="zh-TW" altLang="en-US" dirty="0">
              <a:solidFill>
                <a:srgbClr val="00863D"/>
              </a:solidFill>
            </a:endParaRPr>
          </a:p>
          <a:p>
            <a:r>
              <a:rPr lang="zh-TW" altLang="en-US" dirty="0" smtClean="0"/>
              <a:t>伺服器硬體</a:t>
            </a:r>
            <a:r>
              <a:rPr lang="zh-TW" altLang="en-US" dirty="0"/>
              <a:t>成本</a:t>
            </a:r>
            <a:r>
              <a:rPr lang="zh-TW" altLang="en-US" b="1" dirty="0">
                <a:solidFill>
                  <a:srgbClr val="00863D"/>
                </a:solidFill>
              </a:rPr>
              <a:t>約 </a:t>
            </a:r>
            <a:r>
              <a:rPr lang="en-US" altLang="zh-TW" b="1" dirty="0">
                <a:solidFill>
                  <a:srgbClr val="00863D"/>
                </a:solidFill>
              </a:rPr>
              <a:t>NT</a:t>
            </a:r>
            <a:r>
              <a:rPr lang="zh-TW" altLang="en-US" b="1" dirty="0">
                <a:solidFill>
                  <a:srgbClr val="00863D"/>
                </a:solidFill>
              </a:rPr>
              <a:t> </a:t>
            </a:r>
            <a:r>
              <a:rPr lang="en-US" altLang="zh-TW" b="1" dirty="0" smtClean="0">
                <a:solidFill>
                  <a:srgbClr val="00863D"/>
                </a:solidFill>
              </a:rPr>
              <a:t>1700</a:t>
            </a:r>
            <a:r>
              <a:rPr lang="zh-TW" altLang="en-US" b="1" dirty="0" smtClean="0">
                <a:solidFill>
                  <a:srgbClr val="00863D"/>
                </a:solidFill>
              </a:rPr>
              <a:t>元</a:t>
            </a:r>
            <a:r>
              <a:rPr lang="en-US" altLang="zh-TW" b="1" dirty="0">
                <a:solidFill>
                  <a:srgbClr val="00863D"/>
                </a:solidFill>
              </a:rPr>
              <a:t>/</a:t>
            </a:r>
            <a:r>
              <a:rPr lang="zh-TW" altLang="en-US" b="1" dirty="0">
                <a:solidFill>
                  <a:srgbClr val="00863D"/>
                </a:solidFill>
              </a:rPr>
              <a:t>個</a:t>
            </a:r>
            <a:endParaRPr lang="en-US" altLang="zh-TW" b="1" dirty="0">
              <a:solidFill>
                <a:srgbClr val="00863D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544522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※</a:t>
            </a:r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[1] LAMP (</a:t>
            </a:r>
            <a:r>
              <a:rPr lang="en-US" altLang="zh-TW" dirty="0" err="1" smtClean="0"/>
              <a:t>Linux+Apache+MySQL+PHP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03510"/>
            <a:ext cx="3820776" cy="2626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1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網站設計</a:t>
            </a:r>
            <a:endParaRPr lang="zh-TW" altLang="en-US" dirty="0"/>
          </a:p>
        </p:txBody>
      </p:sp>
      <p:graphicFrame>
        <p:nvGraphicFramePr>
          <p:cNvPr id="16" name="內容版面配置區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9311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1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67544" y="1997150"/>
            <a:ext cx="7609656" cy="639762"/>
          </a:xfrm>
        </p:spPr>
        <p:txBody>
          <a:bodyPr/>
          <a:lstStyle/>
          <a:p>
            <a:r>
              <a:rPr lang="zh-TW" altLang="en-US" sz="2800" dirty="0"/>
              <a:t>臨時網址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 smtClean="0">
                <a:hlinkClick r:id="rId2"/>
              </a:rPr>
              <a:t>https</a:t>
            </a:r>
            <a:r>
              <a:rPr lang="en-US" altLang="zh-TW" sz="2800" dirty="0">
                <a:hlinkClick r:id="rId2"/>
              </a:rPr>
              <a:t>://rpiarch.ddns.net</a:t>
            </a:r>
            <a:r>
              <a:rPr lang="en-US" altLang="zh-TW" sz="2800" dirty="0" smtClean="0">
                <a:hlinkClick r:id="rId2"/>
              </a:rPr>
              <a:t>/</a:t>
            </a:r>
            <a:endParaRPr lang="zh-TW" altLang="en-US" sz="28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26" y="2881789"/>
            <a:ext cx="2537460" cy="2537460"/>
          </a:xfrm>
        </p:spPr>
      </p:pic>
    </p:spTree>
    <p:extLst>
      <p:ext uri="{BB962C8B-B14F-4D97-AF65-F5344CB8AC3E}">
        <p14:creationId xmlns:p14="http://schemas.microsoft.com/office/powerpoint/2010/main" val="33654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網站介紹──響應式設計</a:t>
            </a:r>
            <a:r>
              <a:rPr lang="en-US" altLang="zh-TW" dirty="0" smtClean="0"/>
              <a:t>(RWD)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4" y="1536701"/>
            <a:ext cx="2581572" cy="4589461"/>
          </a:xfr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14" y="1536700"/>
            <a:ext cx="2581572" cy="4589463"/>
          </a:xfrm>
        </p:spPr>
      </p:pic>
    </p:spTree>
    <p:extLst>
      <p:ext uri="{BB962C8B-B14F-4D97-AF65-F5344CB8AC3E}">
        <p14:creationId xmlns:p14="http://schemas.microsoft.com/office/powerpoint/2010/main" val="109707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328</Words>
  <Application>Microsoft Office PowerPoint</Application>
  <PresentationFormat>如螢幕大小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相鄰</vt:lpstr>
      <vt:lpstr>樹梅派空汙監測專題</vt:lpstr>
      <vt:lpstr>大綱</vt:lpstr>
      <vt:lpstr>研究目的 &amp; 系統架構</vt:lpstr>
      <vt:lpstr>研究方法──系統</vt:lpstr>
      <vt:lpstr>研究方法──感測終端</vt:lpstr>
      <vt:lpstr>研究方法──伺服器</vt:lpstr>
      <vt:lpstr>網站設計</vt:lpstr>
      <vt:lpstr>網站介紹</vt:lpstr>
      <vt:lpstr>網站介紹──響應式設計(RWD)</vt:lpstr>
      <vt:lpstr>PowerPoint 簡報</vt:lpstr>
      <vt:lpstr>PowerPoint 簡報</vt:lpstr>
      <vt:lpstr>PowerPoint 簡報</vt:lpstr>
      <vt:lpstr>PowerPoint 簡報</vt:lpstr>
      <vt:lpstr>網站介紹──IFTTT</vt:lpstr>
      <vt:lpstr>PowerPoint 簡報</vt:lpstr>
      <vt:lpstr>PowerPoint 簡報</vt:lpstr>
      <vt:lpstr>PowerPoint 簡報</vt:lpstr>
      <vt:lpstr>程式碼發布</vt:lpstr>
      <vt:lpstr>提問Q&amp;A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樹梅派空汙監測專題</dc:title>
  <dc:creator>陳鈞</dc:creator>
  <cp:lastModifiedBy>陳鈞</cp:lastModifiedBy>
  <cp:revision>24</cp:revision>
  <dcterms:created xsi:type="dcterms:W3CDTF">2018-05-24T06:57:22Z</dcterms:created>
  <dcterms:modified xsi:type="dcterms:W3CDTF">2018-06-08T05:10:24Z</dcterms:modified>
</cp:coreProperties>
</file>