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66" r:id="rId4"/>
    <p:sldId id="269" r:id="rId5"/>
    <p:sldId id="270" r:id="rId6"/>
    <p:sldId id="26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8E68-09F3-4FA7-93D3-08C5E3F3937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C55-6BFC-45A1-ACEF-0288BB567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0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7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4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5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F75B-FD96-4930-B6FA-51B7AEC0EA74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E005-1D09-448F-947A-F67866A2B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oung-Yi/mega_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viewer.com/ko/" TargetMode="External"/><Relationship Id="rId2" Type="http://schemas.openxmlformats.org/officeDocument/2006/relationships/hyperlink" Target="https://www.ahnlab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1988840"/>
            <a:ext cx="8856984" cy="34470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자바</a:t>
            </a:r>
            <a:r>
              <a:rPr lang="en-US" altLang="ko-KR" sz="3600" dirty="0">
                <a:latin typeface="-윤고딕350" pitchFamily="18" charset="-127"/>
                <a:ea typeface="-윤고딕350" pitchFamily="18" charset="-127"/>
              </a:rPr>
              <a:t>(JAVA)</a:t>
            </a:r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기반 하이브리드 개발자과정</a:t>
            </a:r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en-US" altLang="ko-KR" sz="700" dirty="0">
              <a:latin typeface="-윤고딕350" pitchFamily="18" charset="-127"/>
              <a:ea typeface="-윤고딕350" pitchFamily="18" charset="-127"/>
            </a:endParaRPr>
          </a:p>
          <a:p>
            <a:pPr marL="571500" indent="-571500" algn="r">
              <a:buFontTx/>
              <a:buChar char="-"/>
            </a:pPr>
            <a:r>
              <a:rPr lang="ko-KR" altLang="en-US" sz="3600" dirty="0">
                <a:latin typeface="-윤고딕330" pitchFamily="18" charset="-127"/>
                <a:ea typeface="-윤고딕330" pitchFamily="18" charset="-127"/>
              </a:rPr>
              <a:t>이 소 영</a:t>
            </a:r>
            <a:endParaRPr lang="en-US" altLang="ko-KR" sz="3600" dirty="0">
              <a:latin typeface="-윤고딕330" pitchFamily="18" charset="-127"/>
              <a:ea typeface="-윤고딕330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yisy0703@naver.com</a:t>
            </a:r>
          </a:p>
          <a:p>
            <a:pPr algn="r"/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  <a:hlinkClick r:id="rId3"/>
              </a:rPr>
              <a:t>https://github.com/Soyoung-Yi/mega_IT</a:t>
            </a:r>
            <a:endParaRPr lang="en-US" altLang="ko-KR" sz="3200" dirty="0">
              <a:latin typeface="Abadi" panose="020B0604020202020204" pitchFamily="34" charset="0"/>
              <a:ea typeface="HY엽서M" panose="02030600000101010101" pitchFamily="18" charset="-127"/>
            </a:endParaRPr>
          </a:p>
          <a:p>
            <a:pPr algn="r"/>
            <a:r>
              <a:rPr lang="en-US" altLang="ko-KR" sz="3200" dirty="0">
                <a:latin typeface="+mj-lt"/>
                <a:ea typeface="HY엽서M" panose="02030600000101010101" pitchFamily="18" charset="-127"/>
              </a:rPr>
              <a:t>\\</a:t>
            </a:r>
            <a:r>
              <a:rPr lang="en-US" altLang="ko-KR" sz="3200" dirty="0">
                <a:latin typeface="Abadi" panose="020B0604020202020204" pitchFamily="34" charset="0"/>
                <a:ea typeface="HY엽서M" panose="02030600000101010101" pitchFamily="18" charset="-127"/>
              </a:rPr>
              <a:t>192.168.20.72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42900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94" y="5661248"/>
            <a:ext cx="2065020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964AD1-9651-4B64-8387-7B1B8F33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9" y="397605"/>
            <a:ext cx="2279129" cy="221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285A0-E48E-4A5E-868D-5FEE501EA465}"/>
              </a:ext>
            </a:extLst>
          </p:cNvPr>
          <p:cNvSpPr txBox="1"/>
          <p:nvPr/>
        </p:nvSpPr>
        <p:spPr>
          <a:xfrm>
            <a:off x="3347864" y="3046161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프로그래밍언어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7ECD-5B9E-4BA2-B56F-88AA6D40B458}"/>
              </a:ext>
            </a:extLst>
          </p:cNvPr>
          <p:cNvSpPr txBox="1"/>
          <p:nvPr/>
        </p:nvSpPr>
        <p:spPr>
          <a:xfrm>
            <a:off x="3339230" y="414102"/>
            <a:ext cx="2686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</a:t>
            </a:r>
          </a:p>
          <a:p>
            <a:pPr algn="ctr"/>
            <a:r>
              <a:rPr lang="en-US" altLang="ko-KR" sz="3200" b="1" dirty="0">
                <a:latin typeface="+mn-ea"/>
              </a:rPr>
              <a:t>C++</a:t>
            </a:r>
          </a:p>
          <a:p>
            <a:pPr algn="ctr"/>
            <a:r>
              <a:rPr lang="en-US" altLang="ko-KR" sz="3200" b="1" dirty="0">
                <a:latin typeface="+mn-ea"/>
              </a:rPr>
              <a:t>JAVA</a:t>
            </a:r>
          </a:p>
          <a:p>
            <a:pPr algn="ctr"/>
            <a:r>
              <a:rPr lang="en-US" altLang="ko-KR" sz="3200" b="1" dirty="0">
                <a:latin typeface="+mn-ea"/>
              </a:rPr>
              <a:t>Python</a:t>
            </a:r>
          </a:p>
          <a:p>
            <a:pPr algn="ctr"/>
            <a:r>
              <a:rPr lang="en-US" altLang="ko-KR" sz="3200" b="1" dirty="0">
                <a:latin typeface="+mn-ea"/>
              </a:rPr>
              <a:t>…</a:t>
            </a: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4AB2CCD4-3196-4A97-BF21-29407CA2388A}"/>
              </a:ext>
            </a:extLst>
          </p:cNvPr>
          <p:cNvSpPr/>
          <p:nvPr/>
        </p:nvSpPr>
        <p:spPr>
          <a:xfrm>
            <a:off x="348655" y="4489138"/>
            <a:ext cx="1224136" cy="864096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2891ABA8-4C41-41D3-A000-E59F62C95E9E}"/>
              </a:ext>
            </a:extLst>
          </p:cNvPr>
          <p:cNvSpPr/>
          <p:nvPr/>
        </p:nvSpPr>
        <p:spPr>
          <a:xfrm>
            <a:off x="2843808" y="1329900"/>
            <a:ext cx="986358" cy="864096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BC9AD-21DA-417F-9514-3DA242C15B28}"/>
              </a:ext>
            </a:extLst>
          </p:cNvPr>
          <p:cNvSpPr txBox="1"/>
          <p:nvPr/>
        </p:nvSpPr>
        <p:spPr>
          <a:xfrm>
            <a:off x="1717989" y="4241071"/>
            <a:ext cx="722592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컴퓨터 프로그래밍언어를 이용해서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b="1" dirty="0">
                <a:latin typeface="+mn-ea"/>
              </a:rPr>
              <a:t>프로그램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컴퓨터를 제어하는 명령어들의 집합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을 만드는 행위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A94B6072-0B30-44D9-80E1-598E236A31FD}"/>
              </a:ext>
            </a:extLst>
          </p:cNvPr>
          <p:cNvSpPr/>
          <p:nvPr/>
        </p:nvSpPr>
        <p:spPr>
          <a:xfrm>
            <a:off x="5724128" y="448979"/>
            <a:ext cx="3276059" cy="1899901"/>
          </a:xfrm>
          <a:prstGeom prst="wedgeRectCallout">
            <a:avLst>
              <a:gd name="adj1" fmla="val -65336"/>
              <a:gd name="adj2" fmla="val 128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Android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with DBMS, HTML, CSS, JS, jQuery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8229600" cy="55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JAVA 5~6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DB (oracle, MySQL) 2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웹표준</a:t>
            </a:r>
            <a:r>
              <a:rPr lang="en-US" altLang="ko-KR" sz="2400" dirty="0"/>
              <a:t>(HTML, CSS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sz="2000" dirty="0"/>
              <a:t>JavaScript, jQuery</a:t>
            </a:r>
            <a:r>
              <a:rPr lang="en-US" altLang="ko-KR" sz="2400" dirty="0"/>
              <a:t>)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JSP &amp; Servlet</a:t>
            </a:r>
            <a:r>
              <a:rPr lang="ko-KR" altLang="en-US" sz="2400" dirty="0"/>
              <a:t> 웹 프로그래밍</a:t>
            </a:r>
            <a:r>
              <a:rPr lang="en-US" altLang="ko-KR" sz="2400" dirty="0"/>
              <a:t> 4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개별 프로젝트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(</a:t>
            </a:r>
            <a:r>
              <a:rPr lang="en-US" altLang="ko-KR" sz="2400" dirty="0" err="1"/>
              <a:t>MyBatics</a:t>
            </a:r>
            <a:r>
              <a:rPr lang="en-US" altLang="ko-KR" sz="2400" dirty="0"/>
              <a:t>) 2.5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Spring </a:t>
            </a:r>
            <a:r>
              <a:rPr lang="ko-KR" altLang="en-US" sz="2400" dirty="0"/>
              <a:t>팀 프로젝트</a:t>
            </a:r>
            <a:r>
              <a:rPr lang="en-US" altLang="ko-KR" sz="2400" dirty="0"/>
              <a:t> 3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안드로이드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앱</a:t>
            </a:r>
            <a:r>
              <a:rPr lang="ko-KR" altLang="en-US" sz="2400" dirty="0"/>
              <a:t> 프로그래밍 </a:t>
            </a:r>
            <a:r>
              <a:rPr lang="en-US" altLang="ko-KR" sz="2400" dirty="0"/>
              <a:t>1</a:t>
            </a:r>
            <a:r>
              <a:rPr lang="ko-KR" altLang="en-US" sz="2400" dirty="0"/>
              <a:t>주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포트폴리오 작성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취업지원팀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이력서 특강</a:t>
            </a:r>
            <a:r>
              <a:rPr lang="en-US" altLang="ko-KR" sz="2400" dirty="0"/>
              <a:t>, </a:t>
            </a:r>
            <a:r>
              <a:rPr lang="ko-KR" altLang="en-US" sz="2400" dirty="0"/>
              <a:t>취업특강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5495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5C76D-AF23-4BB9-9C8B-34689DC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과정평가형 </a:t>
            </a:r>
            <a:r>
              <a:rPr lang="en-US" altLang="ko-KR" sz="2400" b="0" dirty="0"/>
              <a:t>(NCS.go.kr</a:t>
            </a:r>
            <a:r>
              <a:rPr lang="ko-KR" altLang="en-US" sz="2400" b="0" dirty="0"/>
              <a:t>참조</a:t>
            </a:r>
            <a:r>
              <a:rPr lang="en-US" altLang="ko-KR" sz="2400" b="0" dirty="0"/>
              <a:t>)</a:t>
            </a:r>
            <a:endParaRPr lang="ko-KR" altLang="en-US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747490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6F11-0939-4879-ADC8-B5CF2A0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폴더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BDF6A-5148-4AC7-8505-0F84253F099B}"/>
              </a:ext>
            </a:extLst>
          </p:cNvPr>
          <p:cNvSpPr txBox="1"/>
          <p:nvPr/>
        </p:nvSpPr>
        <p:spPr>
          <a:xfrm>
            <a:off x="323528" y="908720"/>
            <a:ext cx="8640960" cy="546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d:\mega_IT\DOWNLOAD </a:t>
            </a:r>
            <a:r>
              <a:rPr lang="en-US" altLang="ko-KR" sz="2400" dirty="0"/>
              <a:t>: </a:t>
            </a:r>
            <a:r>
              <a:rPr lang="ko-KR" altLang="en-US" sz="2400" dirty="0"/>
              <a:t>개발환경을 위한 다운로드 파일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d:\mega_IT\IDE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통합개발환경 폴더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dirty="0"/>
              <a:t>d:\mega_IT\source : </a:t>
            </a:r>
            <a:r>
              <a:rPr lang="ko-KR" altLang="en-US" sz="2400" dirty="0"/>
              <a:t>수업시간 개발 소스</a:t>
            </a:r>
            <a:endParaRPr lang="en-US" altLang="ko-KR" sz="2400" dirty="0"/>
          </a:p>
          <a:p>
            <a:pPr indent="-2160000">
              <a:lnSpc>
                <a:spcPct val="250000"/>
              </a:lnSpc>
            </a:pPr>
            <a:r>
              <a:rPr lang="en-US" altLang="ko-KR" sz="2400" b="1" dirty="0"/>
              <a:t>d:\mega_IT\</a:t>
            </a:r>
            <a:r>
              <a:rPr lang="ko-KR" altLang="en-US" sz="2400" b="1" dirty="0"/>
              <a:t>노트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교안 노트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d:\mega_IT\</a:t>
            </a:r>
            <a:r>
              <a:rPr lang="ko-KR" altLang="en-US" sz="2400" dirty="0"/>
              <a:t>취업 </a:t>
            </a:r>
            <a:r>
              <a:rPr lang="en-US" altLang="ko-KR" sz="2400" dirty="0"/>
              <a:t>: </a:t>
            </a:r>
            <a:r>
              <a:rPr lang="ko-KR" altLang="en-US" sz="2400" dirty="0"/>
              <a:t>취업에 관련된 정보 및 이력서 </a:t>
            </a:r>
            <a:r>
              <a:rPr lang="ko-KR" altLang="en-US" sz="2400" dirty="0" err="1"/>
              <a:t>포트폴리</a:t>
            </a:r>
            <a:endParaRPr lang="en-US" altLang="ko-KR" sz="2400" dirty="0"/>
          </a:p>
          <a:p>
            <a:pPr>
              <a:lnSpc>
                <a:spcPct val="250000"/>
              </a:lnSpc>
            </a:pPr>
            <a:r>
              <a:rPr lang="en-US" altLang="ko-KR" sz="2400" dirty="0"/>
              <a:t>                          </a:t>
            </a:r>
            <a:r>
              <a:rPr lang="ko-KR" altLang="en-US" sz="2400" dirty="0"/>
              <a:t>오</a:t>
            </a:r>
            <a:r>
              <a:rPr lang="en-US" altLang="ko-KR" sz="2400" dirty="0"/>
              <a:t>(</a:t>
            </a:r>
            <a:r>
              <a:rPr lang="ko-KR" altLang="en-US" sz="2400" dirty="0"/>
              <a:t>버전 관리 중요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1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939" y="1124744"/>
            <a:ext cx="8136904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Vaccine(V3) </a:t>
            </a:r>
            <a:r>
              <a:rPr lang="ko-KR" altLang="en-US" sz="2000" dirty="0"/>
              <a:t>다운로드  </a:t>
            </a:r>
            <a:r>
              <a:rPr lang="en-US" altLang="ko-KR" sz="2000" dirty="0"/>
              <a:t>&amp; </a:t>
            </a:r>
            <a:r>
              <a:rPr lang="ko-KR" altLang="en-US" sz="2000" dirty="0"/>
              <a:t>설치 </a:t>
            </a:r>
            <a:r>
              <a:rPr lang="en-US" altLang="ko-KR" sz="2000" dirty="0">
                <a:hlinkClick r:id="rId2"/>
              </a:rPr>
              <a:t>https://www.ahnlab.com/</a:t>
            </a:r>
            <a:endParaRPr lang="en-US" altLang="ko-KR" sz="2000" dirty="0"/>
          </a:p>
          <a:p>
            <a:pPr marL="342900" lvl="2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/>
              <a:t>TeamViewer </a:t>
            </a:r>
            <a:r>
              <a:rPr lang="en-US" altLang="ko-KR" sz="2000" dirty="0">
                <a:hlinkClick r:id="rId3"/>
              </a:rPr>
              <a:t>https://www.teamviewer.com/ko/</a:t>
            </a:r>
            <a:endParaRPr lang="en-US" altLang="ko-KR" sz="2000" u="sng" dirty="0"/>
          </a:p>
        </p:txBody>
      </p:sp>
    </p:spTree>
    <p:extLst>
      <p:ext uri="{BB962C8B-B14F-4D97-AF65-F5344CB8AC3E}">
        <p14:creationId xmlns:p14="http://schemas.microsoft.com/office/powerpoint/2010/main" val="21607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227</Words>
  <Application>Microsoft Office PowerPoint</Application>
  <PresentationFormat>화면 슬라이드 쇼(4:3)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HY엽서M</vt:lpstr>
      <vt:lpstr>맑은 고딕</vt:lpstr>
      <vt:lpstr>-윤고딕330</vt:lpstr>
      <vt:lpstr>-윤고딕350</vt:lpstr>
      <vt:lpstr>Abadi</vt:lpstr>
      <vt:lpstr>Arial</vt:lpstr>
      <vt:lpstr>Wingdings</vt:lpstr>
      <vt:lpstr>Office 테마</vt:lpstr>
      <vt:lpstr>PowerPoint 프레젠테이션</vt:lpstr>
      <vt:lpstr>PowerPoint 프레젠테이션</vt:lpstr>
      <vt:lpstr>일정</vt:lpstr>
      <vt:lpstr>과정평가형 (NCS.go.kr참조)</vt:lpstr>
      <vt:lpstr>시스템 폴더 관리</vt:lpstr>
      <vt:lpstr>시스템 설치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이 소영</cp:lastModifiedBy>
  <cp:revision>56</cp:revision>
  <dcterms:created xsi:type="dcterms:W3CDTF">2016-01-26T14:15:45Z</dcterms:created>
  <dcterms:modified xsi:type="dcterms:W3CDTF">2019-11-25T12:00:20Z</dcterms:modified>
</cp:coreProperties>
</file>