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8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14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6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1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6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B65A1C-EC5D-4ED0-928C-803C20D555A8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30E9A6-E4FB-4768-9544-FACEA940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2BA-B619-4A60-BE5D-7C686110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57851">
            <a:off x="813421" y="924975"/>
            <a:ext cx="10318418" cy="3726380"/>
          </a:xfrm>
        </p:spPr>
        <p:txBody>
          <a:bodyPr>
            <a:noAutofit/>
          </a:bodyPr>
          <a:lstStyle/>
          <a:p>
            <a:r>
              <a:rPr lang="en-US" sz="8800" dirty="0"/>
              <a:t>ATM</a:t>
            </a:r>
            <a:br>
              <a:rPr lang="en-US" sz="8800" dirty="0"/>
            </a:br>
            <a:r>
              <a:rPr lang="en-US" sz="8800" dirty="0"/>
              <a:t>Banking</a:t>
            </a:r>
            <a:br>
              <a:rPr lang="en-US" sz="8800" dirty="0"/>
            </a:br>
            <a:r>
              <a:rPr lang="en-US" sz="88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E78E-F0A5-4726-ADC3-692F784D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7560" y="5040606"/>
            <a:ext cx="11250513" cy="5835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Team – 4	Dept. of Computer Science &amp; Engineering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49BF-FF23-48D5-B64E-BEE23E12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3635">
            <a:off x="85426" y="402645"/>
            <a:ext cx="2439584" cy="25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7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Working / banking  panel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F3B873-ED6C-4933-8DF6-736F43E279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09" y="1551709"/>
            <a:ext cx="8575017" cy="4821093"/>
          </a:xfrm>
        </p:spPr>
      </p:pic>
    </p:spTree>
    <p:extLst>
      <p:ext uri="{BB962C8B-B14F-4D97-AF65-F5344CB8AC3E}">
        <p14:creationId xmlns:p14="http://schemas.microsoft.com/office/powerpoint/2010/main" val="268266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BUILD  &amp;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Database: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154CE9-155F-4086-BD4B-AADA7D1657C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03" y="1516609"/>
            <a:ext cx="7901075" cy="4831229"/>
          </a:xfrm>
        </p:spPr>
      </p:pic>
    </p:spTree>
    <p:extLst>
      <p:ext uri="{BB962C8B-B14F-4D97-AF65-F5344CB8AC3E}">
        <p14:creationId xmlns:p14="http://schemas.microsoft.com/office/powerpoint/2010/main" val="113043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BUILD  &amp;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Database Connection With JAVA program: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26583F-7BE6-4F00-810E-C212BA2436F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454975"/>
            <a:ext cx="8732982" cy="4909904"/>
          </a:xfrm>
        </p:spPr>
      </p:pic>
    </p:spTree>
    <p:extLst>
      <p:ext uri="{BB962C8B-B14F-4D97-AF65-F5344CB8AC3E}">
        <p14:creationId xmlns:p14="http://schemas.microsoft.com/office/powerpoint/2010/main" val="283166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BUILD  &amp;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ATM Panel Designing: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37B182-4DA0-47CF-A38E-9909063272B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3" y="1502332"/>
            <a:ext cx="9203082" cy="4816217"/>
          </a:xfrm>
        </p:spPr>
      </p:pic>
    </p:spTree>
    <p:extLst>
      <p:ext uri="{BB962C8B-B14F-4D97-AF65-F5344CB8AC3E}">
        <p14:creationId xmlns:p14="http://schemas.microsoft.com/office/powerpoint/2010/main" val="21945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BUILD  &amp; 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Query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21FC24-0CA8-4005-8582-1B86DEF4F52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3" y="1462781"/>
            <a:ext cx="8552873" cy="4851207"/>
          </a:xfrm>
        </p:spPr>
      </p:pic>
    </p:spTree>
    <p:extLst>
      <p:ext uri="{BB962C8B-B14F-4D97-AF65-F5344CB8AC3E}">
        <p14:creationId xmlns:p14="http://schemas.microsoft.com/office/powerpoint/2010/main" val="49911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Welcome Panel: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40D2D-24E2-4E08-8F5A-F79BFAA40A5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2" y="1451803"/>
            <a:ext cx="7486073" cy="4861305"/>
          </a:xfrm>
        </p:spPr>
      </p:pic>
    </p:spTree>
    <p:extLst>
      <p:ext uri="{BB962C8B-B14F-4D97-AF65-F5344CB8AC3E}">
        <p14:creationId xmlns:p14="http://schemas.microsoft.com/office/powerpoint/2010/main" val="418538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Banking Panel: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582445-94AC-4016-889D-0856BD7FBF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72" y="1468582"/>
            <a:ext cx="9053012" cy="4855297"/>
          </a:xfrm>
        </p:spPr>
      </p:pic>
    </p:spTree>
    <p:extLst>
      <p:ext uri="{BB962C8B-B14F-4D97-AF65-F5344CB8AC3E}">
        <p14:creationId xmlns:p14="http://schemas.microsoft.com/office/powerpoint/2010/main" val="341883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C7C0-1FCA-4E3C-9E43-3DCD3D6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99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0717-53F4-407F-BB10-4764086441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9317" y="1773405"/>
            <a:ext cx="9973366" cy="37545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/>
              <a:t>This  ATM  </a:t>
            </a:r>
            <a:r>
              <a:rPr lang="en-US" sz="2400" dirty="0"/>
              <a:t>Banking  System  can  not  only  just  improve  the security  sides,  but  also  the  needy  sides  too.  Our  Country’s  ATM  Banking  System  now  is  like  having  a  sharp  brain,  but  with weaker  limbs.  Body  doesn’t  work  properly  like  the  mind  tells  it  to  do. 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That’s  why  we  are  here.  We’ve  Developed  our  project  based  on  the  goals  we  proposed  &amp;  we  think  we’re   near  about  to  done.  We’ll  continue it  in  future  to  make it better.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9079-4115-42EF-AA11-354A5EF9C6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52731" y="5791201"/>
            <a:ext cx="5086538" cy="4839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0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1FAD-4C8D-4D6B-8C1E-484861FC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0491-F692-4C05-BFEA-85FB3FA009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10394707" cy="4613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Wikipedia.org [Data &amp; Resource]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Google.com [Search Engine]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Youtube.com [Tutorials &amp; Resources]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Udemy.com [Tutorials]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Linda.com [Tutorials &amp; Resources]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City Bank Ltd., NSU Branch [ATM Demo]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 Bank Ltd., NSU Branch [ATM Demo]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Md. Jahangir Hossein [Python, Database, JAVA, Web, Artificial Intelligence Programmer &amp; Developer]</a:t>
            </a:r>
          </a:p>
        </p:txBody>
      </p:sp>
    </p:spTree>
    <p:extLst>
      <p:ext uri="{BB962C8B-B14F-4D97-AF65-F5344CB8AC3E}">
        <p14:creationId xmlns:p14="http://schemas.microsoft.com/office/powerpoint/2010/main" val="263070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2BA-B619-4A60-BE5D-7C686110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57851">
            <a:off x="813435" y="925366"/>
            <a:ext cx="10307302" cy="3726380"/>
          </a:xfrm>
        </p:spPr>
        <p:txBody>
          <a:bodyPr>
            <a:noAutofit/>
          </a:bodyPr>
          <a:lstStyle/>
          <a:p>
            <a:r>
              <a:rPr lang="en-US" sz="8800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E78E-F0A5-4726-ADC3-692F784D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7560" y="5040606"/>
            <a:ext cx="11250513" cy="58351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Team – 4	Dept. of Computer Science &amp; Engineering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49BF-FF23-48D5-B64E-BEE23E12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3635">
            <a:off x="85426" y="402645"/>
            <a:ext cx="2439584" cy="25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C97-3B75-42A7-80CE-A02F4C95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Team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7F0F-C2E3-4781-A32E-6E6714C5EC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9885" y="954727"/>
            <a:ext cx="5088714" cy="33111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Faisal  Hossain  Rabbany  ( 16104040 ) </a:t>
            </a:r>
          </a:p>
          <a:p>
            <a:pPr marL="0" indent="0" algn="ctr">
              <a:buNone/>
            </a:pPr>
            <a:r>
              <a:rPr lang="en-US" sz="2400" dirty="0"/>
              <a:t>Tashrif  Al  Hussain  ( 16104042 ) </a:t>
            </a:r>
          </a:p>
          <a:p>
            <a:pPr marL="0" indent="0" algn="ctr">
              <a:buNone/>
            </a:pPr>
            <a:r>
              <a:rPr lang="en-US" sz="2400" dirty="0"/>
              <a:t>Jim  AL  Sadik  ( 16104058 ) </a:t>
            </a:r>
          </a:p>
          <a:p>
            <a:pPr marL="0" indent="0" algn="ctr">
              <a:buNone/>
            </a:pPr>
            <a:r>
              <a:rPr lang="en-US" sz="2400" dirty="0"/>
              <a:t>Md.  Ferdous  Al  Murad  ( 16104076 ) </a:t>
            </a:r>
          </a:p>
          <a:p>
            <a:pPr marL="0" indent="0" algn="ctr">
              <a:buNone/>
            </a:pPr>
            <a:r>
              <a:rPr lang="en-US" sz="2400" dirty="0"/>
              <a:t>Md.  Tohidur  Rahman  ( 16104086 ) </a:t>
            </a:r>
          </a:p>
          <a:p>
            <a:pPr marL="0" indent="0" algn="ctr">
              <a:buNone/>
            </a:pPr>
            <a:r>
              <a:rPr lang="en-US" sz="2400" dirty="0"/>
              <a:t>Rangan  Mohanta  Dibosh  ( 16104090 )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2C7D5-F185-430B-9C3E-E98FBF9405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5387" y="4960514"/>
            <a:ext cx="11457709" cy="144215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Department  of  Computer  Science  &amp;  Engineering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Bangladesh  Army  University  Of  Engineering  &amp;  Technology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Qadirabad  Cantonment,  </a:t>
            </a:r>
            <a:r>
              <a:rPr lang="en-US" dirty="0" err="1">
                <a:solidFill>
                  <a:srgbClr val="FFFF00"/>
                </a:solidFill>
              </a:rPr>
              <a:t>Natore</a:t>
            </a:r>
            <a:r>
              <a:rPr lang="en-US" dirty="0">
                <a:solidFill>
                  <a:srgbClr val="FFFF00"/>
                </a:solidFill>
              </a:rPr>
              <a:t> - 6431, 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6FDC49-77EF-4EA7-8740-CC3CC882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-15240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D4148-6AB7-498D-8D5A-E6FED40793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658090"/>
            <a:ext cx="10394707" cy="5541819"/>
          </a:xfrm>
        </p:spPr>
        <p:txBody>
          <a:bodyPr>
            <a:normAutofit/>
          </a:bodyPr>
          <a:lstStyle/>
          <a:p>
            <a:r>
              <a:rPr lang="en-US" dirty="0"/>
              <a:t>Introduction  to  ATM</a:t>
            </a:r>
          </a:p>
          <a:p>
            <a:r>
              <a:rPr lang="en-US" dirty="0"/>
              <a:t>PROJECT  AIMS  AND  OBJECTIVES</a:t>
            </a:r>
          </a:p>
          <a:p>
            <a:r>
              <a:rPr lang="en-US" dirty="0"/>
              <a:t>BACKGROUND  OF  PROJECT</a:t>
            </a:r>
          </a:p>
          <a:p>
            <a:r>
              <a:rPr lang="en-US" dirty="0"/>
              <a:t>SOFTWARE  REQUIREMENT  SPECIFICATION</a:t>
            </a:r>
          </a:p>
          <a:p>
            <a:r>
              <a:rPr lang="en-US" dirty="0"/>
              <a:t>EXISTING  VS  PROPOSED</a:t>
            </a:r>
          </a:p>
          <a:p>
            <a:r>
              <a:rPr lang="en-US" dirty="0"/>
              <a:t>SYSTEM  DESIGN</a:t>
            </a:r>
          </a:p>
          <a:p>
            <a:r>
              <a:rPr lang="en-US" dirty="0"/>
              <a:t>SYSTEM  BUILD  &amp;  IMPLEMENTATION</a:t>
            </a:r>
          </a:p>
          <a:p>
            <a:r>
              <a:rPr lang="en-US" dirty="0"/>
              <a:t>SYSTEM  TESTING</a:t>
            </a:r>
          </a:p>
          <a:p>
            <a:r>
              <a:rPr lang="en-US" dirty="0"/>
              <a:t>CONCLUSION  &amp;  FUTURE SCOPE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E5F5-7FEE-4F55-9356-1062F1FB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Introduction  to  </a:t>
            </a:r>
            <a:r>
              <a:rPr lang="en-US" dirty="0" err="1"/>
              <a:t>atm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BF68-C31E-4FDE-971B-2725FF7AAA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58140"/>
            <a:ext cx="5964382" cy="3311189"/>
          </a:xfrm>
        </p:spPr>
        <p:txBody>
          <a:bodyPr/>
          <a:lstStyle/>
          <a:p>
            <a:r>
              <a:rPr lang="en-US" sz="2400" dirty="0"/>
              <a:t>What  is  an  ATM?</a:t>
            </a:r>
          </a:p>
          <a:p>
            <a:pPr marL="0" indent="0">
              <a:buNone/>
            </a:pPr>
            <a:r>
              <a:rPr lang="en-US" sz="2400" dirty="0"/>
              <a:t>An ATM is an electronic device which allows a customer to make cash with drawl and check their account balance any time without the help of a human teller.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A0A24-361C-4542-9E00-B71D69B9B1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548163" y="1157804"/>
            <a:ext cx="3958037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2D6-189B-4EE1-A161-66B8DFBF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911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 AIMS  AND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3454-5378-4D1A-82EA-CCA1D996C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7214" y="1157229"/>
            <a:ext cx="10134600" cy="4259898"/>
          </a:xfrm>
        </p:spPr>
        <p:txBody>
          <a:bodyPr>
            <a:normAutofit/>
          </a:bodyPr>
          <a:lstStyle/>
          <a:p>
            <a:r>
              <a:rPr lang="en-US" sz="2400" dirty="0"/>
              <a:t>Highly secured  encrypted  database.</a:t>
            </a:r>
          </a:p>
          <a:p>
            <a:r>
              <a:rPr lang="en-US" sz="2400" dirty="0"/>
              <a:t>Improved  data  server  sync  System</a:t>
            </a:r>
          </a:p>
          <a:p>
            <a:r>
              <a:rPr lang="en-US" sz="2400" dirty="0"/>
              <a:t>Improved  Online  transaction</a:t>
            </a:r>
          </a:p>
          <a:p>
            <a:r>
              <a:rPr lang="en-US" sz="2400" dirty="0"/>
              <a:t>All  advanced  Features  in  ATM  machine</a:t>
            </a:r>
          </a:p>
          <a:p>
            <a:r>
              <a:rPr lang="en-US" sz="2400" dirty="0"/>
              <a:t>Highly  secured  website  for  everything  about  banking  detail</a:t>
            </a:r>
          </a:p>
          <a:p>
            <a:r>
              <a:rPr lang="en-US" sz="2400" dirty="0"/>
              <a:t>Advanced  featured  ATM  in  booth  for  everything  in  every  crowed  place,  at any need or emergency that can be most usable for fastest banking &amp; transaction all over the world.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6BD7-51F1-42B7-BDB5-27887D5146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1245" y="5588092"/>
            <a:ext cx="5086538" cy="6917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4AE6-D10E-4572-AABD-6EE00634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7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  OF 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F61-7C30-49D9-BDC4-A73584CC3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7" y="1158140"/>
            <a:ext cx="10396882" cy="4258987"/>
          </a:xfrm>
        </p:spPr>
        <p:txBody>
          <a:bodyPr/>
          <a:lstStyle/>
          <a:p>
            <a:r>
              <a:rPr lang="en-US" dirty="0"/>
              <a:t>Fastest Transaction</a:t>
            </a:r>
          </a:p>
          <a:p>
            <a:r>
              <a:rPr lang="en-US" dirty="0"/>
              <a:t>Secured  transaction</a:t>
            </a:r>
          </a:p>
          <a:p>
            <a:r>
              <a:rPr lang="en-US" dirty="0"/>
              <a:t>Safely  deposit money</a:t>
            </a:r>
          </a:p>
          <a:p>
            <a:r>
              <a:rPr lang="en-US" dirty="0"/>
              <a:t>Remittance  transaction</a:t>
            </a:r>
          </a:p>
          <a:p>
            <a:r>
              <a:rPr lang="en-US" dirty="0"/>
              <a:t>Online  payment</a:t>
            </a:r>
          </a:p>
          <a:p>
            <a:r>
              <a:rPr lang="en-US" dirty="0"/>
              <a:t>Usable  at  everywhere</a:t>
            </a:r>
          </a:p>
          <a:p>
            <a:r>
              <a:rPr lang="en-US" dirty="0"/>
              <a:t>Payable  at  everywhere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5993-F418-40C4-AFA9-724A938402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04952" y="5671220"/>
            <a:ext cx="5086538" cy="6086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D6C5C-9F09-4E8C-B1E0-87C1CB15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10" y="1302738"/>
            <a:ext cx="3962743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1202-D7CC-4C34-B654-CF62627E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30" y="0"/>
            <a:ext cx="10396882" cy="115814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 REQUIREMENT 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F4C5-4563-4C9A-80C5-A50E87F59E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58141"/>
            <a:ext cx="10396882" cy="22708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our development purpose we’ve some requirements that are very important to build our project properly. Those Software are: </a:t>
            </a:r>
          </a:p>
          <a:p>
            <a:pPr marL="4114800" lvl="8" indent="-457200">
              <a:buAutoNum type="arabicPeriod"/>
            </a:pPr>
            <a:r>
              <a:rPr lang="en-US" sz="2000" dirty="0"/>
              <a:t>JAVA Based Development Software 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4114800" lvl="8" indent="-457200">
              <a:buAutoNum type="arabicPeriod"/>
            </a:pPr>
            <a:r>
              <a:rPr lang="en-US" sz="2000" dirty="0"/>
              <a:t>Database Software</a:t>
            </a:r>
          </a:p>
          <a:p>
            <a:pPr marL="3657600" lvl="8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2465-3B27-4F89-B58E-5CED9F2A20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30" y="3552760"/>
            <a:ext cx="10396882" cy="1933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We’ve  used  NetBeans  as  JAVA  based  Development  kit  &amp;  for  database ,  we’ve used  SQLite  ( Specially  an  addon  for  Mozilla  Firefox  makes  it  easier  for  us  to  use 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1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A071-FA98-4249-8168-73295BDA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23" y="0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EXISTING VS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2498-859B-413C-A0BF-0E0BDD8F9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17964"/>
            <a:ext cx="5088714" cy="3656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Existing Parts :</a:t>
            </a:r>
          </a:p>
          <a:p>
            <a:pPr lvl="2"/>
            <a:r>
              <a:rPr lang="en-US" dirty="0"/>
              <a:t> </a:t>
            </a:r>
            <a:r>
              <a:rPr lang="en-US" sz="2400" dirty="0"/>
              <a:t>1. Digital Display </a:t>
            </a:r>
          </a:p>
          <a:p>
            <a:pPr lvl="2"/>
            <a:r>
              <a:rPr lang="en-US" sz="2400" dirty="0"/>
              <a:t>2. Online Banking </a:t>
            </a:r>
          </a:p>
          <a:p>
            <a:pPr lvl="2"/>
            <a:r>
              <a:rPr lang="en-US" sz="2400" dirty="0"/>
              <a:t>3. Withdrawal </a:t>
            </a:r>
          </a:p>
          <a:p>
            <a:pPr lvl="2"/>
            <a:r>
              <a:rPr lang="en-US" sz="2400" dirty="0"/>
              <a:t>4. Receipt </a:t>
            </a:r>
          </a:p>
          <a:p>
            <a:pPr lvl="2"/>
            <a:r>
              <a:rPr lang="en-US" sz="2400" dirty="0"/>
              <a:t>5. 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1ED9E-2447-418C-AA96-C804D8C388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93971" y="1717964"/>
            <a:ext cx="5086538" cy="3656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Proposed Parts : </a:t>
            </a:r>
          </a:p>
          <a:p>
            <a:pPr lvl="3"/>
            <a:r>
              <a:rPr lang="en-US" sz="2400" dirty="0"/>
              <a:t>1. Deposit </a:t>
            </a:r>
          </a:p>
          <a:p>
            <a:pPr lvl="3"/>
            <a:r>
              <a:rPr lang="en-US" sz="2400" dirty="0"/>
              <a:t>2. Balance Check </a:t>
            </a:r>
          </a:p>
          <a:p>
            <a:pPr lvl="3"/>
            <a:r>
              <a:rPr lang="en-US" sz="2400" dirty="0"/>
              <a:t>3. Emergency Loan </a:t>
            </a:r>
          </a:p>
          <a:p>
            <a:pPr lvl="3"/>
            <a:r>
              <a:rPr lang="en-US" sz="2400" dirty="0"/>
              <a:t>4. Short Loan </a:t>
            </a:r>
          </a:p>
          <a:p>
            <a:pPr lvl="3"/>
            <a:r>
              <a:rPr lang="en-US" sz="2400" dirty="0"/>
              <a:t>5. Foreign Transaction </a:t>
            </a:r>
          </a:p>
          <a:p>
            <a:pPr lvl="3"/>
            <a:r>
              <a:rPr lang="en-US" sz="2400" dirty="0"/>
              <a:t>6. High Security</a:t>
            </a:r>
          </a:p>
        </p:txBody>
      </p:sp>
    </p:spTree>
    <p:extLst>
      <p:ext uri="{BB962C8B-B14F-4D97-AF65-F5344CB8AC3E}">
        <p14:creationId xmlns:p14="http://schemas.microsoft.com/office/powerpoint/2010/main" val="33313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63D-ECD2-4DAD-83DA-B24C2B3A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8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543-36F9-4A1E-AD0A-33A570108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145" y="996596"/>
            <a:ext cx="7148946" cy="901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Welcome  panel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42299B-BA01-4CE6-A8AC-C0EC0FBC5C4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49" y="1482437"/>
            <a:ext cx="8677282" cy="4878590"/>
          </a:xfrm>
        </p:spPr>
      </p:pic>
    </p:spTree>
    <p:extLst>
      <p:ext uri="{BB962C8B-B14F-4D97-AF65-F5344CB8AC3E}">
        <p14:creationId xmlns:p14="http://schemas.microsoft.com/office/powerpoint/2010/main" val="60879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668</TotalTime>
  <Words>550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Impact</vt:lpstr>
      <vt:lpstr>Wingdings</vt:lpstr>
      <vt:lpstr>Main Event</vt:lpstr>
      <vt:lpstr>ATM Banking System</vt:lpstr>
      <vt:lpstr>Team - 4</vt:lpstr>
      <vt:lpstr>Contents</vt:lpstr>
      <vt:lpstr>Introduction  to  atm</vt:lpstr>
      <vt:lpstr>PROJECT  AIMS  AND  OBJECTIVES</vt:lpstr>
      <vt:lpstr>BACKGROUND  OF  PROJECT</vt:lpstr>
      <vt:lpstr>SOFTWARE  REQUIREMENT  SPECIFICATION</vt:lpstr>
      <vt:lpstr>EXISTING VS PROPOSED</vt:lpstr>
      <vt:lpstr>SYSTEM  DESIGN</vt:lpstr>
      <vt:lpstr>SYSTEM  DESIGN</vt:lpstr>
      <vt:lpstr>SYSTEM  BUILD  &amp;  IMPLEMENTATION</vt:lpstr>
      <vt:lpstr>SYSTEM  BUILD  &amp;  IMPLEMENTATION</vt:lpstr>
      <vt:lpstr>SYSTEM  BUILD  &amp;  IMPLEMENTATION</vt:lpstr>
      <vt:lpstr>SYSTEM  BUILD  &amp;  IMPLEMENTATION</vt:lpstr>
      <vt:lpstr>SYSTEM TESTING</vt:lpstr>
      <vt:lpstr>SYSTEM TESTING</vt:lpstr>
      <vt:lpstr>CONCLUSION &amp; FUTURE SCOPE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Banking System</dc:title>
  <dc:creator>Jim AL Sadik</dc:creator>
  <cp:lastModifiedBy>Jim AL Sadik</cp:lastModifiedBy>
  <cp:revision>44</cp:revision>
  <dcterms:created xsi:type="dcterms:W3CDTF">2017-12-19T18:33:59Z</dcterms:created>
  <dcterms:modified xsi:type="dcterms:W3CDTF">2017-12-20T05:42:39Z</dcterms:modified>
</cp:coreProperties>
</file>