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80" r:id="rId2"/>
    <p:sldId id="269" r:id="rId3"/>
    <p:sldId id="270" r:id="rId4"/>
    <p:sldId id="283" r:id="rId5"/>
    <p:sldId id="282" r:id="rId6"/>
    <p:sldId id="281" r:id="rId7"/>
    <p:sldId id="288" r:id="rId8"/>
    <p:sldId id="284" r:id="rId9"/>
    <p:sldId id="287" r:id="rId10"/>
    <p:sldId id="285" r:id="rId11"/>
    <p:sldId id="286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5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B930D0-A1F1-4271-9984-EF7C53CB1E0C}" type="datetime1">
              <a:rPr lang="ko-KR" altLang="en-US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2023-03-22</a:t>
            </a:fld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80BE5A-9D85-4716-9443-9D9E66ACB5E5}" type="slidenum">
              <a:rPr lang="en-US" altLang="ko-KR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‹#›</a:t>
            </a:fld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5476DFA-E093-417D-819F-35657A035576}" type="datetime1">
              <a:rPr lang="ko-KR" altLang="en-US" noProof="0" smtClean="0"/>
              <a:t>2023-03-22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1E05635-4EFD-4447-A451-86C57984FA8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60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424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39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464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151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48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10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64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13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51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9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58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052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4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4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35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81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rtlCol="0" anchor="ctr"/>
          <a:lstStyle>
            <a:lvl1pPr algn="ctr">
              <a:def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 rtlCol="0"/>
          <a:lstStyle>
            <a:lvl1pPr marL="0" indent="0" algn="ctr">
              <a:buNone/>
              <a:defRPr sz="26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kumimoji="0" lang="ko-KR" altLang="en-US" noProof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 rtlCol="0">
            <a:noAutofit/>
          </a:bodyPr>
          <a:lstStyle>
            <a:lvl1pPr>
              <a:defRPr sz="140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543D9BF0-CFC2-4482-AFBA-219C51C4D979}" type="datetime1">
              <a:rPr lang="ko-KR" altLang="en-US" noProof="0" smtClean="0"/>
              <a:t>2023-03-22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AE52274B-09B6-4631-8E10-310F7F0EE774}" type="datetime1">
              <a:rPr lang="ko-KR" altLang="en-US" noProof="0" smtClean="0"/>
              <a:t>2023-03-22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9200" y="274641"/>
            <a:ext cx="7416800" cy="5851525"/>
          </a:xfrm>
        </p:spPr>
        <p:txBody>
          <a:bodyPr vert="eaVert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2B1BADCC-C400-4DEB-9F17-ED987A566A64}" type="datetime1">
              <a:rPr lang="ko-KR" altLang="en-US" noProof="0" smtClean="0"/>
              <a:t>2023-03-22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10363200" cy="45720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B7F5DBD9-B233-4CB0-A36F-E4D306115F05}" type="datetime1">
              <a:rPr lang="ko-KR" altLang="en-US" noProof="0" smtClean="0"/>
              <a:t>2023-03-22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rtlCol="0" anchor="b" anchorCtr="0"/>
          <a:lstStyle>
            <a:lvl1pPr algn="l">
              <a:buNone/>
              <a:defRPr sz="4000" b="0" cap="none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63084" y="2547938"/>
            <a:ext cx="10363200" cy="1338262"/>
          </a:xfrm>
        </p:spPr>
        <p:txBody>
          <a:bodyPr rtlCol="0" anchor="t" anchorCtr="0"/>
          <a:lstStyle>
            <a:lvl1pPr marL="0" indent="0">
              <a:buNone/>
              <a:defRPr sz="24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383E4EDD-F479-429D-BFFE-70381F84A103}" type="datetime1">
              <a:rPr lang="ko-KR" altLang="en-US" noProof="0" smtClean="0"/>
              <a:t>2023-03-22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4998720" cy="45720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 hasCustomPrompt="1"/>
          </p:nvPr>
        </p:nvSpPr>
        <p:spPr>
          <a:xfrm>
            <a:off x="6578600" y="1447800"/>
            <a:ext cx="4998720" cy="45720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52C235F3-D52E-4B5D-AC07-02420CCD25A7}" type="datetime1">
              <a:rPr lang="ko-KR" altLang="en-US" noProof="0" smtClean="0"/>
              <a:t>2023-03-22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 rtl="0" eaLnBrk="1" latinLnBrk="0" hangingPunct="1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1" name="내용 개체 틀 10"/>
          <p:cNvSpPr>
            <a:spLocks noGrp="1"/>
          </p:cNvSpPr>
          <p:nvPr>
            <p:ph sz="half" idx="2" hasCustomPrompt="1"/>
          </p:nvPr>
        </p:nvSpPr>
        <p:spPr>
          <a:xfrm>
            <a:off x="1219200" y="2247900"/>
            <a:ext cx="4978400" cy="38862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 hasCustomPrompt="1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half" idx="4" hasCustomPrompt="1"/>
          </p:nvPr>
        </p:nvSpPr>
        <p:spPr>
          <a:xfrm>
            <a:off x="6604000" y="2247900"/>
            <a:ext cx="4978400" cy="38862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 eaLnBrk="1" latinLnBrk="0" hangingPunct="1"/>
            <a:r>
              <a:rPr lang="ko-KR" altLang="en-US" noProof="0" dirty="0"/>
              <a:t>둘째 수준</a:t>
            </a:r>
          </a:p>
          <a:p>
            <a:pPr lvl="2" rtl="0" eaLnBrk="1" latinLnBrk="0" hangingPunct="1"/>
            <a:r>
              <a:rPr lang="ko-KR" altLang="en-US" noProof="0" dirty="0"/>
              <a:t>셋째 수준</a:t>
            </a:r>
          </a:p>
          <a:p>
            <a:pPr lvl="3" rtl="0" eaLnBrk="1" latinLnBrk="0" hangingPunct="1"/>
            <a:r>
              <a:rPr lang="ko-KR" altLang="en-US" noProof="0" dirty="0"/>
              <a:t>넷째 수준</a:t>
            </a:r>
          </a:p>
          <a:p>
            <a:pPr lvl="4" rtl="0" eaLnBrk="1" latinLnBrk="0" hangingPunct="1"/>
            <a:r>
              <a:rPr lang="ko-KR" altLang="en-US" noProof="0" dirty="0"/>
              <a:t>다섯째 수준</a:t>
            </a:r>
            <a:endParaRPr kumimoji="0"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C57B8EB9-06D4-43A7-9C7D-4258DB769D66}" type="datetime1">
              <a:rPr lang="ko-KR" altLang="en-US" noProof="0" smtClean="0"/>
              <a:t>2023-03-22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0A935088-CD93-4D85-8ACA-E68C55144BD7}" type="datetime1">
              <a:rPr lang="ko-KR" altLang="en-US" noProof="0" smtClean="0"/>
              <a:t>2023-03-22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3BB35CA-4C4A-4FF4-9A51-C935D232A7E4}" type="datetime1">
              <a:rPr lang="ko-KR" altLang="en-US" noProof="0" smtClean="0"/>
              <a:t>2023-03-22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 algn="l">
              <a:buNone/>
              <a:defRPr sz="4000" b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 hasCustomPrompt="1"/>
          </p:nvPr>
        </p:nvSpPr>
        <p:spPr>
          <a:xfrm>
            <a:off x="3962400" y="1600200"/>
            <a:ext cx="7620000" cy="44958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 hasCustomPrompt="1"/>
          </p:nvPr>
        </p:nvSpPr>
        <p:spPr>
          <a:xfrm>
            <a:off x="1219200" y="1600200"/>
            <a:ext cx="2540000" cy="4495800"/>
          </a:xfrm>
        </p:spPr>
        <p:txBody>
          <a:bodyPr rtlCol="0"/>
          <a:lstStyle>
            <a:lvl1pPr marL="0" indent="0">
              <a:buNone/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03E38DAF-160B-42F2-A1B7-1818D77D1030}" type="datetime1">
              <a:rPr lang="ko-KR" altLang="en-US" noProof="0" smtClean="0"/>
              <a:t>2023-03-22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rtlCol="0" anchor="ctr">
            <a:noAutofit/>
          </a:bodyPr>
          <a:lstStyle>
            <a:lvl1pPr algn="l">
              <a:buNone/>
              <a:defRPr sz="2800" b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 rtlCol="0"/>
          <a:lstStyle>
            <a:lvl1pPr marL="0" indent="0">
              <a:buNone/>
              <a:defRPr sz="3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kumimoji="0"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219200" y="5445825"/>
            <a:ext cx="9753600" cy="685800"/>
          </a:xfrm>
        </p:spPr>
        <p:txBody>
          <a:bodyPr rtlCol="0"/>
          <a:lstStyle>
            <a:lvl1pPr marL="0" indent="0">
              <a:buFontTx/>
              <a:buNone/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6A34DDA-0C9C-4AAA-B2F9-5C755F14069C}" type="datetime1">
              <a:rPr lang="ko-KR" altLang="en-US" noProof="0" smtClean="0"/>
              <a:t>2023-03-22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rtlCol="0" anchor="b" anchorCtr="0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rtlCol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rtlCol="0"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rtlCol="0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A77F16A-3D93-43F5-B0A4-76DC8FC075F8}" type="datetime1">
              <a:rPr lang="ko-KR" altLang="en-US" noProof="0" smtClean="0"/>
              <a:t>2023-03-22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1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쇼핑몰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0372436" y="6109854"/>
            <a:ext cx="1532577" cy="593766"/>
          </a:xfrm>
        </p:spPr>
        <p:txBody>
          <a:bodyPr rtlCol="0"/>
          <a:lstStyle/>
          <a:p>
            <a:pPr rtl="0"/>
            <a:r>
              <a:rPr lang="ko-KR" altLang="en-US"/>
              <a:t>유지만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5740" y="90570"/>
            <a:ext cx="10363200" cy="1143000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개발환경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05740" y="1233570"/>
            <a:ext cx="10363200" cy="4572000"/>
          </a:xfrm>
        </p:spPr>
        <p:txBody>
          <a:bodyPr rtlCol="0"/>
          <a:lstStyle/>
          <a:p>
            <a:pPr rtl="0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rtl="0"/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사용언어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en-US" altLang="ko-KR" dirty="0"/>
              <a:t>JAVA,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</a:p>
          <a:p>
            <a:pPr rtl="0"/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 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이클립스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Oracle SQL Developer</a:t>
            </a:r>
          </a:p>
          <a:p>
            <a:pPr rtl="0"/>
            <a:endParaRPr lang="en-US" altLang="ko-KR" dirty="0"/>
          </a:p>
          <a:p>
            <a:pPr rtl="0"/>
            <a:r>
              <a:rPr lang="ko-KR" altLang="en-US" dirty="0"/>
              <a:t>데이터베이스</a:t>
            </a:r>
            <a:r>
              <a:rPr lang="en-US" altLang="ko-KR" dirty="0"/>
              <a:t>: Oracle 11g Express Edition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74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5740" y="90570"/>
            <a:ext cx="10363200" cy="1143000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개발환경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05740" y="1233570"/>
            <a:ext cx="10363200" cy="4572000"/>
          </a:xfrm>
        </p:spPr>
        <p:txBody>
          <a:bodyPr rtlCol="0"/>
          <a:lstStyle/>
          <a:p>
            <a:pPr rtl="0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rtl="0"/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사용언어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en-US" altLang="ko-KR" dirty="0"/>
              <a:t>JAVA,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</a:p>
          <a:p>
            <a:pPr rtl="0"/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 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이클립스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Oracle SQL Developer</a:t>
            </a:r>
          </a:p>
          <a:p>
            <a:pPr rtl="0"/>
            <a:endParaRPr lang="en-US" altLang="ko-KR" dirty="0"/>
          </a:p>
          <a:p>
            <a:pPr rtl="0"/>
            <a:r>
              <a:rPr lang="ko-KR" altLang="en-US" dirty="0"/>
              <a:t>데이터베이스</a:t>
            </a:r>
            <a:r>
              <a:rPr lang="en-US" altLang="ko-KR" dirty="0"/>
              <a:t>: Oracle 11g Express Edition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62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기회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문제 및 기회를 식별합니다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lvl="1"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소비자 문제를 식별하고 이러한 문제로 인한 제품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서비스 기회의 특성을 정의합니다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rtl="0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비즈니스 개념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회사의 기반이 되는 주요 기술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개념 또는 전략을 요약합니다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8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경쟁 제품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경쟁 제품을 요약합니다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귀사의 경쟁적 우위에 대해 간단히 설명합니다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0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목표 및 목적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개년 목표를 나열합니다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rtl="0"/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개년 목표를 달성하기 위한 측정 가능한 구체적 목적을 명시합니다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시장 점유율 목표를 나열합니다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수익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이윤 목표를 나열합니다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재무 계획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재무 모델 및 가격 책정 가정을 정의하는 포괄적인 재무 계획을 대략적으로 설명합니다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lvl="1"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이 계획은 향후 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년 동안의 예상 연간 판매량 및 수익을 포함해야 합니다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여러 슬라이드를 사용하여 이 자료를 적절히 포함합니다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4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자원 요구 사항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다음 리소스에 대한 요구 사항 목록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</a:p>
          <a:p>
            <a:pPr lvl="1"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인건비</a:t>
            </a:r>
          </a:p>
          <a:p>
            <a:pPr lvl="1"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기술</a:t>
            </a:r>
          </a:p>
          <a:p>
            <a:pPr lvl="1"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재무</a:t>
            </a:r>
          </a:p>
          <a:p>
            <a:pPr lvl="1"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유통</a:t>
            </a:r>
          </a:p>
          <a:p>
            <a:pPr lvl="1"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프로모션</a:t>
            </a:r>
          </a:p>
          <a:p>
            <a:pPr lvl="1"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제품</a:t>
            </a:r>
          </a:p>
          <a:p>
            <a:pPr lvl="1"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서비스</a:t>
            </a:r>
          </a:p>
          <a:p>
            <a:pPr rtl="0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9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위험 및 보상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제안된 프로젝트에 따른 위험 요소 및 해결 방법을 요약합니다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특히 자금을 구하고 있는 경우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예상된 보상을 예측합니다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rtl="0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00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핵심 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가까운 미래</a:t>
            </a:r>
          </a:p>
          <a:p>
            <a:pPr lvl="1"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즉각적이거나 단기적인 해결책이 필요한 중요한 결정 사항 및 문제를 식별합니다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결정을 연기할 때 나타나는 결과를 명시합니다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장기적</a:t>
            </a:r>
          </a:p>
          <a:p>
            <a:pPr lvl="1"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장기적인 해결책이 필요한 문제를 식별합니다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결정을 연기할 때 나타나는 결과를 명시합니다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자금을 구하고 있는 경우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해결을 위해 재무 자원이 필요한 문제를 상세히 명시합니다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60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81989" y="84633"/>
            <a:ext cx="10363200" cy="1143000"/>
          </a:xfrm>
        </p:spPr>
        <p:txBody>
          <a:bodyPr rtlCol="0"/>
          <a:lstStyle/>
          <a:p>
            <a:pPr rtl="0"/>
            <a:r>
              <a:rPr lang="ko-KR" altLang="en-US" dirty="0"/>
              <a:t>목차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502722" y="1227633"/>
            <a:ext cx="10363200" cy="4572000"/>
          </a:xfrm>
        </p:spPr>
        <p:txBody>
          <a:bodyPr rtlCol="0"/>
          <a:lstStyle/>
          <a:p>
            <a:pPr marL="514350" indent="-514350" rtl="0">
              <a:buFont typeface="+mj-lt"/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514350" indent="-514350" rtl="0">
              <a:buFont typeface="+mj-lt"/>
              <a:buAutoNum type="arabicPeriod"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개발 목적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ko-KR" altLang="en-US" dirty="0"/>
              <a:t>개발 환경</a:t>
            </a:r>
            <a:endParaRPr lang="en-US" altLang="ko-KR" dirty="0"/>
          </a:p>
          <a:p>
            <a:pPr marL="514350" indent="-514350" rtl="0">
              <a:buFont typeface="+mj-lt"/>
              <a:buAutoNum type="arabicPeriod"/>
            </a:pPr>
            <a:r>
              <a:rPr lang="ko-KR" altLang="en-US" dirty="0"/>
              <a:t>시스템 구조</a:t>
            </a:r>
            <a:endParaRPr lang="en-US" altLang="ko-KR" dirty="0"/>
          </a:p>
          <a:p>
            <a:pPr marL="514350" indent="-514350" rtl="0">
              <a:buFont typeface="+mj-lt"/>
              <a:buAutoNum type="arabicPeriod"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프로그램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ko-KR" altLang="en-US" dirty="0"/>
              <a:t>소스코드</a:t>
            </a:r>
            <a:endParaRPr lang="en-US" altLang="ko-KR" dirty="0"/>
          </a:p>
          <a:p>
            <a:pPr marL="514350" indent="-514350" rtl="0">
              <a:buFont typeface="+mj-lt"/>
              <a:buAutoNum type="arabicPeriod"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마무리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5740" y="90570"/>
            <a:ext cx="10363200" cy="1143000"/>
          </a:xfrm>
        </p:spPr>
        <p:txBody>
          <a:bodyPr rtlCol="0"/>
          <a:lstStyle/>
          <a:p>
            <a:pPr rtl="0"/>
            <a:r>
              <a:rPr lang="en-US" altLang="ko-KR" dirty="0"/>
              <a:t>1.</a:t>
            </a:r>
            <a:r>
              <a:rPr lang="ko-KR" altLang="en-US" dirty="0"/>
              <a:t>개요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05740" y="1233570"/>
            <a:ext cx="10363200" cy="4572000"/>
          </a:xfrm>
        </p:spPr>
        <p:txBody>
          <a:bodyPr rtlCol="0"/>
          <a:lstStyle/>
          <a:p>
            <a:pPr rtl="0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rtl="0"/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사용자가 상품을 조회 및 구매할 수 있는 쇼핑몰을 만든다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rtl="0"/>
            <a:endParaRPr lang="en-US" altLang="ko-KR" dirty="0"/>
          </a:p>
          <a:p>
            <a:pPr rtl="0"/>
            <a:endParaRPr lang="en-US" altLang="ko-KR" dirty="0"/>
          </a:p>
          <a:p>
            <a:pPr rtl="0"/>
            <a:r>
              <a:rPr lang="ko-KR" altLang="en-US" dirty="0"/>
              <a:t>관리자가 해당 상품을 관리할 수 있다</a:t>
            </a:r>
            <a:r>
              <a:rPr lang="en-US" altLang="ko-KR" dirty="0"/>
              <a:t>.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5740" y="90570"/>
            <a:ext cx="10363200" cy="1143000"/>
          </a:xfrm>
        </p:spPr>
        <p:txBody>
          <a:bodyPr rtlCol="0"/>
          <a:lstStyle/>
          <a:p>
            <a:pPr rtl="0"/>
            <a:r>
              <a:rPr lang="en-US" altLang="ko-KR" dirty="0"/>
              <a:t>2.</a:t>
            </a:r>
            <a:r>
              <a:rPr lang="ko-KR" altLang="en-US" dirty="0"/>
              <a:t>개발 목적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05740" y="1233570"/>
            <a:ext cx="10363200" cy="4572000"/>
          </a:xfrm>
        </p:spPr>
        <p:txBody>
          <a:bodyPr rtlCol="0"/>
          <a:lstStyle/>
          <a:p>
            <a:pPr rtl="0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rtl="0"/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상품 조회 및 구매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관리를 구현해본다</a:t>
            </a:r>
            <a:endParaRPr lang="en-US" altLang="ko-KR" dirty="0"/>
          </a:p>
          <a:p>
            <a:pPr rtl="0"/>
            <a:endParaRPr lang="en-US" altLang="ko-KR" dirty="0"/>
          </a:p>
          <a:p>
            <a:pPr rtl="0"/>
            <a:r>
              <a:rPr lang="ko-KR" altLang="en-US" dirty="0"/>
              <a:t>사용자 로그인 및 정보수정을 구현해본다</a:t>
            </a:r>
            <a:r>
              <a:rPr lang="en-US" altLang="ko-KR" dirty="0"/>
              <a:t>.</a:t>
            </a:r>
          </a:p>
          <a:p>
            <a:pPr rtl="0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rtl="0"/>
            <a:r>
              <a:rPr lang="en-US" altLang="ko-KR" dirty="0"/>
              <a:t>JAVA </a:t>
            </a:r>
            <a:r>
              <a:rPr lang="ko-KR" altLang="en-US" dirty="0"/>
              <a:t>와 </a:t>
            </a:r>
            <a:r>
              <a:rPr lang="en-US" altLang="ko-KR" dirty="0"/>
              <a:t>SQL</a:t>
            </a:r>
            <a:r>
              <a:rPr lang="ko-KR" altLang="en-US" dirty="0"/>
              <a:t>을 이용한 </a:t>
            </a:r>
            <a:r>
              <a:rPr lang="en-US" altLang="ko-KR" dirty="0"/>
              <a:t>JDBC</a:t>
            </a:r>
            <a:r>
              <a:rPr lang="ko-KR" altLang="en-US" dirty="0"/>
              <a:t>를 학습한다</a:t>
            </a:r>
            <a:r>
              <a:rPr lang="en-US" altLang="ko-KR" dirty="0"/>
              <a:t>.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3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5740" y="90570"/>
            <a:ext cx="10363200" cy="1143000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개발환경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05740" y="1233570"/>
            <a:ext cx="10363200" cy="4572000"/>
          </a:xfrm>
        </p:spPr>
        <p:txBody>
          <a:bodyPr rtlCol="0"/>
          <a:lstStyle/>
          <a:p>
            <a:pPr rtl="0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rtl="0"/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사용언어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en-US" altLang="ko-KR" dirty="0"/>
              <a:t>JAVA,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</a:p>
          <a:p>
            <a:pPr rtl="0"/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 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이클립스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Oracle SQL Developer</a:t>
            </a:r>
          </a:p>
          <a:p>
            <a:pPr rtl="0"/>
            <a:endParaRPr lang="en-US" altLang="ko-KR" dirty="0"/>
          </a:p>
          <a:p>
            <a:pPr rtl="0"/>
            <a:r>
              <a:rPr lang="ko-KR" altLang="en-US" dirty="0"/>
              <a:t>데이터베이스</a:t>
            </a:r>
            <a:r>
              <a:rPr lang="en-US" altLang="ko-KR" dirty="0"/>
              <a:t>: Oracle 11g Express Edition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8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5740" y="90570"/>
            <a:ext cx="10363200" cy="1143000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시스템 구조</a:t>
            </a: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84E8F79E-BFE3-5277-77A9-9C3B967BC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40" y="1846216"/>
            <a:ext cx="11176661" cy="4432663"/>
          </a:xfrm>
          <a:prstGeom prst="rect">
            <a:avLst/>
          </a:prstGeom>
        </p:spPr>
      </p:pic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F2C36541-83B6-3F9C-1FED-15547510D0D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05740" y="1233570"/>
            <a:ext cx="10363200" cy="4572000"/>
          </a:xfrm>
        </p:spPr>
        <p:txBody>
          <a:bodyPr/>
          <a:lstStyle/>
          <a:p>
            <a:r>
              <a:rPr lang="ko-KR" altLang="en-US" dirty="0"/>
              <a:t>초기 시스템 구조 설정</a:t>
            </a:r>
          </a:p>
        </p:txBody>
      </p:sp>
    </p:spTree>
    <p:extLst>
      <p:ext uri="{BB962C8B-B14F-4D97-AF65-F5344CB8AC3E}">
        <p14:creationId xmlns:p14="http://schemas.microsoft.com/office/powerpoint/2010/main" val="274675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5740" y="90570"/>
            <a:ext cx="10363200" cy="1143000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시스템 구조</a:t>
            </a:r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F2C36541-83B6-3F9C-1FED-15547510D0D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05740" y="1233570"/>
            <a:ext cx="10363200" cy="4572000"/>
          </a:xfrm>
        </p:spPr>
        <p:txBody>
          <a:bodyPr/>
          <a:lstStyle/>
          <a:p>
            <a:r>
              <a:rPr lang="ko-KR" altLang="en-US" dirty="0"/>
              <a:t>시스템 구조 </a:t>
            </a:r>
          </a:p>
        </p:txBody>
      </p:sp>
      <p:graphicFrame>
        <p:nvGraphicFramePr>
          <p:cNvPr id="6" name="개체 5">
            <a:hlinkClick r:id="" action="ppaction://ole?verb=0"/>
            <a:extLst>
              <a:ext uri="{FF2B5EF4-FFF2-40B4-BE49-F238E27FC236}">
                <a16:creationId xmlns:a16="http://schemas.microsoft.com/office/drawing/2014/main" id="{AAFA816C-DB83-D058-52EA-E5C8817151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68898"/>
              </p:ext>
            </p:extLst>
          </p:nvPr>
        </p:nvGraphicFramePr>
        <p:xfrm>
          <a:off x="405739" y="1805070"/>
          <a:ext cx="11006447" cy="46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3" imgW="6096296" imgH="3429229" progId="PowerPoint.Show.12">
                  <p:embed/>
                </p:oleObj>
              </mc:Choice>
              <mc:Fallback>
                <p:oleObj name="Presentation" r:id="rId3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739" y="1805070"/>
                        <a:ext cx="11006447" cy="4661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972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5740" y="90570"/>
            <a:ext cx="10363200" cy="1143000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시스템 구조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시나리오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05740" y="1233570"/>
            <a:ext cx="10363200" cy="4572000"/>
          </a:xfrm>
        </p:spPr>
        <p:txBody>
          <a:bodyPr rtlCol="0">
            <a:normAutofit fontScale="62500" lnSpcReduction="20000"/>
          </a:bodyPr>
          <a:lstStyle/>
          <a:p>
            <a:pPr rtl="0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메인 화면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dirty="0"/>
              <a:t>비회원</a:t>
            </a:r>
            <a:r>
              <a:rPr lang="en-US" altLang="ko-KR" dirty="0"/>
              <a:t>, </a:t>
            </a:r>
            <a:r>
              <a:rPr lang="ko-KR" altLang="en-US" dirty="0"/>
              <a:t>회원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  <a:r>
              <a:rPr lang="en-US" altLang="ko-KR" dirty="0"/>
              <a:t>, </a:t>
            </a:r>
            <a:r>
              <a:rPr lang="ko-KR" altLang="en-US" dirty="0"/>
              <a:t>종료가 가능하다</a:t>
            </a:r>
            <a:endParaRPr lang="en-US" altLang="ko-KR" dirty="0"/>
          </a:p>
          <a:p>
            <a:pPr rtl="0"/>
            <a:r>
              <a:rPr lang="ko-KR" altLang="en-US" dirty="0"/>
              <a:t>비회원</a:t>
            </a:r>
            <a:r>
              <a:rPr lang="en-US" altLang="ko-KR" dirty="0"/>
              <a:t>- </a:t>
            </a:r>
            <a:r>
              <a:rPr lang="ko-KR" altLang="en-US" dirty="0"/>
              <a:t>카테고리 조회 </a:t>
            </a:r>
            <a:r>
              <a:rPr lang="en-US" altLang="ko-KR" dirty="0"/>
              <a:t>– </a:t>
            </a:r>
            <a:r>
              <a:rPr lang="ko-KR" altLang="en-US" dirty="0"/>
              <a:t>상품 조회 후 메인 화면</a:t>
            </a:r>
            <a:endParaRPr lang="en-US" altLang="ko-KR" dirty="0"/>
          </a:p>
          <a:p>
            <a:pPr rtl="0"/>
            <a:endParaRPr lang="en-US" altLang="ko-KR" dirty="0"/>
          </a:p>
          <a:p>
            <a:pPr rtl="0"/>
            <a:r>
              <a:rPr lang="ko-KR" altLang="en-US" dirty="0"/>
              <a:t>회원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카테고리 조회 </a:t>
            </a:r>
            <a:r>
              <a:rPr lang="en-US" altLang="ko-KR" dirty="0"/>
              <a:t>– </a:t>
            </a:r>
            <a:r>
              <a:rPr lang="ko-KR" altLang="en-US" dirty="0"/>
              <a:t>상품 조회</a:t>
            </a:r>
            <a:r>
              <a:rPr lang="en-US" altLang="ko-KR" dirty="0"/>
              <a:t> – </a:t>
            </a:r>
            <a:r>
              <a:rPr lang="ko-KR" altLang="en-US" dirty="0"/>
              <a:t>구매</a:t>
            </a:r>
            <a:r>
              <a:rPr lang="en-US" altLang="ko-KR" dirty="0"/>
              <a:t>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 rtl="0">
              <a:buNone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구매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구매테이블 </a:t>
            </a:r>
            <a:r>
              <a:rPr lang="en-US" altLang="ko-KR" dirty="0"/>
              <a:t>INSERT </a:t>
            </a:r>
            <a:r>
              <a:rPr lang="ko-KR" altLang="en-US" dirty="0"/>
              <a:t>상품테이블 </a:t>
            </a:r>
            <a:r>
              <a:rPr lang="en-US" altLang="ko-KR" dirty="0"/>
              <a:t>DELETE</a:t>
            </a:r>
          </a:p>
          <a:p>
            <a:pPr marL="0" indent="0" rtl="0">
              <a:buNone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rtl="0"/>
            <a:r>
              <a:rPr lang="ko-KR" altLang="en-US" dirty="0"/>
              <a:t>회원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- </a:t>
            </a:r>
            <a:r>
              <a:rPr lang="ko-KR" altLang="en-US" dirty="0"/>
              <a:t> 마이 페이지</a:t>
            </a:r>
            <a:r>
              <a:rPr lang="en-US" altLang="ko-KR" dirty="0"/>
              <a:t> – </a:t>
            </a:r>
            <a:r>
              <a:rPr lang="ko-KR" altLang="en-US" dirty="0"/>
              <a:t>개인정보수정</a:t>
            </a:r>
            <a:endParaRPr lang="en-US" altLang="ko-KR" dirty="0"/>
          </a:p>
          <a:p>
            <a:pPr marL="0" indent="0" rtl="0">
              <a:buNone/>
            </a:pPr>
            <a:r>
              <a:rPr lang="en-US" altLang="ko-KR" dirty="0"/>
              <a:t>	</a:t>
            </a:r>
            <a:r>
              <a:rPr lang="ko-KR" altLang="en-US" dirty="0"/>
              <a:t>개인정보수정</a:t>
            </a:r>
            <a:r>
              <a:rPr lang="en-US" altLang="ko-KR" dirty="0"/>
              <a:t>- </a:t>
            </a:r>
            <a:r>
              <a:rPr lang="ko-KR" altLang="en-US" dirty="0"/>
              <a:t>유저테이블 </a:t>
            </a:r>
            <a:r>
              <a:rPr lang="en-US" altLang="ko-KR" dirty="0"/>
              <a:t>UPDATE</a:t>
            </a:r>
          </a:p>
          <a:p>
            <a:pPr marL="0" indent="0" rtl="0">
              <a:buNone/>
            </a:pPr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회원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로그인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dirty="0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구매내역</a:t>
            </a:r>
            <a:endParaRPr lang="en-US" altLang="ko-KR" dirty="0"/>
          </a:p>
          <a:p>
            <a:pPr marL="0" indent="0" rtl="0">
              <a:buNone/>
            </a:pPr>
            <a:r>
              <a:rPr lang="en-US" altLang="ko-KR" dirty="0"/>
              <a:t>	</a:t>
            </a:r>
            <a:r>
              <a:rPr lang="ko-KR" altLang="en-US" dirty="0"/>
              <a:t>구매내역</a:t>
            </a:r>
            <a:r>
              <a:rPr lang="en-US" altLang="ko-KR" dirty="0"/>
              <a:t> – </a:t>
            </a:r>
            <a:r>
              <a:rPr lang="ko-KR" altLang="en-US" dirty="0"/>
              <a:t>유저</a:t>
            </a:r>
            <a:r>
              <a:rPr lang="en-US" altLang="ko-KR" dirty="0"/>
              <a:t>+</a:t>
            </a:r>
            <a:r>
              <a:rPr lang="ko-KR" altLang="en-US" dirty="0"/>
              <a:t>상품</a:t>
            </a:r>
            <a:r>
              <a:rPr lang="en-US" altLang="ko-KR" dirty="0"/>
              <a:t>+</a:t>
            </a:r>
            <a:r>
              <a:rPr lang="ko-KR" altLang="en-US" dirty="0"/>
              <a:t>구매 테이블에서 필요정보를 가져옴</a:t>
            </a:r>
            <a:endParaRPr lang="en-US" altLang="ko-KR" dirty="0"/>
          </a:p>
          <a:p>
            <a:pPr rtl="0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rtl="0"/>
            <a:r>
              <a:rPr lang="ko-KR" altLang="en-US" dirty="0"/>
              <a:t>회원가입 </a:t>
            </a:r>
            <a:r>
              <a:rPr lang="en-US" altLang="ko-KR" dirty="0"/>
              <a:t>– </a:t>
            </a:r>
            <a:r>
              <a:rPr lang="ko-KR" altLang="en-US" dirty="0"/>
              <a:t>유저 </a:t>
            </a:r>
            <a:r>
              <a:rPr lang="en-US" altLang="ko-KR" dirty="0"/>
              <a:t>INSERT</a:t>
            </a:r>
          </a:p>
          <a:p>
            <a:pPr rtl="0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rtl="0"/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입고</a:t>
            </a:r>
            <a:endParaRPr lang="en-US" altLang="ko-KR" dirty="0"/>
          </a:p>
          <a:p>
            <a:pPr marL="0" indent="0" rtl="0">
              <a:buNone/>
            </a:pPr>
            <a:r>
              <a:rPr lang="en-US" altLang="ko-KR" dirty="0"/>
              <a:t>	</a:t>
            </a:r>
            <a:r>
              <a:rPr lang="ko-KR" altLang="en-US" dirty="0"/>
              <a:t>입고</a:t>
            </a:r>
            <a:r>
              <a:rPr lang="en-US" altLang="ko-KR" dirty="0"/>
              <a:t> – </a:t>
            </a:r>
            <a:r>
              <a:rPr lang="ko-KR" altLang="en-US" dirty="0"/>
              <a:t>상품 </a:t>
            </a:r>
            <a:r>
              <a:rPr lang="en-US" altLang="ko-KR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51731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5740" y="90570"/>
            <a:ext cx="10363200" cy="1143000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시스템구조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그림 6" descr="도표이(가) 표시된 사진&#10;&#10;자동 생성된 설명">
            <a:extLst>
              <a:ext uri="{FF2B5EF4-FFF2-40B4-BE49-F238E27FC236}">
                <a16:creationId xmlns:a16="http://schemas.microsoft.com/office/drawing/2014/main" id="{675F944C-8054-618A-10A0-2BB56D4D5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9" y="1289261"/>
            <a:ext cx="9563591" cy="46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9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즈니스 계획 프레젠테이션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627874_TF03460662" id="{B3ADA8D1-8750-4FCE-9C8A-D6A317A343ED}" vid="{94A80ABE-649B-41B5-9938-CF4BAE7DEA2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계획 프레젠테이션</Template>
  <TotalTime>52</TotalTime>
  <Words>459</Words>
  <Application>Microsoft Office PowerPoint</Application>
  <PresentationFormat>와이드스크린</PresentationFormat>
  <Paragraphs>127</Paragraphs>
  <Slides>19</Slides>
  <Notes>19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Malgun Gothic</vt:lpstr>
      <vt:lpstr>Arial</vt:lpstr>
      <vt:lpstr>Wingdings 2</vt:lpstr>
      <vt:lpstr>비즈니스 계획 프레젠테이션</vt:lpstr>
      <vt:lpstr>Microsoft PowerPoint 프레젠테이션</vt:lpstr>
      <vt:lpstr>쇼핑몰</vt:lpstr>
      <vt:lpstr>목차</vt:lpstr>
      <vt:lpstr>1.개요</vt:lpstr>
      <vt:lpstr>2.개발 목적</vt:lpstr>
      <vt:lpstr>3.개발환경</vt:lpstr>
      <vt:lpstr>4.시스템 구조</vt:lpstr>
      <vt:lpstr>4.시스템 구조</vt:lpstr>
      <vt:lpstr>4.시스템 구조(시나리오)</vt:lpstr>
      <vt:lpstr>4.시스템구조(테이블)</vt:lpstr>
      <vt:lpstr>3.개발환경</vt:lpstr>
      <vt:lpstr>3.개발환경</vt:lpstr>
      <vt:lpstr>기회</vt:lpstr>
      <vt:lpstr>비즈니스 개념</vt:lpstr>
      <vt:lpstr>경쟁 제품</vt:lpstr>
      <vt:lpstr>목표 및 목적</vt:lpstr>
      <vt:lpstr>재무 계획</vt:lpstr>
      <vt:lpstr>자원 요구 사항</vt:lpstr>
      <vt:lpstr>위험 및 보상</vt:lpstr>
      <vt:lpstr>핵심 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쇼핑몰</dc:title>
  <dc:creator>퍼스트존 아카데미01</dc:creator>
  <cp:lastModifiedBy>퍼스트존 아카데미01</cp:lastModifiedBy>
  <cp:revision>12</cp:revision>
  <dcterms:created xsi:type="dcterms:W3CDTF">2023-03-22T01:48:51Z</dcterms:created>
  <dcterms:modified xsi:type="dcterms:W3CDTF">2023-03-22T02:42:05Z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