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8" r:id="rId5"/>
    <p:sldId id="277" r:id="rId6"/>
    <p:sldId id="259" r:id="rId7"/>
    <p:sldId id="279" r:id="rId8"/>
    <p:sldId id="260" r:id="rId9"/>
    <p:sldId id="261" r:id="rId10"/>
    <p:sldId id="262" r:id="rId11"/>
    <p:sldId id="263" r:id="rId12"/>
    <p:sldId id="265" r:id="rId13"/>
    <p:sldId id="280" r:id="rId14"/>
    <p:sldId id="257" r:id="rId15"/>
    <p:sldId id="276" r:id="rId16"/>
    <p:sldId id="267" r:id="rId17"/>
    <p:sldId id="268" r:id="rId18"/>
    <p:sldId id="269" r:id="rId19"/>
    <p:sldId id="270" r:id="rId20"/>
    <p:sldId id="272" r:id="rId21"/>
    <p:sldId id="271" r:id="rId22"/>
    <p:sldId id="273" r:id="rId23"/>
    <p:sldId id="278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AA61"/>
    <a:srgbClr val="26BAE0"/>
    <a:srgbClr val="FFFFCC"/>
    <a:srgbClr val="FFFF99"/>
    <a:srgbClr val="312B2B"/>
    <a:srgbClr val="F2B500"/>
    <a:srgbClr val="E03249"/>
    <a:srgbClr val="2489BD"/>
    <a:srgbClr val="D30000"/>
    <a:srgbClr val="6D9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70" autoAdjust="0"/>
    <p:restoredTop sz="94643"/>
  </p:normalViewPr>
  <p:slideViewPr>
    <p:cSldViewPr snapToGrid="0" snapToObjects="1">
      <p:cViewPr varScale="1">
        <p:scale>
          <a:sx n="125" d="100"/>
          <a:sy n="125" d="100"/>
        </p:scale>
        <p:origin x="18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400" b="1" i="0" dirty="0" err="1">
                <a:latin typeface="Nunito Sans" pitchFamily="2" charset="77"/>
              </a:rPr>
              <a:t>Chiffre</a:t>
            </a:r>
            <a:r>
              <a:rPr lang="en-US" sz="2400" b="1" i="0" dirty="0">
                <a:latin typeface="Nunito Sans" pitchFamily="2" charset="77"/>
              </a:rPr>
              <a:t> </a:t>
            </a:r>
            <a:r>
              <a:rPr lang="en-US" sz="2400" b="1" i="0" dirty="0" err="1">
                <a:latin typeface="Nunito Sans" pitchFamily="2" charset="77"/>
              </a:rPr>
              <a:t>d’Affaires</a:t>
            </a:r>
            <a:r>
              <a:rPr lang="en-US" sz="2400" b="1" i="0" dirty="0">
                <a:latin typeface="Nunito Sans" pitchFamily="2" charset="77"/>
              </a:rPr>
              <a:t> (k€)</a:t>
            </a:r>
          </a:p>
        </c:rich>
      </c:tx>
      <c:layout>
        <c:manualLayout>
          <c:xMode val="edge"/>
          <c:yMode val="edge"/>
          <c:x val="0.15782187384254509"/>
          <c:y val="5.658969131882943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 (k€)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2015</c:v>
                </c:pt>
                <c:pt idx="1">
                  <c:v>2016</c:v>
                </c:pt>
                <c:pt idx="2">
                  <c:v>2017*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4643</c:v>
                </c:pt>
                <c:pt idx="1">
                  <c:v>4936</c:v>
                </c:pt>
                <c:pt idx="2">
                  <c:v>5697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BC-A64C-AE9A-25111988A4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1949816"/>
        <c:axId val="501944240"/>
      </c:barChart>
      <c:catAx>
        <c:axId val="501949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01944240"/>
        <c:crosses val="autoZero"/>
        <c:auto val="1"/>
        <c:lblAlgn val="ctr"/>
        <c:lblOffset val="100"/>
        <c:noMultiLvlLbl val="0"/>
      </c:catAx>
      <c:valAx>
        <c:axId val="501944240"/>
        <c:scaling>
          <c:orientation val="minMax"/>
          <c:min val="3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01949816"/>
        <c:crosses val="autoZero"/>
        <c:crossBetween val="between"/>
        <c:majorUnit val="1000"/>
        <c:min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E4AEA6AF-7736-DD47-8CE1-828692FF0E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E77A235-2138-C84A-AFC8-BA8BBD436B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5D024-A1EC-BD41-A90F-B3067C52C12D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5FAEF8-034C-A54B-9E58-541C4764B1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67298E5-48CF-3F4F-861D-85C96DAB52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97F8E-5D37-1C4D-A618-F6F87C3B3D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855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0BD87-8E5A-3942-ACFF-E8984200F3FC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CFF48-C5BB-394B-82C2-F5AEEE120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40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hyperlink" Target="mailto:jobs@agilepartner.net" TargetMode="External"/><Relationship Id="rId7" Type="http://schemas.openxmlformats.org/officeDocument/2006/relationships/image" Target="../media/image7.png"/><Relationship Id="rId2" Type="http://schemas.openxmlformats.org/officeDocument/2006/relationships/hyperlink" Target="mailto:contact@agilepartner.net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hyperlink" Target="mailto:jobs@agilepartner.net" TargetMode="External"/><Relationship Id="rId7" Type="http://schemas.openxmlformats.org/officeDocument/2006/relationships/image" Target="../media/image7.png"/><Relationship Id="rId2" Type="http://schemas.openxmlformats.org/officeDocument/2006/relationships/hyperlink" Target="mailto:contact@agilepartner.net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ilto:jobs@agilepartner.net" TargetMode="External"/><Relationship Id="rId7" Type="http://schemas.openxmlformats.org/officeDocument/2006/relationships/hyperlink" Target="https://www.instagram.com/agilepartner" TargetMode="External"/><Relationship Id="rId12" Type="http://schemas.openxmlformats.org/officeDocument/2006/relationships/image" Target="../media/image7.png"/><Relationship Id="rId2" Type="http://schemas.openxmlformats.org/officeDocument/2006/relationships/hyperlink" Target="mailto:contact@agilepartner.net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hyperlink" Target="https://www.linkedin.com/company/agile-partner-s-a-/" TargetMode="External"/><Relationship Id="rId5" Type="http://schemas.openxmlformats.org/officeDocument/2006/relationships/hyperlink" Target="https://www.facebook.com/agilepartner/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8.jpg"/><Relationship Id="rId9" Type="http://schemas.openxmlformats.org/officeDocument/2006/relationships/hyperlink" Target="https://twitter.com/AgilePartner/" TargetMode="Externa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ilto:jobs@agilepartner.net" TargetMode="External"/><Relationship Id="rId7" Type="http://schemas.openxmlformats.org/officeDocument/2006/relationships/hyperlink" Target="https://www.instagram.com/agilepartner" TargetMode="External"/><Relationship Id="rId12" Type="http://schemas.openxmlformats.org/officeDocument/2006/relationships/image" Target="../media/image7.png"/><Relationship Id="rId2" Type="http://schemas.openxmlformats.org/officeDocument/2006/relationships/hyperlink" Target="mailto:contact@agilepartner.net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hyperlink" Target="https://www.linkedin.com/company/agile-partner-s-a-/" TargetMode="External"/><Relationship Id="rId5" Type="http://schemas.openxmlformats.org/officeDocument/2006/relationships/hyperlink" Target="https://www.facebook.com/agilepartner/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8.jpg"/><Relationship Id="rId9" Type="http://schemas.openxmlformats.org/officeDocument/2006/relationships/hyperlink" Target="https://twitter.com/AgilePartner/" TargetMode="External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ilto:jobs@agilepartner.net" TargetMode="External"/><Relationship Id="rId7" Type="http://schemas.openxmlformats.org/officeDocument/2006/relationships/hyperlink" Target="https://www.instagram.com/agilepartner" TargetMode="External"/><Relationship Id="rId12" Type="http://schemas.openxmlformats.org/officeDocument/2006/relationships/image" Target="../media/image7.png"/><Relationship Id="rId2" Type="http://schemas.openxmlformats.org/officeDocument/2006/relationships/hyperlink" Target="mailto:contact@agilepartner.net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hyperlink" Target="https://www.linkedin.com/company/agile-partner-s-a-/" TargetMode="External"/><Relationship Id="rId5" Type="http://schemas.openxmlformats.org/officeDocument/2006/relationships/hyperlink" Target="https://www.facebook.com/agilepartner/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8.jpg"/><Relationship Id="rId9" Type="http://schemas.openxmlformats.org/officeDocument/2006/relationships/hyperlink" Target="https://twitter.com/AgilePartner/" TargetMode="Externa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ous-titre (bleu)">
    <p:bg>
      <p:bgPr>
        <a:solidFill>
          <a:srgbClr val="2489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8">
            <a:extLst>
              <a:ext uri="{FF2B5EF4-FFF2-40B4-BE49-F238E27FC236}">
                <a16:creationId xmlns:a16="http://schemas.microsoft.com/office/drawing/2014/main" id="{53B180CB-3592-EA41-8142-BCB985B2ED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44" y="1610556"/>
            <a:ext cx="10515600" cy="1325564"/>
          </a:xfrm>
          <a:prstGeom prst="rect">
            <a:avLst/>
          </a:prstGeom>
        </p:spPr>
        <p:txBody>
          <a:bodyPr/>
          <a:lstStyle>
            <a:lvl1pPr algn="ctr">
              <a:defRPr sz="5000" b="1" i="0">
                <a:solidFill>
                  <a:schemeClr val="bg1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F07C3A12-1272-084E-ACE5-5398CB7C4D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088" y="2936875"/>
            <a:ext cx="10515600" cy="1381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  <a:latin typeface="Nunito Sans" pitchFamily="2" charset="77"/>
              </a:defRPr>
            </a:lvl1pPr>
          </a:lstStyle>
          <a:p>
            <a:pPr lvl="0"/>
            <a:r>
              <a:rPr lang="fr-FR" dirty="0"/>
              <a:t>Sous-titre de présentation</a:t>
            </a:r>
          </a:p>
        </p:txBody>
      </p:sp>
    </p:spTree>
    <p:extLst>
      <p:ext uri="{BB962C8B-B14F-4D97-AF65-F5344CB8AC3E}">
        <p14:creationId xmlns:p14="http://schemas.microsoft.com/office/powerpoint/2010/main" val="108827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. entreprise 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9">
            <a:extLst>
              <a:ext uri="{FF2B5EF4-FFF2-40B4-BE49-F238E27FC236}">
                <a16:creationId xmlns:a16="http://schemas.microsoft.com/office/drawing/2014/main" id="{A359DA10-F307-5142-B627-A53F96906DF6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46669393"/>
              </p:ext>
            </p:extLst>
          </p:nvPr>
        </p:nvGraphicFramePr>
        <p:xfrm>
          <a:off x="6451041" y="1925822"/>
          <a:ext cx="5034541" cy="3484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11">
            <a:extLst>
              <a:ext uri="{FF2B5EF4-FFF2-40B4-BE49-F238E27FC236}">
                <a16:creationId xmlns:a16="http://schemas.microsoft.com/office/drawing/2014/main" id="{D3ED2852-60AC-A443-AA7F-77CD33317637}"/>
              </a:ext>
            </a:extLst>
          </p:cNvPr>
          <p:cNvSpPr txBox="1"/>
          <p:nvPr userDrawn="1"/>
        </p:nvSpPr>
        <p:spPr>
          <a:xfrm>
            <a:off x="10169422" y="5410300"/>
            <a:ext cx="9845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* </a:t>
            </a:r>
            <a:r>
              <a:rPr lang="en-US" sz="800" dirty="0" err="1">
                <a:solidFill>
                  <a:schemeClr val="bg1"/>
                </a:solidFill>
              </a:rPr>
              <a:t>Chiffre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provisoire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AB5CF04-F1E4-C54D-9222-022D37ED8A5B}"/>
              </a:ext>
            </a:extLst>
          </p:cNvPr>
          <p:cNvSpPr txBox="1"/>
          <p:nvPr userDrawn="1"/>
        </p:nvSpPr>
        <p:spPr>
          <a:xfrm>
            <a:off x="838200" y="642935"/>
            <a:ext cx="8395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i="0" dirty="0">
                <a:solidFill>
                  <a:schemeClr val="bg1"/>
                </a:solidFill>
                <a:latin typeface="Nunito Black" pitchFamily="2" charset="77"/>
              </a:rPr>
              <a:t>NOTRE ENTREPRISE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E6A942B-441D-034D-9DBD-79702A5E6E6C}"/>
              </a:ext>
            </a:extLst>
          </p:cNvPr>
          <p:cNvSpPr txBox="1"/>
          <p:nvPr userDrawn="1"/>
        </p:nvSpPr>
        <p:spPr>
          <a:xfrm>
            <a:off x="838200" y="2113790"/>
            <a:ext cx="457786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 err="1">
                <a:solidFill>
                  <a:schemeClr val="bg1"/>
                </a:solidFill>
                <a:latin typeface="Nunito Sans" pitchFamily="2" charset="77"/>
              </a:rPr>
              <a:t>Depuis</a:t>
            </a:r>
            <a:r>
              <a:rPr lang="en-US" sz="2800" b="0" i="0" dirty="0">
                <a:solidFill>
                  <a:schemeClr val="bg1"/>
                </a:solidFill>
                <a:latin typeface="Nunito Sans" pitchFamily="2" charset="77"/>
              </a:rPr>
              <a:t> 2004, plus de 55 </a:t>
            </a:r>
            <a:r>
              <a:rPr lang="en-US" sz="2800" b="0" i="0" dirty="0" err="1">
                <a:solidFill>
                  <a:schemeClr val="bg1"/>
                </a:solidFill>
                <a:latin typeface="Nunito Sans" pitchFamily="2" charset="77"/>
              </a:rPr>
              <a:t>personnes</a:t>
            </a:r>
            <a:r>
              <a:rPr lang="en-US" sz="2800" b="0" i="0" dirty="0">
                <a:solidFill>
                  <a:schemeClr val="bg1"/>
                </a:solidFill>
                <a:latin typeface="Nunito Sans" pitchFamily="2" charset="77"/>
              </a:rPr>
              <a:t> de talent </a:t>
            </a:r>
            <a:r>
              <a:rPr lang="en-US" sz="2800" b="0" i="0" dirty="0" err="1">
                <a:solidFill>
                  <a:schemeClr val="bg1"/>
                </a:solidFill>
                <a:latin typeface="Nunito Sans" pitchFamily="2" charset="77"/>
              </a:rPr>
              <a:t>aident</a:t>
            </a:r>
            <a:r>
              <a:rPr lang="en-US" sz="2800" b="0" i="0" dirty="0">
                <a:solidFill>
                  <a:schemeClr val="bg1"/>
                </a:solidFill>
                <a:latin typeface="Nunito Sans" pitchFamily="2" charset="77"/>
              </a:rPr>
              <a:t> les entre</a:t>
            </a:r>
            <a:r>
              <a:rPr lang="fr-FR" sz="2800" b="0" i="0" dirty="0">
                <a:solidFill>
                  <a:schemeClr val="bg1"/>
                </a:solidFill>
                <a:latin typeface="Nunito Sans" pitchFamily="2" charset="77"/>
              </a:rPr>
              <a:t>prises </a:t>
            </a:r>
            <a:r>
              <a:rPr lang="en-US" sz="2800" b="0" i="0" dirty="0" err="1">
                <a:solidFill>
                  <a:schemeClr val="bg1"/>
                </a:solidFill>
                <a:latin typeface="Nunito Sans" pitchFamily="2" charset="77"/>
              </a:rPr>
              <a:t>à</a:t>
            </a:r>
            <a:r>
              <a:rPr lang="en-US" sz="2800" b="0" i="0" dirty="0">
                <a:solidFill>
                  <a:schemeClr val="bg1"/>
                </a:solidFill>
                <a:latin typeface="Nunito Sans" pitchFamily="2" charset="77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latin typeface="Nunito Sans" pitchFamily="2" charset="77"/>
              </a:rPr>
              <a:t>tirer</a:t>
            </a:r>
            <a:r>
              <a:rPr lang="en-US" sz="2800" b="0" i="0" dirty="0">
                <a:solidFill>
                  <a:schemeClr val="bg1"/>
                </a:solidFill>
                <a:latin typeface="Nunito Sans" pitchFamily="2" charset="77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latin typeface="Nunito Sans" pitchFamily="2" charset="77"/>
              </a:rPr>
              <a:t>parti</a:t>
            </a:r>
            <a:r>
              <a:rPr lang="en-US" sz="2800" b="0" i="0" dirty="0">
                <a:solidFill>
                  <a:schemeClr val="bg1"/>
                </a:solidFill>
                <a:latin typeface="Nunito Sans" pitchFamily="2" charset="77"/>
              </a:rPr>
              <a:t> du </a:t>
            </a:r>
            <a:r>
              <a:rPr lang="en-US" sz="2800" b="0" i="0" dirty="0" err="1">
                <a:solidFill>
                  <a:schemeClr val="bg1"/>
                </a:solidFill>
                <a:latin typeface="Nunito Sans" pitchFamily="2" charset="77"/>
              </a:rPr>
              <a:t>potentiel</a:t>
            </a:r>
            <a:r>
              <a:rPr lang="en-US" sz="2800" b="0" i="0" dirty="0">
                <a:solidFill>
                  <a:schemeClr val="bg1"/>
                </a:solidFill>
                <a:latin typeface="Nunito Sans" pitchFamily="2" charset="77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latin typeface="Nunito Sans" pitchFamily="2" charset="77"/>
              </a:rPr>
              <a:t>d'</a:t>
            </a:r>
            <a:r>
              <a:rPr lang="en-US" sz="2800" b="0" i="0" u="sng" dirty="0" err="1">
                <a:solidFill>
                  <a:schemeClr val="bg1"/>
                </a:solidFill>
                <a:latin typeface="Nunito Sans" pitchFamily="2" charset="77"/>
              </a:rPr>
              <a:t>innovation</a:t>
            </a:r>
            <a:r>
              <a:rPr lang="en-US" sz="2800" b="0" i="0" dirty="0">
                <a:solidFill>
                  <a:schemeClr val="bg1"/>
                </a:solidFill>
                <a:latin typeface="Nunito Sans" pitchFamily="2" charset="77"/>
              </a:rPr>
              <a:t> des </a:t>
            </a:r>
            <a:r>
              <a:rPr lang="en-US" sz="2800" b="0" i="0" u="sng" dirty="0">
                <a:solidFill>
                  <a:schemeClr val="bg1"/>
                </a:solidFill>
                <a:latin typeface="Nunito Sans" pitchFamily="2" charset="77"/>
              </a:rPr>
              <a:t>technologies</a:t>
            </a:r>
            <a:r>
              <a:rPr lang="en-US" sz="2800" b="0" i="0" dirty="0">
                <a:solidFill>
                  <a:schemeClr val="bg1"/>
                </a:solidFill>
                <a:latin typeface="Nunito Sans" pitchFamily="2" charset="77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latin typeface="Nunito Sans" pitchFamily="2" charset="77"/>
              </a:rPr>
              <a:t>logicielles</a:t>
            </a:r>
            <a:r>
              <a:rPr lang="en-US" sz="2800" b="0" i="0" dirty="0">
                <a:solidFill>
                  <a:schemeClr val="bg1"/>
                </a:solidFill>
                <a:latin typeface="Nunito Sans" pitchFamily="2" charset="77"/>
              </a:rPr>
              <a:t> et de </a:t>
            </a:r>
            <a:r>
              <a:rPr lang="en-US" sz="2800" b="0" i="0" dirty="0" err="1">
                <a:solidFill>
                  <a:schemeClr val="bg1"/>
                </a:solidFill>
                <a:latin typeface="Nunito Sans" pitchFamily="2" charset="77"/>
              </a:rPr>
              <a:t>leurs</a:t>
            </a:r>
            <a:r>
              <a:rPr lang="en-US" sz="2800" b="0" i="0" dirty="0">
                <a:solidFill>
                  <a:schemeClr val="bg1"/>
                </a:solidFill>
                <a:latin typeface="Nunito Sans" pitchFamily="2" charset="77"/>
              </a:rPr>
              <a:t> </a:t>
            </a:r>
            <a:r>
              <a:rPr lang="en-US" sz="2800" b="0" i="0" u="sng" dirty="0" err="1">
                <a:solidFill>
                  <a:schemeClr val="bg1"/>
                </a:solidFill>
                <a:latin typeface="Nunito Sans" pitchFamily="2" charset="77"/>
              </a:rPr>
              <a:t>employés</a:t>
            </a:r>
            <a:r>
              <a:rPr lang="en-US" sz="2800" b="0" i="0" dirty="0">
                <a:solidFill>
                  <a:schemeClr val="bg1"/>
                </a:solidFill>
                <a:latin typeface="Nunito Sans" pitchFamily="2" charset="77"/>
              </a:rPr>
              <a:t>.</a:t>
            </a:r>
          </a:p>
          <a:p>
            <a:pPr algn="just"/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464342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. nos talents">
    <p:bg>
      <p:bgPr>
        <a:solidFill>
          <a:srgbClr val="C42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8">
            <a:extLst>
              <a:ext uri="{FF2B5EF4-FFF2-40B4-BE49-F238E27FC236}">
                <a16:creationId xmlns:a16="http://schemas.microsoft.com/office/drawing/2014/main" id="{E5613A7E-8847-564C-9A51-413E4F4422AD}"/>
              </a:ext>
            </a:extLst>
          </p:cNvPr>
          <p:cNvSpPr txBox="1"/>
          <p:nvPr userDrawn="1"/>
        </p:nvSpPr>
        <p:spPr>
          <a:xfrm>
            <a:off x="838199" y="1317355"/>
            <a:ext cx="457070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500" i="0" dirty="0">
                <a:solidFill>
                  <a:schemeClr val="bg1"/>
                </a:solidFill>
                <a:latin typeface="Nunito Sans" pitchFamily="2" charset="77"/>
              </a:rPr>
              <a:t>« Contribuer à rendre le travail de ceux qui créent des logiciels plus </a:t>
            </a:r>
            <a:r>
              <a:rPr lang="fr-FR" sz="1500" b="1" i="0" dirty="0">
                <a:solidFill>
                  <a:schemeClr val="bg1"/>
                </a:solidFill>
                <a:latin typeface="Nunito Sans ExtraBold" pitchFamily="2" charset="77"/>
              </a:rPr>
              <a:t>humain</a:t>
            </a:r>
            <a:r>
              <a:rPr lang="fr-FR" sz="1500" i="0" dirty="0">
                <a:solidFill>
                  <a:schemeClr val="bg1"/>
                </a:solidFill>
                <a:latin typeface="Nunito Sans" pitchFamily="2" charset="77"/>
              </a:rPr>
              <a:t>, plus </a:t>
            </a:r>
            <a:r>
              <a:rPr lang="fr-FR" sz="1500" b="1" i="0" dirty="0">
                <a:solidFill>
                  <a:schemeClr val="bg1"/>
                </a:solidFill>
                <a:latin typeface="Nunito Sans ExtraBold" pitchFamily="2" charset="77"/>
              </a:rPr>
              <a:t>efficace</a:t>
            </a:r>
            <a:r>
              <a:rPr lang="fr-FR" sz="1500" i="0" dirty="0">
                <a:solidFill>
                  <a:schemeClr val="bg1"/>
                </a:solidFill>
                <a:latin typeface="Nunito Sans" pitchFamily="2" charset="77"/>
              </a:rPr>
              <a:t> et plus </a:t>
            </a:r>
            <a:r>
              <a:rPr lang="fr-FR" sz="1500" b="1" i="0" dirty="0">
                <a:solidFill>
                  <a:schemeClr val="bg1"/>
                </a:solidFill>
                <a:latin typeface="Nunito Sans ExtraBold" pitchFamily="2" charset="77"/>
              </a:rPr>
              <a:t>innovant</a:t>
            </a:r>
            <a:r>
              <a:rPr lang="fr-FR" sz="1500" i="0" dirty="0">
                <a:solidFill>
                  <a:schemeClr val="bg1"/>
                </a:solidFill>
                <a:latin typeface="Nunito Sans" pitchFamily="2" charset="77"/>
              </a:rPr>
              <a:t>. »</a:t>
            </a:r>
            <a:endParaRPr lang="en-US" sz="1500" i="0" dirty="0">
              <a:solidFill>
                <a:schemeClr val="bg1"/>
              </a:solidFill>
              <a:latin typeface="Nunito Sans" pitchFamily="2" charset="77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751CC1C-E3D8-4243-A7F3-5D763ED766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199" y="4222542"/>
            <a:ext cx="3299847" cy="11571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FBCA7C2-880E-8F4B-AC78-7CF0EAE808FB}"/>
              </a:ext>
            </a:extLst>
          </p:cNvPr>
          <p:cNvSpPr txBox="1"/>
          <p:nvPr userDrawn="1"/>
        </p:nvSpPr>
        <p:spPr>
          <a:xfrm>
            <a:off x="838200" y="311339"/>
            <a:ext cx="8395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i="0" dirty="0">
                <a:solidFill>
                  <a:schemeClr val="bg1"/>
                </a:solidFill>
                <a:latin typeface="Nunito Black" pitchFamily="2" charset="77"/>
              </a:rPr>
              <a:t>NOS TALENTS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BFA667C-BFEB-974C-B704-D03A7712E6AE}"/>
              </a:ext>
            </a:extLst>
          </p:cNvPr>
          <p:cNvSpPr txBox="1"/>
          <p:nvPr userDrawn="1"/>
        </p:nvSpPr>
        <p:spPr>
          <a:xfrm>
            <a:off x="838199" y="2205322"/>
            <a:ext cx="414617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fr-FR" sz="2400" b="1" i="0" dirty="0">
                <a:solidFill>
                  <a:schemeClr val="bg1"/>
                </a:solidFill>
                <a:latin typeface="Nunito Sans" pitchFamily="2" charset="77"/>
              </a:rPr>
              <a:t>Software </a:t>
            </a:r>
            <a:r>
              <a:rPr lang="fr-FR" sz="2400" b="1" i="0" dirty="0" err="1">
                <a:solidFill>
                  <a:schemeClr val="bg1"/>
                </a:solidFill>
                <a:latin typeface="Nunito Sans" pitchFamily="2" charset="77"/>
              </a:rPr>
              <a:t>developers</a:t>
            </a:r>
            <a:endParaRPr lang="fr-FR" sz="2400" b="1" i="0" dirty="0">
              <a:solidFill>
                <a:schemeClr val="bg1"/>
              </a:solidFill>
              <a:latin typeface="Nunito Sans" pitchFamily="2" charset="77"/>
            </a:endParaRPr>
          </a:p>
          <a:p>
            <a:pPr lvl="0">
              <a:lnSpc>
                <a:spcPct val="150000"/>
              </a:lnSpc>
            </a:pPr>
            <a:r>
              <a:rPr lang="fr-FR" sz="2400" b="1" i="0" dirty="0">
                <a:solidFill>
                  <a:schemeClr val="bg1"/>
                </a:solidFill>
                <a:latin typeface="Nunito Sans" pitchFamily="2" charset="77"/>
              </a:rPr>
              <a:t>Agile coaches</a:t>
            </a:r>
          </a:p>
          <a:p>
            <a:pPr lvl="0">
              <a:lnSpc>
                <a:spcPct val="150000"/>
              </a:lnSpc>
            </a:pPr>
            <a:r>
              <a:rPr lang="fr-FR" sz="2400" b="1" i="0" dirty="0">
                <a:solidFill>
                  <a:schemeClr val="bg1"/>
                </a:solidFill>
                <a:latin typeface="Nunito Sans" pitchFamily="2" charset="77"/>
              </a:rPr>
              <a:t>UX / UI Designers</a:t>
            </a:r>
          </a:p>
        </p:txBody>
      </p:sp>
      <p:pic>
        <p:nvPicPr>
          <p:cNvPr id="13" name="Picture 1">
            <a:extLst>
              <a:ext uri="{FF2B5EF4-FFF2-40B4-BE49-F238E27FC236}">
                <a16:creationId xmlns:a16="http://schemas.microsoft.com/office/drawing/2014/main" id="{5AC42F2B-EABF-0342-8213-6AA369EF02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9277" y="1317355"/>
            <a:ext cx="6182723" cy="413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02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. nos valeurs">
    <p:bg>
      <p:bgPr>
        <a:solidFill>
          <a:srgbClr val="C42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>
            <a:extLst>
              <a:ext uri="{FF2B5EF4-FFF2-40B4-BE49-F238E27FC236}">
                <a16:creationId xmlns:a16="http://schemas.microsoft.com/office/drawing/2014/main" id="{85512032-82E2-334D-AB18-11A140A3DDA1}"/>
              </a:ext>
            </a:extLst>
          </p:cNvPr>
          <p:cNvSpPr txBox="1"/>
          <p:nvPr userDrawn="1"/>
        </p:nvSpPr>
        <p:spPr>
          <a:xfrm>
            <a:off x="2377695" y="1429756"/>
            <a:ext cx="3718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000" b="0" i="0" dirty="0">
                <a:solidFill>
                  <a:srgbClr val="FFFFFF"/>
                </a:solidFill>
                <a:latin typeface="Nunito Sans" pitchFamily="2" charset="77"/>
              </a:rPr>
              <a:t>Collaboration </a:t>
            </a:r>
          </a:p>
          <a:p>
            <a:pPr algn="r"/>
            <a:r>
              <a:rPr lang="fr-FR" sz="3000" b="0" i="0" dirty="0">
                <a:solidFill>
                  <a:srgbClr val="FFFFFF"/>
                </a:solidFill>
                <a:latin typeface="Nunito Sans" pitchFamily="2" charset="77"/>
              </a:rPr>
              <a:t>&amp; transparence</a:t>
            </a:r>
            <a:endParaRPr lang="en-US" sz="3000" b="0" i="0" dirty="0">
              <a:solidFill>
                <a:srgbClr val="FFFFFF"/>
              </a:solidFill>
              <a:latin typeface="Nunito Sans" pitchFamily="2" charset="77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6B532264-4436-4540-8422-1483012CD986}"/>
              </a:ext>
            </a:extLst>
          </p:cNvPr>
          <p:cNvSpPr txBox="1"/>
          <p:nvPr userDrawn="1"/>
        </p:nvSpPr>
        <p:spPr>
          <a:xfrm>
            <a:off x="2377696" y="2792971"/>
            <a:ext cx="37183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000" b="0" i="0" dirty="0">
                <a:solidFill>
                  <a:srgbClr val="FFFFFF"/>
                </a:solidFill>
                <a:latin typeface="Nunito Sans" pitchFamily="2" charset="77"/>
              </a:rPr>
              <a:t>Excellence</a:t>
            </a:r>
            <a:endParaRPr lang="en-US" sz="3000" b="0" i="0" dirty="0">
              <a:solidFill>
                <a:srgbClr val="FFFFFF"/>
              </a:solidFill>
              <a:latin typeface="Nunito Sans" pitchFamily="2" charset="77"/>
            </a:endParaRP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0C654BDE-215B-D746-A2A6-E522A48AABEE}"/>
              </a:ext>
            </a:extLst>
          </p:cNvPr>
          <p:cNvSpPr txBox="1"/>
          <p:nvPr userDrawn="1"/>
        </p:nvSpPr>
        <p:spPr>
          <a:xfrm>
            <a:off x="2377696" y="3695945"/>
            <a:ext cx="37183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000" b="0" i="0" dirty="0">
                <a:solidFill>
                  <a:srgbClr val="FFFFFF"/>
                </a:solidFill>
                <a:latin typeface="Nunito Sans" pitchFamily="2" charset="77"/>
              </a:rPr>
              <a:t>Créativité</a:t>
            </a:r>
            <a:endParaRPr lang="en-US" sz="3000" b="0" i="0" dirty="0">
              <a:solidFill>
                <a:srgbClr val="FFFFFF"/>
              </a:solidFill>
              <a:latin typeface="Nunito Sans" pitchFamily="2" charset="77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A5446CCE-A32B-7C48-8F64-3EA5463B9C0C}"/>
              </a:ext>
            </a:extLst>
          </p:cNvPr>
          <p:cNvSpPr txBox="1"/>
          <p:nvPr userDrawn="1"/>
        </p:nvSpPr>
        <p:spPr>
          <a:xfrm>
            <a:off x="2420559" y="4579553"/>
            <a:ext cx="3675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000" b="0" i="0" dirty="0">
                <a:solidFill>
                  <a:schemeClr val="bg1"/>
                </a:solidFill>
                <a:latin typeface="Nunito Sans" pitchFamily="2" charset="77"/>
              </a:rPr>
              <a:t>Ethique</a:t>
            </a:r>
            <a:endParaRPr lang="en-US" sz="3000" b="0" i="0" dirty="0">
              <a:solidFill>
                <a:schemeClr val="bg1"/>
              </a:solidFill>
              <a:latin typeface="Nunito Sans" pitchFamily="2" charset="77"/>
            </a:endParaRPr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959F0FE1-7106-E14E-BC42-874AE3FBC1FB}"/>
              </a:ext>
            </a:extLst>
          </p:cNvPr>
          <p:cNvSpPr txBox="1"/>
          <p:nvPr userDrawn="1"/>
        </p:nvSpPr>
        <p:spPr>
          <a:xfrm>
            <a:off x="6095999" y="1553837"/>
            <a:ext cx="48199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rgbClr val="FFFFFF"/>
                </a:solidFill>
                <a:latin typeface="Nunito Sans" pitchFamily="2" charset="77"/>
              </a:rPr>
              <a:t>Confiance mutuelle et collaboration durable avec nos clients, nos partenaires et nos collaborateurs</a:t>
            </a: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97A6AAB2-0E2E-E049-94CD-F532EBF7174F}"/>
              </a:ext>
            </a:extLst>
          </p:cNvPr>
          <p:cNvSpPr txBox="1"/>
          <p:nvPr userDrawn="1"/>
        </p:nvSpPr>
        <p:spPr>
          <a:xfrm>
            <a:off x="6095999" y="2899590"/>
            <a:ext cx="48199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rgbClr val="FFFFFF"/>
                </a:solidFill>
                <a:latin typeface="Nunito Sans" pitchFamily="2" charset="77"/>
              </a:rPr>
              <a:t>Rigueur, qualité et excellence technique</a:t>
            </a:r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46972E88-853D-5B41-AE36-6BC4A29428A9}"/>
              </a:ext>
            </a:extLst>
          </p:cNvPr>
          <p:cNvSpPr txBox="1"/>
          <p:nvPr userDrawn="1"/>
        </p:nvSpPr>
        <p:spPr>
          <a:xfrm>
            <a:off x="6095998" y="3824590"/>
            <a:ext cx="48199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rgbClr val="FFFFFF"/>
                </a:solidFill>
                <a:latin typeface="Nunito Sans" pitchFamily="2" charset="77"/>
              </a:rPr>
              <a:t>Curiosité et créativité, force de proposition et promotion de l’amélioration continue</a:t>
            </a:r>
          </a:p>
        </p:txBody>
      </p:sp>
      <p:sp>
        <p:nvSpPr>
          <p:cNvPr id="24" name="TextBox 13">
            <a:extLst>
              <a:ext uri="{FF2B5EF4-FFF2-40B4-BE49-F238E27FC236}">
                <a16:creationId xmlns:a16="http://schemas.microsoft.com/office/drawing/2014/main" id="{AB3CB0EC-5509-0F44-8135-1A65B152ECF1}"/>
              </a:ext>
            </a:extLst>
          </p:cNvPr>
          <p:cNvSpPr txBox="1"/>
          <p:nvPr userDrawn="1"/>
        </p:nvSpPr>
        <p:spPr>
          <a:xfrm>
            <a:off x="6095997" y="4727564"/>
            <a:ext cx="48199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chemeClr val="bg1"/>
                </a:solidFill>
                <a:latin typeface="Nunito Sans" pitchFamily="2" charset="77"/>
              </a:rPr>
              <a:t>Engagement social et de développement durable (Label INDR obtenu en octobre 2016) 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2F1ADD5-5E23-A64B-ADD4-8FDC3A7E07C6}"/>
              </a:ext>
            </a:extLst>
          </p:cNvPr>
          <p:cNvSpPr txBox="1"/>
          <p:nvPr userDrawn="1"/>
        </p:nvSpPr>
        <p:spPr>
          <a:xfrm>
            <a:off x="838200" y="311339"/>
            <a:ext cx="8395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i="0" dirty="0">
                <a:solidFill>
                  <a:schemeClr val="bg1"/>
                </a:solidFill>
                <a:latin typeface="Nunito Black" pitchFamily="2" charset="77"/>
              </a:rPr>
              <a:t>NOS VALEURS</a:t>
            </a:r>
          </a:p>
        </p:txBody>
      </p:sp>
    </p:spTree>
    <p:extLst>
      <p:ext uri="{BB962C8B-B14F-4D97-AF65-F5344CB8AC3E}">
        <p14:creationId xmlns:p14="http://schemas.microsoft.com/office/powerpoint/2010/main" val="24911745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. personnelle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1C1424-9821-2143-84C5-816B69CC1222}"/>
              </a:ext>
            </a:extLst>
          </p:cNvPr>
          <p:cNvSpPr/>
          <p:nvPr userDrawn="1"/>
        </p:nvSpPr>
        <p:spPr>
          <a:xfrm>
            <a:off x="7515067" y="0"/>
            <a:ext cx="4676933" cy="5852160"/>
          </a:xfrm>
          <a:prstGeom prst="rect">
            <a:avLst/>
          </a:prstGeom>
          <a:solidFill>
            <a:srgbClr val="248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space réservé de l’image 12">
            <a:extLst>
              <a:ext uri="{FF2B5EF4-FFF2-40B4-BE49-F238E27FC236}">
                <a16:creationId xmlns:a16="http://schemas.microsoft.com/office/drawing/2014/main" id="{1208F90E-077D-8145-A09C-C5ED5497FAA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63255" y="573259"/>
            <a:ext cx="3771389" cy="47583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16" name="Titre 13">
            <a:extLst>
              <a:ext uri="{FF2B5EF4-FFF2-40B4-BE49-F238E27FC236}">
                <a16:creationId xmlns:a16="http://schemas.microsoft.com/office/drawing/2014/main" id="{BCBFB810-8E2D-1A49-916E-CE1AACF719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539" y="576776"/>
            <a:ext cx="6415208" cy="1353031"/>
          </a:xfrm>
          <a:prstGeom prst="rect">
            <a:avLst/>
          </a:prstGeom>
        </p:spPr>
        <p:txBody>
          <a:bodyPr/>
          <a:lstStyle>
            <a:lvl1pPr algn="ctr">
              <a:defRPr b="1" i="0">
                <a:solidFill>
                  <a:srgbClr val="2489BD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NOM PRÉNOM</a:t>
            </a:r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692DE124-7BE1-8A42-BE2B-84AF54AD6C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538" y="1929934"/>
            <a:ext cx="6415209" cy="4417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 i="0">
                <a:solidFill>
                  <a:srgbClr val="2489BD"/>
                </a:solidFill>
                <a:latin typeface="Nunito Sans Light" pitchFamily="2" charset="77"/>
              </a:defRPr>
            </a:lvl1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18" name="Espace réservé du texte 12">
            <a:extLst>
              <a:ext uri="{FF2B5EF4-FFF2-40B4-BE49-F238E27FC236}">
                <a16:creationId xmlns:a16="http://schemas.microsoft.com/office/drawing/2014/main" id="{E277CEFB-1FB0-5B4A-AD88-DE71537921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1537" y="2952284"/>
            <a:ext cx="6415210" cy="2379372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Nunito Sans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Nunito Sans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Nunito Sans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Nunito Sans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3451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illustration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1C1424-9821-2143-84C5-816B69CC1222}"/>
              </a:ext>
            </a:extLst>
          </p:cNvPr>
          <p:cNvSpPr/>
          <p:nvPr userDrawn="1"/>
        </p:nvSpPr>
        <p:spPr>
          <a:xfrm>
            <a:off x="7515067" y="0"/>
            <a:ext cx="4676933" cy="5852160"/>
          </a:xfrm>
          <a:prstGeom prst="rect">
            <a:avLst/>
          </a:prstGeom>
          <a:solidFill>
            <a:srgbClr val="248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space réservé de l’image 12">
            <a:extLst>
              <a:ext uri="{FF2B5EF4-FFF2-40B4-BE49-F238E27FC236}">
                <a16:creationId xmlns:a16="http://schemas.microsoft.com/office/drawing/2014/main" id="{1208F90E-077D-8145-A09C-C5ED5497FAA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7515067" cy="5852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489BD"/>
                </a:solidFill>
                <a:latin typeface="Nunito Sans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85D120-DC5B-F14D-A2DE-15EE93D98872}"/>
              </a:ext>
            </a:extLst>
          </p:cNvPr>
          <p:cNvSpPr txBox="1"/>
          <p:nvPr userDrawn="1"/>
        </p:nvSpPr>
        <p:spPr>
          <a:xfrm>
            <a:off x="7767376" y="1346479"/>
            <a:ext cx="41801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Nunito" pitchFamily="2" charset="77"/>
              </a:rPr>
              <a:t>TITRE</a:t>
            </a: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45649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+ contenu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0A740D-9083-C249-A526-BE408DD36D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2489BD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B938EF-4735-5140-AE61-1D6EDAF9C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8891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2489BD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594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re + 2 contenus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2BD1AF-37BB-474E-B666-A0F4413C56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2489BD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DE149D-B170-8C4E-9659-86D0A1B1E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67528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2489BD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327AD0-A463-4E44-BE84-94864AD5F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67528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2489BD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7999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2A6BA4-0DE3-8541-A184-1F6D5E2B18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2489BD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834B40-925A-EF4E-A2D6-8C926DF5D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rgbClr val="2489BD"/>
                </a:solidFill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A423A2-20C3-704D-889F-682239EC7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368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2489BD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8DA2FF1-30B9-D741-BA5B-D1A8C85D3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rgbClr val="2489BD"/>
                </a:solidFill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73BCC6-8BB5-E04F-B7C6-FC53E7865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368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2489BD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49848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8">
            <a:extLst>
              <a:ext uri="{FF2B5EF4-FFF2-40B4-BE49-F238E27FC236}">
                <a16:creationId xmlns:a16="http://schemas.microsoft.com/office/drawing/2014/main" id="{90A514EB-E8F8-7E41-AF06-A170A45D3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44" y="1610556"/>
            <a:ext cx="10515600" cy="1325564"/>
          </a:xfrm>
          <a:prstGeom prst="rect">
            <a:avLst/>
          </a:prstGeom>
        </p:spPr>
        <p:txBody>
          <a:bodyPr/>
          <a:lstStyle>
            <a:lvl1pPr algn="ctr">
              <a:defRPr sz="5000" b="1" i="0">
                <a:solidFill>
                  <a:srgbClr val="2489BD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 SEUL</a:t>
            </a:r>
          </a:p>
        </p:txBody>
      </p:sp>
    </p:spTree>
    <p:extLst>
      <p:ext uri="{BB962C8B-B14F-4D97-AF65-F5344CB8AC3E}">
        <p14:creationId xmlns:p14="http://schemas.microsoft.com/office/powerpoint/2010/main" val="609908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417D6-FBB2-944A-AD56-801871B776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415143"/>
          </a:xfrm>
          <a:prstGeom prst="rect">
            <a:avLst/>
          </a:prstGeom>
        </p:spPr>
        <p:txBody>
          <a:bodyPr anchor="t"/>
          <a:lstStyle>
            <a:lvl1pPr>
              <a:defRPr sz="3200" b="1" i="0">
                <a:solidFill>
                  <a:srgbClr val="2489BD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32DC40-2F5A-414F-9C20-6114588F6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0"/>
            <a:ext cx="6172200" cy="5101772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rgbClr val="2489BD"/>
                </a:solidFill>
                <a:latin typeface="Nunito Sans" pitchFamily="2" charset="77"/>
              </a:defRPr>
            </a:lvl1pPr>
            <a:lvl2pPr>
              <a:defRPr sz="2800" b="0" i="0">
                <a:solidFill>
                  <a:srgbClr val="2489BD"/>
                </a:solidFill>
                <a:latin typeface="Nunito" pitchFamily="2" charset="77"/>
              </a:defRPr>
            </a:lvl2pPr>
            <a:lvl3pPr>
              <a:defRPr sz="2400" b="0" i="0">
                <a:solidFill>
                  <a:srgbClr val="2489BD"/>
                </a:solidFill>
                <a:latin typeface="Nunito" pitchFamily="2" charset="77"/>
              </a:defRPr>
            </a:lvl3pPr>
            <a:lvl4pPr>
              <a:defRPr sz="2000" b="0" i="0">
                <a:solidFill>
                  <a:srgbClr val="2489BD"/>
                </a:solidFill>
                <a:latin typeface="Nunito" pitchFamily="2" charset="77"/>
              </a:defRPr>
            </a:lvl4pPr>
            <a:lvl5pPr>
              <a:defRPr sz="2000" b="0" i="0">
                <a:solidFill>
                  <a:srgbClr val="2489BD"/>
                </a:solidFill>
                <a:latin typeface="Nunito" pitchFamily="2" charset="7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Idée 1</a:t>
            </a:r>
          </a:p>
          <a:p>
            <a:pPr lvl="0"/>
            <a:r>
              <a:rPr lang="fr-FR" dirty="0"/>
              <a:t>Idée 2</a:t>
            </a:r>
          </a:p>
          <a:p>
            <a:pPr lvl="0"/>
            <a:r>
              <a:rPr lang="fr-FR" dirty="0"/>
              <a:t>Idée 3</a:t>
            </a:r>
          </a:p>
          <a:p>
            <a:pPr lvl="0"/>
            <a:r>
              <a:rPr lang="fr-FR" dirty="0"/>
              <a:t>Idée 4</a:t>
            </a:r>
          </a:p>
          <a:p>
            <a:pPr lvl="0"/>
            <a:r>
              <a:rPr lang="fr-FR" dirty="0"/>
              <a:t>A</a:t>
            </a:r>
          </a:p>
          <a:p>
            <a:pPr lvl="0"/>
            <a:r>
              <a:rPr lang="fr-FR" dirty="0"/>
              <a:t>B</a:t>
            </a:r>
          </a:p>
          <a:p>
            <a:pPr lvl="0"/>
            <a:r>
              <a:rPr lang="fr-FR" dirty="0"/>
              <a:t>C</a:t>
            </a:r>
          </a:p>
          <a:p>
            <a:pPr lvl="0"/>
            <a:r>
              <a:rPr lang="fr-FR" dirty="0"/>
              <a:t>D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549BB4-6C98-CF44-BEF5-B92B8C32E09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5015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2489BD"/>
                </a:solidFill>
                <a:latin typeface="Nunito Sans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Description</a:t>
            </a:r>
          </a:p>
          <a:p>
            <a:pPr lvl="0"/>
            <a:r>
              <a:rPr lang="fr-FR" dirty="0"/>
              <a:t>Détails</a:t>
            </a:r>
          </a:p>
        </p:txBody>
      </p:sp>
    </p:spTree>
    <p:extLst>
      <p:ext uri="{BB962C8B-B14F-4D97-AF65-F5344CB8AC3E}">
        <p14:creationId xmlns:p14="http://schemas.microsoft.com/office/powerpoint/2010/main" val="166224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ous-titre (rouge)">
    <p:bg>
      <p:bgPr>
        <a:solidFill>
          <a:srgbClr val="C42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oneTexte 22">
            <a:extLst>
              <a:ext uri="{FF2B5EF4-FFF2-40B4-BE49-F238E27FC236}">
                <a16:creationId xmlns:a16="http://schemas.microsoft.com/office/drawing/2014/main" id="{D9EB3B65-F049-004C-A13B-FDB7BB0C3CEF}"/>
              </a:ext>
            </a:extLst>
          </p:cNvPr>
          <p:cNvSpPr txBox="1"/>
          <p:nvPr userDrawn="1"/>
        </p:nvSpPr>
        <p:spPr>
          <a:xfrm>
            <a:off x="573437" y="3564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5" name="Titre 18">
            <a:extLst>
              <a:ext uri="{FF2B5EF4-FFF2-40B4-BE49-F238E27FC236}">
                <a16:creationId xmlns:a16="http://schemas.microsoft.com/office/drawing/2014/main" id="{CDF316E7-149F-6C42-9AC2-DC09E35A3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44" y="1610556"/>
            <a:ext cx="10515600" cy="1325564"/>
          </a:xfrm>
          <a:prstGeom prst="rect">
            <a:avLst/>
          </a:prstGeom>
        </p:spPr>
        <p:txBody>
          <a:bodyPr/>
          <a:lstStyle>
            <a:lvl1pPr algn="ctr">
              <a:defRPr sz="5000" b="1" i="0">
                <a:solidFill>
                  <a:schemeClr val="bg1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6" name="Espace réservé du texte 20">
            <a:extLst>
              <a:ext uri="{FF2B5EF4-FFF2-40B4-BE49-F238E27FC236}">
                <a16:creationId xmlns:a16="http://schemas.microsoft.com/office/drawing/2014/main" id="{B80EF86D-91E0-3A4D-9A0D-99BD7DA772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088" y="2936875"/>
            <a:ext cx="10515600" cy="1381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  <a:latin typeface="Nunito Sans" pitchFamily="2" charset="77"/>
              </a:defRPr>
            </a:lvl1pPr>
          </a:lstStyle>
          <a:p>
            <a:pPr lvl="0"/>
            <a:r>
              <a:rPr lang="fr-FR" dirty="0"/>
              <a:t>Sous-titre de présentation</a:t>
            </a:r>
          </a:p>
        </p:txBody>
      </p:sp>
    </p:spTree>
    <p:extLst>
      <p:ext uri="{BB962C8B-B14F-4D97-AF65-F5344CB8AC3E}">
        <p14:creationId xmlns:p14="http://schemas.microsoft.com/office/powerpoint/2010/main" val="402223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. personnelle (rou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1C1424-9821-2143-84C5-816B69CC1222}"/>
              </a:ext>
            </a:extLst>
          </p:cNvPr>
          <p:cNvSpPr/>
          <p:nvPr userDrawn="1"/>
        </p:nvSpPr>
        <p:spPr>
          <a:xfrm>
            <a:off x="7515067" y="0"/>
            <a:ext cx="4676933" cy="5852160"/>
          </a:xfrm>
          <a:prstGeom prst="rect">
            <a:avLst/>
          </a:prstGeom>
          <a:solidFill>
            <a:srgbClr val="C42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space réservé de l’image 12">
            <a:extLst>
              <a:ext uri="{FF2B5EF4-FFF2-40B4-BE49-F238E27FC236}">
                <a16:creationId xmlns:a16="http://schemas.microsoft.com/office/drawing/2014/main" id="{D54C419F-AC3A-A84E-BD20-476D05634BA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63255" y="573259"/>
            <a:ext cx="3771389" cy="47583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8" name="Titre 13">
            <a:extLst>
              <a:ext uri="{FF2B5EF4-FFF2-40B4-BE49-F238E27FC236}">
                <a16:creationId xmlns:a16="http://schemas.microsoft.com/office/drawing/2014/main" id="{1A848DE0-EB34-E640-991D-C4538E0FA3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539" y="576776"/>
            <a:ext cx="6415208" cy="1353031"/>
          </a:xfrm>
          <a:prstGeom prst="rect">
            <a:avLst/>
          </a:prstGeom>
        </p:spPr>
        <p:txBody>
          <a:bodyPr/>
          <a:lstStyle>
            <a:lvl1pPr algn="ctr">
              <a:defRPr b="1" i="0">
                <a:solidFill>
                  <a:srgbClr val="D30000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NOM PRÉNOM</a:t>
            </a:r>
          </a:p>
        </p:txBody>
      </p:sp>
      <p:sp>
        <p:nvSpPr>
          <p:cNvPr id="9" name="Espace réservé du texte 15">
            <a:extLst>
              <a:ext uri="{FF2B5EF4-FFF2-40B4-BE49-F238E27FC236}">
                <a16:creationId xmlns:a16="http://schemas.microsoft.com/office/drawing/2014/main" id="{37D6BC6D-802B-F446-A991-C7D0898076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538" y="1929934"/>
            <a:ext cx="6415209" cy="4417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 i="0">
                <a:solidFill>
                  <a:srgbClr val="D30000"/>
                </a:solidFill>
                <a:latin typeface="Nunito Sans Light" pitchFamily="2" charset="77"/>
              </a:defRPr>
            </a:lvl1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10" name="Espace réservé du texte 12">
            <a:extLst>
              <a:ext uri="{FF2B5EF4-FFF2-40B4-BE49-F238E27FC236}">
                <a16:creationId xmlns:a16="http://schemas.microsoft.com/office/drawing/2014/main" id="{39AE2EB8-2E82-8843-BBD5-4626CF0EC8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1537" y="2952284"/>
            <a:ext cx="6415210" cy="2379372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Nunito Sans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Nunito Sans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Nunito Sans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Nunito Sans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23646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illustration (rou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1C1424-9821-2143-84C5-816B69CC1222}"/>
              </a:ext>
            </a:extLst>
          </p:cNvPr>
          <p:cNvSpPr/>
          <p:nvPr userDrawn="1"/>
        </p:nvSpPr>
        <p:spPr>
          <a:xfrm>
            <a:off x="7515067" y="0"/>
            <a:ext cx="4676933" cy="5852160"/>
          </a:xfrm>
          <a:prstGeom prst="rect">
            <a:avLst/>
          </a:prstGeom>
          <a:solidFill>
            <a:srgbClr val="D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D30000"/>
              </a:solidFill>
            </a:endParaRPr>
          </a:p>
        </p:txBody>
      </p:sp>
      <p:sp>
        <p:nvSpPr>
          <p:cNvPr id="13" name="Espace réservé de l’image 12">
            <a:extLst>
              <a:ext uri="{FF2B5EF4-FFF2-40B4-BE49-F238E27FC236}">
                <a16:creationId xmlns:a16="http://schemas.microsoft.com/office/drawing/2014/main" id="{1208F90E-077D-8145-A09C-C5ED5497FAA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7515067" cy="5852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30000"/>
                </a:solidFill>
                <a:latin typeface="Nunito Sans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85D120-DC5B-F14D-A2DE-15EE93D98872}"/>
              </a:ext>
            </a:extLst>
          </p:cNvPr>
          <p:cNvSpPr txBox="1"/>
          <p:nvPr userDrawn="1"/>
        </p:nvSpPr>
        <p:spPr>
          <a:xfrm>
            <a:off x="7767376" y="1346479"/>
            <a:ext cx="41801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Nunito" pitchFamily="2" charset="77"/>
              </a:rPr>
              <a:t>TITRE</a:t>
            </a: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524627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contenu (rou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472D74E-9D73-B14B-9478-A2852DA2D3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42821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8ABE726-35BB-B441-AABC-C5FFA34AF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8891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C42821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523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2 contenus (rou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C84EB38-6FC4-684B-AB66-F9B4EA8A18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42821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A84CA3C-2D96-EC48-B466-209D86ED6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67528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C42821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46C2598F-3031-7641-A8D3-023B0F8C9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67528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C42821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59325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(rou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2A6BA4-0DE3-8541-A184-1F6D5E2B18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42821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834B40-925A-EF4E-A2D6-8C926DF5D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rgbClr val="C42821"/>
                </a:solidFill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A423A2-20C3-704D-889F-682239EC7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368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C42821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8DA2FF1-30B9-D741-BA5B-D1A8C85D3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rgbClr val="C42821"/>
                </a:solidFill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73BCC6-8BB5-E04F-B7C6-FC53E7865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368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C42821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15926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(rou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8">
            <a:extLst>
              <a:ext uri="{FF2B5EF4-FFF2-40B4-BE49-F238E27FC236}">
                <a16:creationId xmlns:a16="http://schemas.microsoft.com/office/drawing/2014/main" id="{90A514EB-E8F8-7E41-AF06-A170A45D3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44" y="1610556"/>
            <a:ext cx="10515600" cy="1325564"/>
          </a:xfrm>
          <a:prstGeom prst="rect">
            <a:avLst/>
          </a:prstGeom>
        </p:spPr>
        <p:txBody>
          <a:bodyPr/>
          <a:lstStyle>
            <a:lvl1pPr algn="ctr">
              <a:defRPr sz="5000" b="1" i="0">
                <a:solidFill>
                  <a:srgbClr val="C42821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 SEUL</a:t>
            </a:r>
          </a:p>
        </p:txBody>
      </p:sp>
    </p:spTree>
    <p:extLst>
      <p:ext uri="{BB962C8B-B14F-4D97-AF65-F5344CB8AC3E}">
        <p14:creationId xmlns:p14="http://schemas.microsoft.com/office/powerpoint/2010/main" val="21563885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 (rou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2CAE588-FC9E-7C44-A162-36ADE67A8F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415143"/>
          </a:xfrm>
          <a:prstGeom prst="rect">
            <a:avLst/>
          </a:prstGeom>
        </p:spPr>
        <p:txBody>
          <a:bodyPr anchor="t"/>
          <a:lstStyle>
            <a:lvl1pPr>
              <a:defRPr sz="3200" b="1" i="0">
                <a:solidFill>
                  <a:srgbClr val="D30000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53233AF-1088-5F4D-A88C-48B3418CAD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0"/>
            <a:ext cx="6172200" cy="5101772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rgbClr val="D30000"/>
                </a:solidFill>
                <a:latin typeface="Nunito Sans" pitchFamily="2" charset="77"/>
              </a:defRPr>
            </a:lvl1pPr>
            <a:lvl2pPr>
              <a:defRPr sz="2800" b="0" i="0">
                <a:solidFill>
                  <a:srgbClr val="2489BD"/>
                </a:solidFill>
                <a:latin typeface="Nunito" pitchFamily="2" charset="77"/>
              </a:defRPr>
            </a:lvl2pPr>
            <a:lvl3pPr>
              <a:defRPr sz="2400" b="0" i="0">
                <a:solidFill>
                  <a:srgbClr val="2489BD"/>
                </a:solidFill>
                <a:latin typeface="Nunito" pitchFamily="2" charset="77"/>
              </a:defRPr>
            </a:lvl3pPr>
            <a:lvl4pPr>
              <a:defRPr sz="2000" b="0" i="0">
                <a:solidFill>
                  <a:srgbClr val="2489BD"/>
                </a:solidFill>
                <a:latin typeface="Nunito" pitchFamily="2" charset="77"/>
              </a:defRPr>
            </a:lvl4pPr>
            <a:lvl5pPr>
              <a:defRPr sz="2000" b="0" i="0">
                <a:solidFill>
                  <a:srgbClr val="2489BD"/>
                </a:solidFill>
                <a:latin typeface="Nunito" pitchFamily="2" charset="7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Idée 1</a:t>
            </a:r>
          </a:p>
          <a:p>
            <a:pPr lvl="0"/>
            <a:r>
              <a:rPr lang="fr-FR" dirty="0"/>
              <a:t>Idée 2</a:t>
            </a:r>
          </a:p>
          <a:p>
            <a:pPr lvl="0"/>
            <a:r>
              <a:rPr lang="fr-FR" dirty="0"/>
              <a:t>Idée 3</a:t>
            </a:r>
          </a:p>
          <a:p>
            <a:pPr lvl="0"/>
            <a:r>
              <a:rPr lang="fr-FR" dirty="0"/>
              <a:t>Idée 4</a:t>
            </a:r>
          </a:p>
          <a:p>
            <a:pPr lvl="0"/>
            <a:r>
              <a:rPr lang="fr-FR" dirty="0"/>
              <a:t>A</a:t>
            </a:r>
          </a:p>
          <a:p>
            <a:pPr lvl="0"/>
            <a:r>
              <a:rPr lang="fr-FR" dirty="0"/>
              <a:t>B</a:t>
            </a:r>
          </a:p>
          <a:p>
            <a:pPr lvl="0"/>
            <a:r>
              <a:rPr lang="fr-FR" dirty="0"/>
              <a:t>C</a:t>
            </a:r>
          </a:p>
          <a:p>
            <a:pPr lvl="0"/>
            <a:r>
              <a:rPr lang="fr-FR" dirty="0"/>
              <a:t>D</a:t>
            </a:r>
          </a:p>
        </p:txBody>
      </p:sp>
      <p:sp>
        <p:nvSpPr>
          <p:cNvPr id="7" name="Espace réservé du texte 3">
            <a:extLst>
              <a:ext uri="{FF2B5EF4-FFF2-40B4-BE49-F238E27FC236}">
                <a16:creationId xmlns:a16="http://schemas.microsoft.com/office/drawing/2014/main" id="{6AC12C83-CFC1-7844-A851-3814C4634FD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5015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D30000"/>
                </a:solidFill>
                <a:latin typeface="Nunito Sans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Description</a:t>
            </a:r>
          </a:p>
          <a:p>
            <a:pPr lvl="0"/>
            <a:r>
              <a:rPr lang="fr-FR" dirty="0"/>
              <a:t>Détails</a:t>
            </a:r>
          </a:p>
        </p:txBody>
      </p:sp>
    </p:spTree>
    <p:extLst>
      <p:ext uri="{BB962C8B-B14F-4D97-AF65-F5344CB8AC3E}">
        <p14:creationId xmlns:p14="http://schemas.microsoft.com/office/powerpoint/2010/main" val="35726091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. personnelle (jau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1C1424-9821-2143-84C5-816B69CC1222}"/>
              </a:ext>
            </a:extLst>
          </p:cNvPr>
          <p:cNvSpPr/>
          <p:nvPr userDrawn="1"/>
        </p:nvSpPr>
        <p:spPr>
          <a:xfrm>
            <a:off x="7515067" y="0"/>
            <a:ext cx="4676933" cy="5852160"/>
          </a:xfrm>
          <a:prstGeom prst="rect">
            <a:avLst/>
          </a:prstGeom>
          <a:solidFill>
            <a:srgbClr val="F2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space réservé de l’image 12">
            <a:extLst>
              <a:ext uri="{FF2B5EF4-FFF2-40B4-BE49-F238E27FC236}">
                <a16:creationId xmlns:a16="http://schemas.microsoft.com/office/drawing/2014/main" id="{E8705302-E190-0145-93F7-116519E9BE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63255" y="573259"/>
            <a:ext cx="3771389" cy="47583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12B2B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8" name="Titre 13">
            <a:extLst>
              <a:ext uri="{FF2B5EF4-FFF2-40B4-BE49-F238E27FC236}">
                <a16:creationId xmlns:a16="http://schemas.microsoft.com/office/drawing/2014/main" id="{6F115AE9-192C-A045-99A3-0A6B26675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539" y="576776"/>
            <a:ext cx="6415208" cy="1353031"/>
          </a:xfrm>
          <a:prstGeom prst="rect">
            <a:avLst/>
          </a:prstGeom>
        </p:spPr>
        <p:txBody>
          <a:bodyPr/>
          <a:lstStyle>
            <a:lvl1pPr algn="ctr">
              <a:defRPr b="1" i="0">
                <a:solidFill>
                  <a:srgbClr val="312B2B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NOM PRÉNOM</a:t>
            </a:r>
          </a:p>
        </p:txBody>
      </p:sp>
      <p:sp>
        <p:nvSpPr>
          <p:cNvPr id="9" name="Espace réservé du texte 15">
            <a:extLst>
              <a:ext uri="{FF2B5EF4-FFF2-40B4-BE49-F238E27FC236}">
                <a16:creationId xmlns:a16="http://schemas.microsoft.com/office/drawing/2014/main" id="{07AEB72F-2989-C547-8F15-E5335E90A3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538" y="1929934"/>
            <a:ext cx="6415209" cy="4417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 i="0">
                <a:solidFill>
                  <a:srgbClr val="312B2B"/>
                </a:solidFill>
                <a:latin typeface="Nunito Sans Light" pitchFamily="2" charset="77"/>
              </a:defRPr>
            </a:lvl1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10" name="Espace réservé du texte 12">
            <a:extLst>
              <a:ext uri="{FF2B5EF4-FFF2-40B4-BE49-F238E27FC236}">
                <a16:creationId xmlns:a16="http://schemas.microsoft.com/office/drawing/2014/main" id="{3D3FBD08-29DC-ED44-A130-62EC2C024A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1537" y="2952284"/>
            <a:ext cx="6415210" cy="2379372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Nunito Sans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Nunito Sans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Nunito Sans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Nunito Sans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42312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illustration (jau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1C1424-9821-2143-84C5-816B69CC1222}"/>
              </a:ext>
            </a:extLst>
          </p:cNvPr>
          <p:cNvSpPr/>
          <p:nvPr userDrawn="1"/>
        </p:nvSpPr>
        <p:spPr>
          <a:xfrm>
            <a:off x="7515067" y="0"/>
            <a:ext cx="4676933" cy="5852160"/>
          </a:xfrm>
          <a:prstGeom prst="rect">
            <a:avLst/>
          </a:prstGeom>
          <a:solidFill>
            <a:srgbClr val="F2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2B500"/>
              </a:solidFill>
            </a:endParaRPr>
          </a:p>
        </p:txBody>
      </p:sp>
      <p:sp>
        <p:nvSpPr>
          <p:cNvPr id="13" name="Espace réservé de l’image 12">
            <a:extLst>
              <a:ext uri="{FF2B5EF4-FFF2-40B4-BE49-F238E27FC236}">
                <a16:creationId xmlns:a16="http://schemas.microsoft.com/office/drawing/2014/main" id="{1208F90E-077D-8145-A09C-C5ED5497FAA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7515067" cy="5852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12B2B"/>
                </a:solidFill>
                <a:latin typeface="Nunito Sans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85D120-DC5B-F14D-A2DE-15EE93D98872}"/>
              </a:ext>
            </a:extLst>
          </p:cNvPr>
          <p:cNvSpPr txBox="1"/>
          <p:nvPr userDrawn="1"/>
        </p:nvSpPr>
        <p:spPr>
          <a:xfrm>
            <a:off x="7767376" y="1346479"/>
            <a:ext cx="41801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312B2B"/>
                </a:solidFill>
                <a:latin typeface="Nunito" pitchFamily="2" charset="77"/>
              </a:rPr>
              <a:t>TITRE</a:t>
            </a: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876082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contenu (jau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5F4B0A1-D91E-2F4C-A12C-8966F4E9A4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F2B500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D2CE1C5-E53E-1B4A-8F34-EEF60E904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8891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312B2B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875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ous-titre (jaune)">
    <p:bg>
      <p:bgPr>
        <a:solidFill>
          <a:srgbClr val="F2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oneTexte 22">
            <a:extLst>
              <a:ext uri="{FF2B5EF4-FFF2-40B4-BE49-F238E27FC236}">
                <a16:creationId xmlns:a16="http://schemas.microsoft.com/office/drawing/2014/main" id="{D9EB3B65-F049-004C-A13B-FDB7BB0C3CEF}"/>
              </a:ext>
            </a:extLst>
          </p:cNvPr>
          <p:cNvSpPr txBox="1"/>
          <p:nvPr userDrawn="1"/>
        </p:nvSpPr>
        <p:spPr>
          <a:xfrm>
            <a:off x="573437" y="3564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5" name="Titre 18">
            <a:extLst>
              <a:ext uri="{FF2B5EF4-FFF2-40B4-BE49-F238E27FC236}">
                <a16:creationId xmlns:a16="http://schemas.microsoft.com/office/drawing/2014/main" id="{2DEDD2A6-3AAF-F048-88B9-3EDAE2A3FA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44" y="1610556"/>
            <a:ext cx="10515600" cy="1325564"/>
          </a:xfrm>
          <a:prstGeom prst="rect">
            <a:avLst/>
          </a:prstGeom>
        </p:spPr>
        <p:txBody>
          <a:bodyPr/>
          <a:lstStyle>
            <a:lvl1pPr algn="ctr">
              <a:defRPr sz="5000" b="1" i="0">
                <a:solidFill>
                  <a:srgbClr val="312B2B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6" name="Espace réservé du texte 20">
            <a:extLst>
              <a:ext uri="{FF2B5EF4-FFF2-40B4-BE49-F238E27FC236}">
                <a16:creationId xmlns:a16="http://schemas.microsoft.com/office/drawing/2014/main" id="{F9C493E3-4198-CA49-8415-EDC0602F5C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088" y="2936875"/>
            <a:ext cx="10515600" cy="1381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i="0">
                <a:solidFill>
                  <a:srgbClr val="312B2B"/>
                </a:solidFill>
                <a:latin typeface="Nunito Sans" pitchFamily="2" charset="77"/>
              </a:defRPr>
            </a:lvl1pPr>
          </a:lstStyle>
          <a:p>
            <a:pPr lvl="0"/>
            <a:r>
              <a:rPr lang="fr-FR" dirty="0"/>
              <a:t>Sous-titre de présentation</a:t>
            </a:r>
          </a:p>
        </p:txBody>
      </p:sp>
    </p:spTree>
    <p:extLst>
      <p:ext uri="{BB962C8B-B14F-4D97-AF65-F5344CB8AC3E}">
        <p14:creationId xmlns:p14="http://schemas.microsoft.com/office/powerpoint/2010/main" val="8884404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2 contenus (jau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110C66ED-68E6-D446-ADB7-020DFDEAB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F2B500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CA19B853-544B-1A41-AA60-147E77101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67528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312B2B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FCE507C0-2BAE-E94F-9A64-88CECB3D3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67528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312B2B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84906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(jau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2A6BA4-0DE3-8541-A184-1F6D5E2B18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F2B500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834B40-925A-EF4E-A2D6-8C926DF5D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rgbClr val="F2B500"/>
                </a:solidFill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A423A2-20C3-704D-889F-682239EC7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368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312B2B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8DA2FF1-30B9-D741-BA5B-D1A8C85D3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rgbClr val="F2B500"/>
                </a:solidFill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73BCC6-8BB5-E04F-B7C6-FC53E7865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368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312B2B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39749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(jau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8">
            <a:extLst>
              <a:ext uri="{FF2B5EF4-FFF2-40B4-BE49-F238E27FC236}">
                <a16:creationId xmlns:a16="http://schemas.microsoft.com/office/drawing/2014/main" id="{90A514EB-E8F8-7E41-AF06-A170A45D3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44" y="1610556"/>
            <a:ext cx="10515600" cy="1325564"/>
          </a:xfrm>
          <a:prstGeom prst="rect">
            <a:avLst/>
          </a:prstGeom>
        </p:spPr>
        <p:txBody>
          <a:bodyPr/>
          <a:lstStyle>
            <a:lvl1pPr algn="ctr">
              <a:defRPr sz="5000" b="1" i="0">
                <a:solidFill>
                  <a:srgbClr val="F2B500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 SEUL</a:t>
            </a:r>
          </a:p>
        </p:txBody>
      </p:sp>
    </p:spTree>
    <p:extLst>
      <p:ext uri="{BB962C8B-B14F-4D97-AF65-F5344CB8AC3E}">
        <p14:creationId xmlns:p14="http://schemas.microsoft.com/office/powerpoint/2010/main" val="15401071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 (jau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048835BB-7A9F-FA49-B9BB-DFD064EEF6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415143"/>
          </a:xfrm>
          <a:prstGeom prst="rect">
            <a:avLst/>
          </a:prstGeom>
        </p:spPr>
        <p:txBody>
          <a:bodyPr anchor="t"/>
          <a:lstStyle>
            <a:lvl1pPr>
              <a:defRPr sz="3200" b="1" i="0">
                <a:solidFill>
                  <a:srgbClr val="F2B500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FE0F779-309D-A94F-BC96-40DE8339494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0"/>
            <a:ext cx="6172200" cy="5101772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rgbClr val="F2B500"/>
                </a:solidFill>
                <a:latin typeface="Nunito Sans" pitchFamily="2" charset="77"/>
              </a:defRPr>
            </a:lvl1pPr>
            <a:lvl2pPr>
              <a:defRPr sz="2800" b="0" i="0">
                <a:solidFill>
                  <a:srgbClr val="2489BD"/>
                </a:solidFill>
                <a:latin typeface="Nunito" pitchFamily="2" charset="77"/>
              </a:defRPr>
            </a:lvl2pPr>
            <a:lvl3pPr>
              <a:defRPr sz="2400" b="0" i="0">
                <a:solidFill>
                  <a:srgbClr val="2489BD"/>
                </a:solidFill>
                <a:latin typeface="Nunito" pitchFamily="2" charset="77"/>
              </a:defRPr>
            </a:lvl3pPr>
            <a:lvl4pPr>
              <a:defRPr sz="2000" b="0" i="0">
                <a:solidFill>
                  <a:srgbClr val="2489BD"/>
                </a:solidFill>
                <a:latin typeface="Nunito" pitchFamily="2" charset="77"/>
              </a:defRPr>
            </a:lvl4pPr>
            <a:lvl5pPr>
              <a:defRPr sz="2000" b="0" i="0">
                <a:solidFill>
                  <a:srgbClr val="2489BD"/>
                </a:solidFill>
                <a:latin typeface="Nunito" pitchFamily="2" charset="7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Idée 1</a:t>
            </a:r>
          </a:p>
          <a:p>
            <a:pPr lvl="0"/>
            <a:r>
              <a:rPr lang="fr-FR" dirty="0"/>
              <a:t>Idée 2</a:t>
            </a:r>
          </a:p>
          <a:p>
            <a:pPr lvl="0"/>
            <a:r>
              <a:rPr lang="fr-FR" dirty="0"/>
              <a:t>Idée 3</a:t>
            </a:r>
          </a:p>
          <a:p>
            <a:pPr lvl="0"/>
            <a:r>
              <a:rPr lang="fr-FR" dirty="0"/>
              <a:t>Idée 4</a:t>
            </a:r>
          </a:p>
          <a:p>
            <a:pPr lvl="0"/>
            <a:r>
              <a:rPr lang="fr-FR" dirty="0"/>
              <a:t>A</a:t>
            </a:r>
          </a:p>
          <a:p>
            <a:pPr lvl="0"/>
            <a:r>
              <a:rPr lang="fr-FR" dirty="0"/>
              <a:t>B</a:t>
            </a:r>
          </a:p>
          <a:p>
            <a:pPr lvl="0"/>
            <a:r>
              <a:rPr lang="fr-FR" dirty="0"/>
              <a:t>C</a:t>
            </a:r>
          </a:p>
          <a:p>
            <a:pPr lvl="0"/>
            <a:r>
              <a:rPr lang="fr-FR" dirty="0"/>
              <a:t>D</a:t>
            </a:r>
          </a:p>
        </p:txBody>
      </p:sp>
      <p:sp>
        <p:nvSpPr>
          <p:cNvPr id="7" name="Espace réservé du texte 3">
            <a:extLst>
              <a:ext uri="{FF2B5EF4-FFF2-40B4-BE49-F238E27FC236}">
                <a16:creationId xmlns:a16="http://schemas.microsoft.com/office/drawing/2014/main" id="{8E5B4F8F-4B77-3142-A64F-FD254E28091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5015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312B2B"/>
                </a:solidFill>
                <a:latin typeface="Nunito Sans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Description</a:t>
            </a:r>
          </a:p>
          <a:p>
            <a:pPr lvl="0"/>
            <a:r>
              <a:rPr lang="fr-FR" dirty="0"/>
              <a:t>Détails</a:t>
            </a:r>
          </a:p>
        </p:txBody>
      </p:sp>
    </p:spTree>
    <p:extLst>
      <p:ext uri="{BB962C8B-B14F-4D97-AF65-F5344CB8AC3E}">
        <p14:creationId xmlns:p14="http://schemas.microsoft.com/office/powerpoint/2010/main" val="36778131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. personnelle (ro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1C1424-9821-2143-84C5-816B69CC1222}"/>
              </a:ext>
            </a:extLst>
          </p:cNvPr>
          <p:cNvSpPr/>
          <p:nvPr userDrawn="1"/>
        </p:nvSpPr>
        <p:spPr>
          <a:xfrm>
            <a:off x="7515067" y="0"/>
            <a:ext cx="4676933" cy="5852160"/>
          </a:xfrm>
          <a:prstGeom prst="rect">
            <a:avLst/>
          </a:prstGeom>
          <a:solidFill>
            <a:srgbClr val="E03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space réservé de l’image 12">
            <a:extLst>
              <a:ext uri="{FF2B5EF4-FFF2-40B4-BE49-F238E27FC236}">
                <a16:creationId xmlns:a16="http://schemas.microsoft.com/office/drawing/2014/main" id="{E6AF83B1-BDAE-C14B-9645-C79C1955CC7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63255" y="573259"/>
            <a:ext cx="3771389" cy="47583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8" name="Titre 13">
            <a:extLst>
              <a:ext uri="{FF2B5EF4-FFF2-40B4-BE49-F238E27FC236}">
                <a16:creationId xmlns:a16="http://schemas.microsoft.com/office/drawing/2014/main" id="{B0CC0780-5504-5047-B263-1B8A707BFD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539" y="576776"/>
            <a:ext cx="6415208" cy="1353031"/>
          </a:xfrm>
          <a:prstGeom prst="rect">
            <a:avLst/>
          </a:prstGeom>
        </p:spPr>
        <p:txBody>
          <a:bodyPr/>
          <a:lstStyle>
            <a:lvl1pPr algn="ctr">
              <a:defRPr b="1" i="0">
                <a:solidFill>
                  <a:srgbClr val="F2003A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NOM PRÉNOM</a:t>
            </a:r>
          </a:p>
        </p:txBody>
      </p:sp>
      <p:sp>
        <p:nvSpPr>
          <p:cNvPr id="9" name="Espace réservé du texte 15">
            <a:extLst>
              <a:ext uri="{FF2B5EF4-FFF2-40B4-BE49-F238E27FC236}">
                <a16:creationId xmlns:a16="http://schemas.microsoft.com/office/drawing/2014/main" id="{AFBDFD34-CD0D-9F42-9065-AA76A4398A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538" y="1929934"/>
            <a:ext cx="6415209" cy="4417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 i="0">
                <a:solidFill>
                  <a:srgbClr val="F2003A"/>
                </a:solidFill>
                <a:latin typeface="Nunito Sans Light" pitchFamily="2" charset="77"/>
              </a:defRPr>
            </a:lvl1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10" name="Espace réservé du texte 12">
            <a:extLst>
              <a:ext uri="{FF2B5EF4-FFF2-40B4-BE49-F238E27FC236}">
                <a16:creationId xmlns:a16="http://schemas.microsoft.com/office/drawing/2014/main" id="{3348F1EB-2C42-364B-B713-6FBBA9A16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1537" y="2952284"/>
            <a:ext cx="6415210" cy="2379372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Nunito Sans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Nunito Sans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Nunito Sans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Nunito Sans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42666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illustration (ro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1C1424-9821-2143-84C5-816B69CC1222}"/>
              </a:ext>
            </a:extLst>
          </p:cNvPr>
          <p:cNvSpPr/>
          <p:nvPr userDrawn="1"/>
        </p:nvSpPr>
        <p:spPr>
          <a:xfrm>
            <a:off x="7515067" y="0"/>
            <a:ext cx="4676933" cy="5852160"/>
          </a:xfrm>
          <a:prstGeom prst="rect">
            <a:avLst/>
          </a:prstGeom>
          <a:solidFill>
            <a:srgbClr val="E03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2B500"/>
              </a:solidFill>
            </a:endParaRPr>
          </a:p>
        </p:txBody>
      </p:sp>
      <p:sp>
        <p:nvSpPr>
          <p:cNvPr id="13" name="Espace réservé de l’image 12">
            <a:extLst>
              <a:ext uri="{FF2B5EF4-FFF2-40B4-BE49-F238E27FC236}">
                <a16:creationId xmlns:a16="http://schemas.microsoft.com/office/drawing/2014/main" id="{1208F90E-077D-8145-A09C-C5ED5497FAA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7515067" cy="5852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03249"/>
                </a:solidFill>
                <a:latin typeface="Nunito Sans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85D120-DC5B-F14D-A2DE-15EE93D98872}"/>
              </a:ext>
            </a:extLst>
          </p:cNvPr>
          <p:cNvSpPr txBox="1"/>
          <p:nvPr userDrawn="1"/>
        </p:nvSpPr>
        <p:spPr>
          <a:xfrm>
            <a:off x="7767376" y="1346479"/>
            <a:ext cx="41801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Nunito" pitchFamily="2" charset="77"/>
              </a:rPr>
              <a:t>TITRE</a:t>
            </a: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811222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contenu (ro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DF2D4F9-B00D-1747-82F2-31F9BC7CBC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E03249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5EBA4743-C1DA-1B4E-A73F-200D2BA8F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8891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E03249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02629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s (yello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536AC2B-55F9-FE4B-BEAB-E87A0919A7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E03249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AA58C55-CC14-BA46-A5E9-6EDDDFC32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67528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E03249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CFC7B597-D7AF-BE48-937F-D2EF02BF7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67528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E03249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12134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(ro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2A6BA4-0DE3-8541-A184-1F6D5E2B18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E03249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834B40-925A-EF4E-A2D6-8C926DF5D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rgbClr val="E03249"/>
                </a:solidFill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A423A2-20C3-704D-889F-682239EC7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368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E03249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8DA2FF1-30B9-D741-BA5B-D1A8C85D3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rgbClr val="E03249"/>
                </a:solidFill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73BCC6-8BB5-E04F-B7C6-FC53E7865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368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E03249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14524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(ro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8">
            <a:extLst>
              <a:ext uri="{FF2B5EF4-FFF2-40B4-BE49-F238E27FC236}">
                <a16:creationId xmlns:a16="http://schemas.microsoft.com/office/drawing/2014/main" id="{90A514EB-E8F8-7E41-AF06-A170A45D3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44" y="1610556"/>
            <a:ext cx="10515600" cy="1325564"/>
          </a:xfrm>
          <a:prstGeom prst="rect">
            <a:avLst/>
          </a:prstGeom>
        </p:spPr>
        <p:txBody>
          <a:bodyPr/>
          <a:lstStyle>
            <a:lvl1pPr algn="ctr">
              <a:defRPr sz="5000" b="1" i="0">
                <a:solidFill>
                  <a:srgbClr val="E03249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 SEUL</a:t>
            </a:r>
          </a:p>
        </p:txBody>
      </p:sp>
    </p:spTree>
    <p:extLst>
      <p:ext uri="{BB962C8B-B14F-4D97-AF65-F5344CB8AC3E}">
        <p14:creationId xmlns:p14="http://schemas.microsoft.com/office/powerpoint/2010/main" val="418683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ous-titre (rose)">
    <p:bg>
      <p:bgPr>
        <a:solidFill>
          <a:srgbClr val="E032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oneTexte 22">
            <a:extLst>
              <a:ext uri="{FF2B5EF4-FFF2-40B4-BE49-F238E27FC236}">
                <a16:creationId xmlns:a16="http://schemas.microsoft.com/office/drawing/2014/main" id="{D9EB3B65-F049-004C-A13B-FDB7BB0C3CEF}"/>
              </a:ext>
            </a:extLst>
          </p:cNvPr>
          <p:cNvSpPr txBox="1"/>
          <p:nvPr userDrawn="1"/>
        </p:nvSpPr>
        <p:spPr>
          <a:xfrm>
            <a:off x="573437" y="3564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5" name="Titre 18">
            <a:extLst>
              <a:ext uri="{FF2B5EF4-FFF2-40B4-BE49-F238E27FC236}">
                <a16:creationId xmlns:a16="http://schemas.microsoft.com/office/drawing/2014/main" id="{7705B55D-42E0-F747-8E27-5FAD396BEF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44" y="1610556"/>
            <a:ext cx="10515600" cy="1325564"/>
          </a:xfrm>
          <a:prstGeom prst="rect">
            <a:avLst/>
          </a:prstGeom>
        </p:spPr>
        <p:txBody>
          <a:bodyPr/>
          <a:lstStyle>
            <a:lvl1pPr algn="ctr">
              <a:defRPr sz="5000" b="1" i="0">
                <a:solidFill>
                  <a:schemeClr val="bg1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6" name="Espace réservé du texte 20">
            <a:extLst>
              <a:ext uri="{FF2B5EF4-FFF2-40B4-BE49-F238E27FC236}">
                <a16:creationId xmlns:a16="http://schemas.microsoft.com/office/drawing/2014/main" id="{FFAEAC16-AFFA-FE4D-B6A3-F99A5A4598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088" y="2936875"/>
            <a:ext cx="10515600" cy="1381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  <a:latin typeface="Nunito Sans" pitchFamily="2" charset="77"/>
              </a:defRPr>
            </a:lvl1pPr>
          </a:lstStyle>
          <a:p>
            <a:pPr lvl="0"/>
            <a:r>
              <a:rPr lang="fr-FR" dirty="0"/>
              <a:t>Sous-titre de présentation</a:t>
            </a:r>
          </a:p>
        </p:txBody>
      </p:sp>
    </p:spTree>
    <p:extLst>
      <p:ext uri="{BB962C8B-B14F-4D97-AF65-F5344CB8AC3E}">
        <p14:creationId xmlns:p14="http://schemas.microsoft.com/office/powerpoint/2010/main" val="16798469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 (ro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E0C87E5-FC60-3C42-8938-045741713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415143"/>
          </a:xfrm>
          <a:prstGeom prst="rect">
            <a:avLst/>
          </a:prstGeom>
        </p:spPr>
        <p:txBody>
          <a:bodyPr anchor="t"/>
          <a:lstStyle>
            <a:lvl1pPr>
              <a:defRPr sz="3200" b="1" i="0">
                <a:solidFill>
                  <a:srgbClr val="E03249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37B355F-FFC5-9846-9612-5F40631B813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0"/>
            <a:ext cx="6172200" cy="5101772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rgbClr val="E03249"/>
                </a:solidFill>
                <a:latin typeface="Nunito Sans" pitchFamily="2" charset="77"/>
              </a:defRPr>
            </a:lvl1pPr>
            <a:lvl2pPr>
              <a:defRPr sz="2800" b="0" i="0">
                <a:solidFill>
                  <a:srgbClr val="2489BD"/>
                </a:solidFill>
                <a:latin typeface="Nunito" pitchFamily="2" charset="77"/>
              </a:defRPr>
            </a:lvl2pPr>
            <a:lvl3pPr>
              <a:defRPr sz="2400" b="0" i="0">
                <a:solidFill>
                  <a:srgbClr val="2489BD"/>
                </a:solidFill>
                <a:latin typeface="Nunito" pitchFamily="2" charset="77"/>
              </a:defRPr>
            </a:lvl3pPr>
            <a:lvl4pPr>
              <a:defRPr sz="2000" b="0" i="0">
                <a:solidFill>
                  <a:srgbClr val="2489BD"/>
                </a:solidFill>
                <a:latin typeface="Nunito" pitchFamily="2" charset="77"/>
              </a:defRPr>
            </a:lvl4pPr>
            <a:lvl5pPr>
              <a:defRPr sz="2000" b="0" i="0">
                <a:solidFill>
                  <a:srgbClr val="2489BD"/>
                </a:solidFill>
                <a:latin typeface="Nunito" pitchFamily="2" charset="7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Idée 1</a:t>
            </a:r>
          </a:p>
          <a:p>
            <a:pPr lvl="0"/>
            <a:r>
              <a:rPr lang="fr-FR" dirty="0"/>
              <a:t>Idée 2</a:t>
            </a:r>
          </a:p>
          <a:p>
            <a:pPr lvl="0"/>
            <a:r>
              <a:rPr lang="fr-FR" dirty="0"/>
              <a:t>Idée 3</a:t>
            </a:r>
          </a:p>
          <a:p>
            <a:pPr lvl="0"/>
            <a:r>
              <a:rPr lang="fr-FR" dirty="0"/>
              <a:t>Idée 4</a:t>
            </a:r>
          </a:p>
          <a:p>
            <a:pPr lvl="0"/>
            <a:r>
              <a:rPr lang="fr-FR" dirty="0"/>
              <a:t>A</a:t>
            </a:r>
          </a:p>
          <a:p>
            <a:pPr lvl="0"/>
            <a:r>
              <a:rPr lang="fr-FR" dirty="0"/>
              <a:t>B</a:t>
            </a:r>
          </a:p>
          <a:p>
            <a:pPr lvl="0"/>
            <a:r>
              <a:rPr lang="fr-FR" dirty="0"/>
              <a:t>C</a:t>
            </a:r>
          </a:p>
          <a:p>
            <a:pPr lvl="0"/>
            <a:r>
              <a:rPr lang="fr-FR" dirty="0"/>
              <a:t>D</a:t>
            </a:r>
          </a:p>
        </p:txBody>
      </p:sp>
      <p:sp>
        <p:nvSpPr>
          <p:cNvPr id="7" name="Espace réservé du texte 3">
            <a:extLst>
              <a:ext uri="{FF2B5EF4-FFF2-40B4-BE49-F238E27FC236}">
                <a16:creationId xmlns:a16="http://schemas.microsoft.com/office/drawing/2014/main" id="{3A504B45-9FBF-724C-B159-3C0A43B96AC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5015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E03249"/>
                </a:solidFill>
                <a:latin typeface="Nunito Sans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Description</a:t>
            </a:r>
          </a:p>
          <a:p>
            <a:pPr lvl="0"/>
            <a:r>
              <a:rPr lang="fr-FR" dirty="0"/>
              <a:t>Détails</a:t>
            </a:r>
          </a:p>
        </p:txBody>
      </p:sp>
    </p:spTree>
    <p:extLst>
      <p:ext uri="{BB962C8B-B14F-4D97-AF65-F5344CB8AC3E}">
        <p14:creationId xmlns:p14="http://schemas.microsoft.com/office/powerpoint/2010/main" val="30972571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. personnelle (no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1C1424-9821-2143-84C5-816B69CC1222}"/>
              </a:ext>
            </a:extLst>
          </p:cNvPr>
          <p:cNvSpPr/>
          <p:nvPr userDrawn="1"/>
        </p:nvSpPr>
        <p:spPr>
          <a:xfrm>
            <a:off x="7515067" y="0"/>
            <a:ext cx="4676933" cy="5852160"/>
          </a:xfrm>
          <a:prstGeom prst="rect">
            <a:avLst/>
          </a:prstGeom>
          <a:solidFill>
            <a:srgbClr val="31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space réservé de l’image 12">
            <a:extLst>
              <a:ext uri="{FF2B5EF4-FFF2-40B4-BE49-F238E27FC236}">
                <a16:creationId xmlns:a16="http://schemas.microsoft.com/office/drawing/2014/main" id="{E6AF83B1-BDAE-C14B-9645-C79C1955CC7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63255" y="573259"/>
            <a:ext cx="3771389" cy="47583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8" name="Titre 13">
            <a:extLst>
              <a:ext uri="{FF2B5EF4-FFF2-40B4-BE49-F238E27FC236}">
                <a16:creationId xmlns:a16="http://schemas.microsoft.com/office/drawing/2014/main" id="{B0CC0780-5504-5047-B263-1B8A707BFD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539" y="576776"/>
            <a:ext cx="6415208" cy="1353031"/>
          </a:xfrm>
          <a:prstGeom prst="rect">
            <a:avLst/>
          </a:prstGeom>
        </p:spPr>
        <p:txBody>
          <a:bodyPr/>
          <a:lstStyle>
            <a:lvl1pPr algn="ctr">
              <a:defRPr b="1" i="0">
                <a:solidFill>
                  <a:srgbClr val="312B2B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NOM PRÉNOM</a:t>
            </a:r>
          </a:p>
        </p:txBody>
      </p:sp>
      <p:sp>
        <p:nvSpPr>
          <p:cNvPr id="9" name="Espace réservé du texte 15">
            <a:extLst>
              <a:ext uri="{FF2B5EF4-FFF2-40B4-BE49-F238E27FC236}">
                <a16:creationId xmlns:a16="http://schemas.microsoft.com/office/drawing/2014/main" id="{AFBDFD34-CD0D-9F42-9065-AA76A4398A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538" y="1929934"/>
            <a:ext cx="6415209" cy="4417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 i="0">
                <a:solidFill>
                  <a:srgbClr val="312B2B"/>
                </a:solidFill>
                <a:latin typeface="Nunito Sans Light" pitchFamily="2" charset="77"/>
              </a:defRPr>
            </a:lvl1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10" name="Espace réservé du texte 12">
            <a:extLst>
              <a:ext uri="{FF2B5EF4-FFF2-40B4-BE49-F238E27FC236}">
                <a16:creationId xmlns:a16="http://schemas.microsoft.com/office/drawing/2014/main" id="{3348F1EB-2C42-364B-B713-6FBBA9A16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1537" y="2952284"/>
            <a:ext cx="6415210" cy="2379372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Nunito Sans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Nunito Sans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Nunito Sans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Nunito Sans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15797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illustration (no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1C1424-9821-2143-84C5-816B69CC1222}"/>
              </a:ext>
            </a:extLst>
          </p:cNvPr>
          <p:cNvSpPr/>
          <p:nvPr userDrawn="1"/>
        </p:nvSpPr>
        <p:spPr>
          <a:xfrm>
            <a:off x="7515067" y="0"/>
            <a:ext cx="4676933" cy="5852160"/>
          </a:xfrm>
          <a:prstGeom prst="rect">
            <a:avLst/>
          </a:prstGeom>
          <a:solidFill>
            <a:srgbClr val="31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2B500"/>
              </a:solidFill>
            </a:endParaRPr>
          </a:p>
        </p:txBody>
      </p:sp>
      <p:sp>
        <p:nvSpPr>
          <p:cNvPr id="13" name="Espace réservé de l’image 12">
            <a:extLst>
              <a:ext uri="{FF2B5EF4-FFF2-40B4-BE49-F238E27FC236}">
                <a16:creationId xmlns:a16="http://schemas.microsoft.com/office/drawing/2014/main" id="{1208F90E-077D-8145-A09C-C5ED5497FAA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7515067" cy="5852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12B2B"/>
                </a:solidFill>
                <a:latin typeface="Nunito Sans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85D120-DC5B-F14D-A2DE-15EE93D98872}"/>
              </a:ext>
            </a:extLst>
          </p:cNvPr>
          <p:cNvSpPr txBox="1"/>
          <p:nvPr userDrawn="1"/>
        </p:nvSpPr>
        <p:spPr>
          <a:xfrm>
            <a:off x="7767376" y="1346479"/>
            <a:ext cx="41801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Nunito" pitchFamily="2" charset="77"/>
              </a:rPr>
              <a:t>TITRE</a:t>
            </a: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5478715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contenu (no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DF2D4F9-B00D-1747-82F2-31F9BC7CBC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312B2B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5EBA4743-C1DA-1B4E-A73F-200D2BA8F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8891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312B2B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83617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s (yello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536AC2B-55F9-FE4B-BEAB-E87A0919A7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312B2B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AA58C55-CC14-BA46-A5E9-6EDDDFC32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67528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312B2B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CFC7B597-D7AF-BE48-937F-D2EF02BF7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67528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312B2B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59190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(no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2A6BA4-0DE3-8541-A184-1F6D5E2B18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312B2B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834B40-925A-EF4E-A2D6-8C926DF5D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rgbClr val="312B2B"/>
                </a:solidFill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A423A2-20C3-704D-889F-682239EC7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368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312B2B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8DA2FF1-30B9-D741-BA5B-D1A8C85D3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rgbClr val="312B2B"/>
                </a:solidFill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73BCC6-8BB5-E04F-B7C6-FC53E7865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368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312B2B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14019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(no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8">
            <a:extLst>
              <a:ext uri="{FF2B5EF4-FFF2-40B4-BE49-F238E27FC236}">
                <a16:creationId xmlns:a16="http://schemas.microsoft.com/office/drawing/2014/main" id="{90A514EB-E8F8-7E41-AF06-A170A45D3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44" y="1610556"/>
            <a:ext cx="10515600" cy="1325564"/>
          </a:xfrm>
          <a:prstGeom prst="rect">
            <a:avLst/>
          </a:prstGeom>
        </p:spPr>
        <p:txBody>
          <a:bodyPr/>
          <a:lstStyle>
            <a:lvl1pPr algn="ctr">
              <a:defRPr sz="5000" b="1" i="0">
                <a:solidFill>
                  <a:srgbClr val="312B2B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 SEUL</a:t>
            </a:r>
          </a:p>
        </p:txBody>
      </p:sp>
    </p:spTree>
    <p:extLst>
      <p:ext uri="{BB962C8B-B14F-4D97-AF65-F5344CB8AC3E}">
        <p14:creationId xmlns:p14="http://schemas.microsoft.com/office/powerpoint/2010/main" val="18798423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 (no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E0C87E5-FC60-3C42-8938-045741713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415143"/>
          </a:xfrm>
          <a:prstGeom prst="rect">
            <a:avLst/>
          </a:prstGeom>
        </p:spPr>
        <p:txBody>
          <a:bodyPr anchor="t"/>
          <a:lstStyle>
            <a:lvl1pPr>
              <a:defRPr sz="3200" b="1" i="0">
                <a:solidFill>
                  <a:srgbClr val="312B2B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37B355F-FFC5-9846-9612-5F40631B813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0"/>
            <a:ext cx="6172200" cy="5101772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rgbClr val="312B2B"/>
                </a:solidFill>
                <a:latin typeface="Nunito Sans" pitchFamily="2" charset="77"/>
              </a:defRPr>
            </a:lvl1pPr>
            <a:lvl2pPr>
              <a:defRPr sz="2800" b="0" i="0">
                <a:solidFill>
                  <a:srgbClr val="2489BD"/>
                </a:solidFill>
                <a:latin typeface="Nunito" pitchFamily="2" charset="77"/>
              </a:defRPr>
            </a:lvl2pPr>
            <a:lvl3pPr>
              <a:defRPr sz="2400" b="0" i="0">
                <a:solidFill>
                  <a:srgbClr val="2489BD"/>
                </a:solidFill>
                <a:latin typeface="Nunito" pitchFamily="2" charset="77"/>
              </a:defRPr>
            </a:lvl3pPr>
            <a:lvl4pPr>
              <a:defRPr sz="2000" b="0" i="0">
                <a:solidFill>
                  <a:srgbClr val="2489BD"/>
                </a:solidFill>
                <a:latin typeface="Nunito" pitchFamily="2" charset="77"/>
              </a:defRPr>
            </a:lvl4pPr>
            <a:lvl5pPr>
              <a:defRPr sz="2000" b="0" i="0">
                <a:solidFill>
                  <a:srgbClr val="2489BD"/>
                </a:solidFill>
                <a:latin typeface="Nunito" pitchFamily="2" charset="7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Idée 1</a:t>
            </a:r>
          </a:p>
          <a:p>
            <a:pPr lvl="0"/>
            <a:r>
              <a:rPr lang="fr-FR" dirty="0"/>
              <a:t>Idée 2</a:t>
            </a:r>
          </a:p>
          <a:p>
            <a:pPr lvl="0"/>
            <a:r>
              <a:rPr lang="fr-FR" dirty="0"/>
              <a:t>Idée 3</a:t>
            </a:r>
          </a:p>
          <a:p>
            <a:pPr lvl="0"/>
            <a:r>
              <a:rPr lang="fr-FR" dirty="0"/>
              <a:t>Idée 4</a:t>
            </a:r>
          </a:p>
          <a:p>
            <a:pPr lvl="0"/>
            <a:r>
              <a:rPr lang="fr-FR" dirty="0"/>
              <a:t>A</a:t>
            </a:r>
          </a:p>
          <a:p>
            <a:pPr lvl="0"/>
            <a:r>
              <a:rPr lang="fr-FR" dirty="0"/>
              <a:t>B</a:t>
            </a:r>
          </a:p>
          <a:p>
            <a:pPr lvl="0"/>
            <a:r>
              <a:rPr lang="fr-FR" dirty="0"/>
              <a:t>C</a:t>
            </a:r>
          </a:p>
          <a:p>
            <a:pPr lvl="0"/>
            <a:r>
              <a:rPr lang="fr-FR" dirty="0"/>
              <a:t>D</a:t>
            </a:r>
          </a:p>
        </p:txBody>
      </p:sp>
      <p:sp>
        <p:nvSpPr>
          <p:cNvPr id="7" name="Espace réservé du texte 3">
            <a:extLst>
              <a:ext uri="{FF2B5EF4-FFF2-40B4-BE49-F238E27FC236}">
                <a16:creationId xmlns:a16="http://schemas.microsoft.com/office/drawing/2014/main" id="{3A504B45-9FBF-724C-B159-3C0A43B96AC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5015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312B2B"/>
                </a:solidFill>
                <a:latin typeface="Nunito Sans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Description</a:t>
            </a:r>
          </a:p>
          <a:p>
            <a:pPr lvl="0"/>
            <a:r>
              <a:rPr lang="fr-FR" dirty="0"/>
              <a:t>Détails</a:t>
            </a:r>
          </a:p>
        </p:txBody>
      </p:sp>
    </p:spTree>
    <p:extLst>
      <p:ext uri="{BB962C8B-B14F-4D97-AF65-F5344CB8AC3E}">
        <p14:creationId xmlns:p14="http://schemas.microsoft.com/office/powerpoint/2010/main" val="8467599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D5F689-8741-4643-89D8-4DA34F57800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8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A3DE3545-F331-6E4E-B71F-A42850072D1F}"/>
              </a:ext>
            </a:extLst>
          </p:cNvPr>
          <p:cNvSpPr txBox="1"/>
          <p:nvPr userDrawn="1"/>
        </p:nvSpPr>
        <p:spPr>
          <a:xfrm>
            <a:off x="6834685" y="998712"/>
            <a:ext cx="3986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i="0" dirty="0">
                <a:solidFill>
                  <a:srgbClr val="FFFFFF"/>
                </a:solidFill>
                <a:latin typeface="Nunito Black" pitchFamily="2" charset="77"/>
              </a:rPr>
              <a:t>CONTACT</a:t>
            </a:r>
            <a:endParaRPr lang="en-US" sz="6000" b="1" i="0" dirty="0">
              <a:solidFill>
                <a:srgbClr val="FFFFFF"/>
              </a:solidFill>
              <a:latin typeface="Nunito Black" pitchFamily="2" charset="77"/>
            </a:endParaRPr>
          </a:p>
        </p:txBody>
      </p:sp>
      <p:sp>
        <p:nvSpPr>
          <p:cNvPr id="15" name="TextBox 22">
            <a:extLst>
              <a:ext uri="{FF2B5EF4-FFF2-40B4-BE49-F238E27FC236}">
                <a16:creationId xmlns:a16="http://schemas.microsoft.com/office/drawing/2014/main" id="{DE0E0177-05AB-C648-A9B5-1BA1546DC76A}"/>
              </a:ext>
            </a:extLst>
          </p:cNvPr>
          <p:cNvSpPr txBox="1"/>
          <p:nvPr userDrawn="1"/>
        </p:nvSpPr>
        <p:spPr>
          <a:xfrm>
            <a:off x="6361003" y="2374127"/>
            <a:ext cx="4932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>
                <a:solidFill>
                  <a:schemeClr val="bg1"/>
                </a:solidFill>
                <a:latin typeface="Nunito Sans ExtraLight" pitchFamily="2" charset="77"/>
              </a:rPr>
              <a:t>AGILE PARTNER</a:t>
            </a:r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2F523683-4E48-2143-8984-4FE247BFCD07}"/>
              </a:ext>
            </a:extLst>
          </p:cNvPr>
          <p:cNvSpPr txBox="1"/>
          <p:nvPr userDrawn="1"/>
        </p:nvSpPr>
        <p:spPr>
          <a:xfrm>
            <a:off x="6361003" y="2878678"/>
            <a:ext cx="49325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</a:rPr>
              <a:t>20A. RUE DU PUITS ROMAIN</a:t>
            </a: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</a:rPr>
              <a:t>L8070 BERTRANGE</a:t>
            </a: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</a:rPr>
              <a:t>Z.A.I BOURMICHT</a:t>
            </a:r>
          </a:p>
          <a:p>
            <a:pPr algn="ctr"/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</a:rPr>
              <a:t>(+352) 26 37 00 30</a:t>
            </a:r>
          </a:p>
          <a:p>
            <a:pPr algn="ctr"/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  <a:hlinkClick r:id="rId2"/>
              </a:rPr>
              <a:t>contact@agilepartner.net</a:t>
            </a:r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  <a:hlinkClick r:id="rId3"/>
              </a:rPr>
              <a:t>jobs@agilepartner.net</a:t>
            </a:r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</p:txBody>
      </p:sp>
      <p:pic>
        <p:nvPicPr>
          <p:cNvPr id="17" name="Picture 15">
            <a:extLst>
              <a:ext uri="{FF2B5EF4-FFF2-40B4-BE49-F238E27FC236}">
                <a16:creationId xmlns:a16="http://schemas.microsoft.com/office/drawing/2014/main" id="{A3B7E466-C7BB-4547-B444-3E7054AE90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8722" y="5397120"/>
            <a:ext cx="414800" cy="414800"/>
          </a:xfrm>
          <a:prstGeom prst="rect">
            <a:avLst/>
          </a:prstGeom>
        </p:spPr>
      </p:pic>
      <p:pic>
        <p:nvPicPr>
          <p:cNvPr id="18" name="Picture 24">
            <a:extLst>
              <a:ext uri="{FF2B5EF4-FFF2-40B4-BE49-F238E27FC236}">
                <a16:creationId xmlns:a16="http://schemas.microsoft.com/office/drawing/2014/main" id="{A3F3C300-8A09-2248-BDA4-49B0E658A3D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0300" y="5402144"/>
            <a:ext cx="414002" cy="414002"/>
          </a:xfrm>
          <a:prstGeom prst="rect">
            <a:avLst/>
          </a:prstGeom>
        </p:spPr>
      </p:pic>
      <p:pic>
        <p:nvPicPr>
          <p:cNvPr id="19" name="Picture 26">
            <a:extLst>
              <a:ext uri="{FF2B5EF4-FFF2-40B4-BE49-F238E27FC236}">
                <a16:creationId xmlns:a16="http://schemas.microsoft.com/office/drawing/2014/main" id="{708D06DF-0C30-5041-AE0E-5A8C66C7918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1079" y="5397119"/>
            <a:ext cx="414002" cy="414002"/>
          </a:xfrm>
          <a:prstGeom prst="rect">
            <a:avLst/>
          </a:prstGeom>
        </p:spPr>
      </p:pic>
      <p:pic>
        <p:nvPicPr>
          <p:cNvPr id="20" name="Picture 28">
            <a:extLst>
              <a:ext uri="{FF2B5EF4-FFF2-40B4-BE49-F238E27FC236}">
                <a16:creationId xmlns:a16="http://schemas.microsoft.com/office/drawing/2014/main" id="{AA576084-A26C-7440-A28C-254BB97AF5A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1858" y="5373324"/>
            <a:ext cx="414002" cy="4140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25325" y="0"/>
            <a:ext cx="5852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98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(rou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D5F689-8741-4643-89D8-4DA34F57800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42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A3DE3545-F331-6E4E-B71F-A42850072D1F}"/>
              </a:ext>
            </a:extLst>
          </p:cNvPr>
          <p:cNvSpPr txBox="1"/>
          <p:nvPr userDrawn="1"/>
        </p:nvSpPr>
        <p:spPr>
          <a:xfrm>
            <a:off x="6834685" y="998712"/>
            <a:ext cx="3986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i="0" dirty="0">
                <a:solidFill>
                  <a:srgbClr val="FFFFFF"/>
                </a:solidFill>
                <a:latin typeface="Nunito Black" pitchFamily="2" charset="77"/>
              </a:rPr>
              <a:t>CONTACT</a:t>
            </a:r>
            <a:endParaRPr lang="en-US" sz="6000" b="1" i="0" dirty="0">
              <a:solidFill>
                <a:srgbClr val="FFFFFF"/>
              </a:solidFill>
              <a:latin typeface="Nunito Black" pitchFamily="2" charset="77"/>
            </a:endParaRPr>
          </a:p>
        </p:txBody>
      </p:sp>
      <p:sp>
        <p:nvSpPr>
          <p:cNvPr id="15" name="TextBox 22">
            <a:extLst>
              <a:ext uri="{FF2B5EF4-FFF2-40B4-BE49-F238E27FC236}">
                <a16:creationId xmlns:a16="http://schemas.microsoft.com/office/drawing/2014/main" id="{DE0E0177-05AB-C648-A9B5-1BA1546DC76A}"/>
              </a:ext>
            </a:extLst>
          </p:cNvPr>
          <p:cNvSpPr txBox="1"/>
          <p:nvPr userDrawn="1"/>
        </p:nvSpPr>
        <p:spPr>
          <a:xfrm>
            <a:off x="6361003" y="2374127"/>
            <a:ext cx="4932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>
                <a:solidFill>
                  <a:schemeClr val="bg1"/>
                </a:solidFill>
                <a:latin typeface="Nunito Sans ExtraLight" pitchFamily="2" charset="77"/>
              </a:rPr>
              <a:t>AGILE PARTNER</a:t>
            </a:r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2F523683-4E48-2143-8984-4FE247BFCD07}"/>
              </a:ext>
            </a:extLst>
          </p:cNvPr>
          <p:cNvSpPr txBox="1"/>
          <p:nvPr userDrawn="1"/>
        </p:nvSpPr>
        <p:spPr>
          <a:xfrm>
            <a:off x="6361003" y="2878678"/>
            <a:ext cx="49325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</a:rPr>
              <a:t>20A. RUE DU PUITS ROMAIN</a:t>
            </a: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</a:rPr>
              <a:t>L8070 BERTRANGE</a:t>
            </a: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</a:rPr>
              <a:t>Z.A.I BOURMICHT</a:t>
            </a:r>
          </a:p>
          <a:p>
            <a:pPr algn="ctr"/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</a:rPr>
              <a:t>(+352) 26 37 00 30</a:t>
            </a:r>
          </a:p>
          <a:p>
            <a:pPr algn="ctr"/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  <a:hlinkClick r:id="rId2"/>
              </a:rPr>
              <a:t>contact@agilepartner.net</a:t>
            </a:r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  <a:hlinkClick r:id="rId3"/>
              </a:rPr>
              <a:t>jobs@agilepartner.net</a:t>
            </a:r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</p:txBody>
      </p:sp>
      <p:pic>
        <p:nvPicPr>
          <p:cNvPr id="17" name="Picture 15">
            <a:extLst>
              <a:ext uri="{FF2B5EF4-FFF2-40B4-BE49-F238E27FC236}">
                <a16:creationId xmlns:a16="http://schemas.microsoft.com/office/drawing/2014/main" id="{A3B7E466-C7BB-4547-B444-3E7054AE90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8722" y="5397120"/>
            <a:ext cx="414800" cy="414800"/>
          </a:xfrm>
          <a:prstGeom prst="rect">
            <a:avLst/>
          </a:prstGeom>
        </p:spPr>
      </p:pic>
      <p:pic>
        <p:nvPicPr>
          <p:cNvPr id="18" name="Picture 24">
            <a:extLst>
              <a:ext uri="{FF2B5EF4-FFF2-40B4-BE49-F238E27FC236}">
                <a16:creationId xmlns:a16="http://schemas.microsoft.com/office/drawing/2014/main" id="{A3F3C300-8A09-2248-BDA4-49B0E658A3D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0300" y="5402144"/>
            <a:ext cx="414002" cy="414002"/>
          </a:xfrm>
          <a:prstGeom prst="rect">
            <a:avLst/>
          </a:prstGeom>
        </p:spPr>
      </p:pic>
      <p:pic>
        <p:nvPicPr>
          <p:cNvPr id="19" name="Picture 26">
            <a:extLst>
              <a:ext uri="{FF2B5EF4-FFF2-40B4-BE49-F238E27FC236}">
                <a16:creationId xmlns:a16="http://schemas.microsoft.com/office/drawing/2014/main" id="{708D06DF-0C30-5041-AE0E-5A8C66C7918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1079" y="5397119"/>
            <a:ext cx="414002" cy="414002"/>
          </a:xfrm>
          <a:prstGeom prst="rect">
            <a:avLst/>
          </a:prstGeom>
        </p:spPr>
      </p:pic>
      <p:pic>
        <p:nvPicPr>
          <p:cNvPr id="20" name="Picture 28">
            <a:extLst>
              <a:ext uri="{FF2B5EF4-FFF2-40B4-BE49-F238E27FC236}">
                <a16:creationId xmlns:a16="http://schemas.microsoft.com/office/drawing/2014/main" id="{AA576084-A26C-7440-A28C-254BB97AF5A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1858" y="5373324"/>
            <a:ext cx="414002" cy="4140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25325" y="0"/>
            <a:ext cx="5852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0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ous-titre + label GPTW">
    <p:bg>
      <p:bgPr>
        <a:solidFill>
          <a:srgbClr val="C42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AA7591-EC63-B149-BDC3-696221421D80}"/>
              </a:ext>
            </a:extLst>
          </p:cNvPr>
          <p:cNvSpPr/>
          <p:nvPr userDrawn="1"/>
        </p:nvSpPr>
        <p:spPr>
          <a:xfrm>
            <a:off x="4401519" y="4556502"/>
            <a:ext cx="3363132" cy="1255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AAC411AE-4FB3-DA4F-B6EB-2301A000DA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4520" y="4593883"/>
            <a:ext cx="3299847" cy="1157186"/>
          </a:xfrm>
          <a:prstGeom prst="rect">
            <a:avLst/>
          </a:prstGeom>
        </p:spPr>
      </p:pic>
      <p:sp>
        <p:nvSpPr>
          <p:cNvPr id="6" name="Titre 18">
            <a:extLst>
              <a:ext uri="{FF2B5EF4-FFF2-40B4-BE49-F238E27FC236}">
                <a16:creationId xmlns:a16="http://schemas.microsoft.com/office/drawing/2014/main" id="{88C6ECBC-AD1E-094B-9DE6-A909D6FC9C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692" y="967461"/>
            <a:ext cx="10515600" cy="1325564"/>
          </a:xfrm>
          <a:prstGeom prst="rect">
            <a:avLst/>
          </a:prstGeom>
        </p:spPr>
        <p:txBody>
          <a:bodyPr/>
          <a:lstStyle>
            <a:lvl1pPr algn="ctr">
              <a:defRPr sz="5000" b="1" i="0">
                <a:solidFill>
                  <a:schemeClr val="bg1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7" name="Espace réservé du texte 20">
            <a:extLst>
              <a:ext uri="{FF2B5EF4-FFF2-40B4-BE49-F238E27FC236}">
                <a16:creationId xmlns:a16="http://schemas.microsoft.com/office/drawing/2014/main" id="{3796D852-E9D3-444F-AC83-69AAB56F1C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7136" y="2293780"/>
            <a:ext cx="10515600" cy="1381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  <a:latin typeface="Nunito Sans" pitchFamily="2" charset="77"/>
              </a:defRPr>
            </a:lvl1pPr>
          </a:lstStyle>
          <a:p>
            <a:pPr lvl="0"/>
            <a:r>
              <a:rPr lang="fr-FR" dirty="0"/>
              <a:t>Sous-titre de présentation</a:t>
            </a:r>
          </a:p>
        </p:txBody>
      </p:sp>
    </p:spTree>
    <p:extLst>
      <p:ext uri="{BB962C8B-B14F-4D97-AF65-F5344CB8AC3E}">
        <p14:creationId xmlns:p14="http://schemas.microsoft.com/office/powerpoint/2010/main" val="390287555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(noir)">
    <p:bg>
      <p:bgPr>
        <a:solidFill>
          <a:srgbClr val="6D9C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D5F689-8741-4643-89D8-4DA34F57800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A3DE3545-F331-6E4E-B71F-A42850072D1F}"/>
              </a:ext>
            </a:extLst>
          </p:cNvPr>
          <p:cNvSpPr txBox="1"/>
          <p:nvPr userDrawn="1"/>
        </p:nvSpPr>
        <p:spPr>
          <a:xfrm>
            <a:off x="6834685" y="998712"/>
            <a:ext cx="3986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i="0" dirty="0">
                <a:solidFill>
                  <a:srgbClr val="FFFFFF"/>
                </a:solidFill>
                <a:latin typeface="Nunito Black" pitchFamily="2" charset="77"/>
              </a:rPr>
              <a:t>CONTACT</a:t>
            </a:r>
            <a:endParaRPr lang="en-US" sz="6000" b="1" i="0" dirty="0">
              <a:solidFill>
                <a:srgbClr val="FFFFFF"/>
              </a:solidFill>
              <a:latin typeface="Nunito Black" pitchFamily="2" charset="77"/>
            </a:endParaRPr>
          </a:p>
        </p:txBody>
      </p:sp>
      <p:sp>
        <p:nvSpPr>
          <p:cNvPr id="15" name="TextBox 22">
            <a:extLst>
              <a:ext uri="{FF2B5EF4-FFF2-40B4-BE49-F238E27FC236}">
                <a16:creationId xmlns:a16="http://schemas.microsoft.com/office/drawing/2014/main" id="{DE0E0177-05AB-C648-A9B5-1BA1546DC76A}"/>
              </a:ext>
            </a:extLst>
          </p:cNvPr>
          <p:cNvSpPr txBox="1"/>
          <p:nvPr userDrawn="1"/>
        </p:nvSpPr>
        <p:spPr>
          <a:xfrm>
            <a:off x="6361003" y="2374127"/>
            <a:ext cx="4932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>
                <a:solidFill>
                  <a:schemeClr val="bg1"/>
                </a:solidFill>
                <a:latin typeface="Nunito Sans ExtraLight" pitchFamily="2" charset="77"/>
              </a:rPr>
              <a:t>AGILE PARTNER</a:t>
            </a:r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2F523683-4E48-2143-8984-4FE247BFCD07}"/>
              </a:ext>
            </a:extLst>
          </p:cNvPr>
          <p:cNvSpPr txBox="1"/>
          <p:nvPr userDrawn="1"/>
        </p:nvSpPr>
        <p:spPr>
          <a:xfrm>
            <a:off x="6361003" y="2878678"/>
            <a:ext cx="49325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</a:rPr>
              <a:t>20A. RUE DU PUITS ROMAIN</a:t>
            </a: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</a:rPr>
              <a:t>L8070 BERTRANGE</a:t>
            </a: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</a:rPr>
              <a:t>Z.A.I BOURMICHT</a:t>
            </a:r>
          </a:p>
          <a:p>
            <a:pPr algn="ctr"/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</a:rPr>
              <a:t>(+352) 26 37 00 30</a:t>
            </a:r>
          </a:p>
          <a:p>
            <a:pPr algn="ctr"/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  <a:hlinkClick r:id="rId2"/>
              </a:rPr>
              <a:t>contact@agilepartner.net</a:t>
            </a:r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  <a:hlinkClick r:id="rId3"/>
              </a:rPr>
              <a:t>jobs@agilepartner.net</a:t>
            </a:r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25325" y="0"/>
            <a:ext cx="5852160" cy="6858000"/>
          </a:xfrm>
          <a:prstGeom prst="rect">
            <a:avLst/>
          </a:prstGeom>
        </p:spPr>
      </p:pic>
      <p:pic>
        <p:nvPicPr>
          <p:cNvPr id="21" name="Picture 20">
            <a:hlinkClick r:id="rId5"/>
            <a:extLst>
              <a:ext uri="{FF2B5EF4-FFF2-40B4-BE49-F238E27FC236}">
                <a16:creationId xmlns:a16="http://schemas.microsoft.com/office/drawing/2014/main" id="{A4F0C89F-F0FC-0C45-B29A-F941C3FC49A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8723" y="5397119"/>
            <a:ext cx="414800" cy="414800"/>
          </a:xfrm>
          <a:prstGeom prst="rect">
            <a:avLst/>
          </a:prstGeom>
        </p:spPr>
      </p:pic>
      <p:pic>
        <p:nvPicPr>
          <p:cNvPr id="22" name="Picture 21">
            <a:hlinkClick r:id="rId7"/>
            <a:extLst>
              <a:ext uri="{FF2B5EF4-FFF2-40B4-BE49-F238E27FC236}">
                <a16:creationId xmlns:a16="http://schemas.microsoft.com/office/drawing/2014/main" id="{744CF6D8-1FFE-3C41-B6AD-377BA30D981F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0302" y="5402144"/>
            <a:ext cx="414000" cy="414000"/>
          </a:xfrm>
          <a:prstGeom prst="rect">
            <a:avLst/>
          </a:prstGeom>
        </p:spPr>
      </p:pic>
      <p:pic>
        <p:nvPicPr>
          <p:cNvPr id="23" name="Picture 22">
            <a:hlinkClick r:id="rId9"/>
            <a:extLst>
              <a:ext uri="{FF2B5EF4-FFF2-40B4-BE49-F238E27FC236}">
                <a16:creationId xmlns:a16="http://schemas.microsoft.com/office/drawing/2014/main" id="{F8636EE6-84D2-6443-A49D-D69C538D1037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1081" y="5397119"/>
            <a:ext cx="414000" cy="414000"/>
          </a:xfrm>
          <a:prstGeom prst="rect">
            <a:avLst/>
          </a:prstGeom>
        </p:spPr>
      </p:pic>
      <p:pic>
        <p:nvPicPr>
          <p:cNvPr id="24" name="Picture 23">
            <a:hlinkClick r:id="rId11"/>
            <a:extLst>
              <a:ext uri="{FF2B5EF4-FFF2-40B4-BE49-F238E27FC236}">
                <a16:creationId xmlns:a16="http://schemas.microsoft.com/office/drawing/2014/main" id="{7B9604B2-45A1-4B4C-88FB-0439DCB82A9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1860" y="5373324"/>
            <a:ext cx="414000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172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(jaune)">
    <p:bg>
      <p:bgPr>
        <a:solidFill>
          <a:srgbClr val="6D9C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D5F689-8741-4643-89D8-4DA34F57800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A3DE3545-F331-6E4E-B71F-A42850072D1F}"/>
              </a:ext>
            </a:extLst>
          </p:cNvPr>
          <p:cNvSpPr txBox="1"/>
          <p:nvPr userDrawn="1"/>
        </p:nvSpPr>
        <p:spPr>
          <a:xfrm>
            <a:off x="6834685" y="998712"/>
            <a:ext cx="3986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i="0" dirty="0">
                <a:solidFill>
                  <a:schemeClr val="tx1"/>
                </a:solidFill>
                <a:latin typeface="Nunito Black" pitchFamily="2" charset="77"/>
              </a:rPr>
              <a:t>CONTACT</a:t>
            </a:r>
            <a:endParaRPr lang="en-US" sz="6000" b="1" i="0" dirty="0">
              <a:solidFill>
                <a:schemeClr val="tx1"/>
              </a:solidFill>
              <a:latin typeface="Nunito Black" pitchFamily="2" charset="77"/>
            </a:endParaRPr>
          </a:p>
        </p:txBody>
      </p:sp>
      <p:sp>
        <p:nvSpPr>
          <p:cNvPr id="15" name="TextBox 22">
            <a:extLst>
              <a:ext uri="{FF2B5EF4-FFF2-40B4-BE49-F238E27FC236}">
                <a16:creationId xmlns:a16="http://schemas.microsoft.com/office/drawing/2014/main" id="{DE0E0177-05AB-C648-A9B5-1BA1546DC76A}"/>
              </a:ext>
            </a:extLst>
          </p:cNvPr>
          <p:cNvSpPr txBox="1"/>
          <p:nvPr userDrawn="1"/>
        </p:nvSpPr>
        <p:spPr>
          <a:xfrm>
            <a:off x="6361003" y="2374127"/>
            <a:ext cx="4932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>
                <a:solidFill>
                  <a:schemeClr val="tx1"/>
                </a:solidFill>
                <a:latin typeface="Nunito Sans ExtraLight" pitchFamily="2" charset="77"/>
              </a:rPr>
              <a:t>AGILE PARTNER</a:t>
            </a:r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2F523683-4E48-2143-8984-4FE247BFCD07}"/>
              </a:ext>
            </a:extLst>
          </p:cNvPr>
          <p:cNvSpPr txBox="1"/>
          <p:nvPr userDrawn="1"/>
        </p:nvSpPr>
        <p:spPr>
          <a:xfrm>
            <a:off x="6361003" y="2878678"/>
            <a:ext cx="49325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0" i="0" dirty="0">
                <a:solidFill>
                  <a:schemeClr val="tx1"/>
                </a:solidFill>
                <a:latin typeface="Nunito Sans" pitchFamily="2" charset="77"/>
              </a:rPr>
              <a:t>20A. RUE DU PUITS ROMAIN</a:t>
            </a:r>
          </a:p>
          <a:p>
            <a:pPr algn="ctr"/>
            <a:r>
              <a:rPr lang="fr-FR" sz="1500" b="0" i="0" dirty="0">
                <a:solidFill>
                  <a:schemeClr val="tx1"/>
                </a:solidFill>
                <a:latin typeface="Nunito Sans" pitchFamily="2" charset="77"/>
              </a:rPr>
              <a:t>L8070 BERTRANGE</a:t>
            </a:r>
          </a:p>
          <a:p>
            <a:pPr algn="ctr"/>
            <a:r>
              <a:rPr lang="fr-FR" sz="1500" b="0" i="0" dirty="0">
                <a:solidFill>
                  <a:schemeClr val="tx1"/>
                </a:solidFill>
                <a:latin typeface="Nunito Sans" pitchFamily="2" charset="77"/>
              </a:rPr>
              <a:t>Z.A.I BOURMICHT</a:t>
            </a:r>
          </a:p>
          <a:p>
            <a:pPr algn="ctr"/>
            <a:endParaRPr lang="fr-FR" sz="1500" b="0" i="0" dirty="0">
              <a:solidFill>
                <a:schemeClr val="tx1"/>
              </a:solidFill>
              <a:latin typeface="Nunito Sans" pitchFamily="2" charset="77"/>
            </a:endParaRPr>
          </a:p>
          <a:p>
            <a:pPr algn="ctr"/>
            <a:r>
              <a:rPr lang="fr-FR" sz="1500" b="0" i="0" dirty="0">
                <a:solidFill>
                  <a:schemeClr val="tx1"/>
                </a:solidFill>
                <a:latin typeface="Nunito Sans" pitchFamily="2" charset="77"/>
              </a:rPr>
              <a:t>(+352) 26 37 00 30</a:t>
            </a:r>
          </a:p>
          <a:p>
            <a:pPr algn="ctr"/>
            <a:endParaRPr lang="fr-FR" sz="1500" b="0" i="0" dirty="0">
              <a:solidFill>
                <a:schemeClr val="tx1"/>
              </a:solidFill>
              <a:latin typeface="Nunito Sans" pitchFamily="2" charset="77"/>
            </a:endParaRP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  <a:hlinkClick r:id="rId2"/>
              </a:rPr>
              <a:t>contact@agilepartner.net</a:t>
            </a:r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  <a:hlinkClick r:id="rId3"/>
              </a:rPr>
              <a:t>jobs@agilepartner.net</a:t>
            </a:r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25325" y="0"/>
            <a:ext cx="5852160" cy="6858000"/>
          </a:xfrm>
          <a:prstGeom prst="rect">
            <a:avLst/>
          </a:prstGeom>
        </p:spPr>
      </p:pic>
      <p:pic>
        <p:nvPicPr>
          <p:cNvPr id="21" name="Picture 20">
            <a:hlinkClick r:id="rId5"/>
            <a:extLst>
              <a:ext uri="{FF2B5EF4-FFF2-40B4-BE49-F238E27FC236}">
                <a16:creationId xmlns:a16="http://schemas.microsoft.com/office/drawing/2014/main" id="{A4F0C89F-F0FC-0C45-B29A-F941C3FC49A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8723" y="5397119"/>
            <a:ext cx="414800" cy="414800"/>
          </a:xfrm>
          <a:prstGeom prst="rect">
            <a:avLst/>
          </a:prstGeom>
        </p:spPr>
      </p:pic>
      <p:pic>
        <p:nvPicPr>
          <p:cNvPr id="22" name="Picture 21">
            <a:hlinkClick r:id="rId7"/>
            <a:extLst>
              <a:ext uri="{FF2B5EF4-FFF2-40B4-BE49-F238E27FC236}">
                <a16:creationId xmlns:a16="http://schemas.microsoft.com/office/drawing/2014/main" id="{744CF6D8-1FFE-3C41-B6AD-377BA30D981F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0302" y="5402144"/>
            <a:ext cx="414000" cy="414000"/>
          </a:xfrm>
          <a:prstGeom prst="rect">
            <a:avLst/>
          </a:prstGeom>
        </p:spPr>
      </p:pic>
      <p:pic>
        <p:nvPicPr>
          <p:cNvPr id="23" name="Picture 22">
            <a:hlinkClick r:id="rId9"/>
            <a:extLst>
              <a:ext uri="{FF2B5EF4-FFF2-40B4-BE49-F238E27FC236}">
                <a16:creationId xmlns:a16="http://schemas.microsoft.com/office/drawing/2014/main" id="{F8636EE6-84D2-6443-A49D-D69C538D1037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1081" y="5397119"/>
            <a:ext cx="414000" cy="414000"/>
          </a:xfrm>
          <a:prstGeom prst="rect">
            <a:avLst/>
          </a:prstGeom>
        </p:spPr>
      </p:pic>
      <p:pic>
        <p:nvPicPr>
          <p:cNvPr id="24" name="Picture 23">
            <a:hlinkClick r:id="rId11"/>
            <a:extLst>
              <a:ext uri="{FF2B5EF4-FFF2-40B4-BE49-F238E27FC236}">
                <a16:creationId xmlns:a16="http://schemas.microsoft.com/office/drawing/2014/main" id="{7B9604B2-45A1-4B4C-88FB-0439DCB82A9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1860" y="5373324"/>
            <a:ext cx="414000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983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(rose)">
    <p:bg>
      <p:bgPr>
        <a:solidFill>
          <a:srgbClr val="6D9C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D5F689-8741-4643-89D8-4DA34F57800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03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A3DE3545-F331-6E4E-B71F-A42850072D1F}"/>
              </a:ext>
            </a:extLst>
          </p:cNvPr>
          <p:cNvSpPr txBox="1"/>
          <p:nvPr userDrawn="1"/>
        </p:nvSpPr>
        <p:spPr>
          <a:xfrm>
            <a:off x="6834685" y="998712"/>
            <a:ext cx="3986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i="0" dirty="0">
                <a:solidFill>
                  <a:schemeClr val="bg1"/>
                </a:solidFill>
                <a:latin typeface="Nunito Black" pitchFamily="2" charset="77"/>
              </a:rPr>
              <a:t>CONTACT</a:t>
            </a:r>
            <a:endParaRPr lang="en-US" sz="6000" b="1" i="0" dirty="0">
              <a:solidFill>
                <a:schemeClr val="bg1"/>
              </a:solidFill>
              <a:latin typeface="Nunito Black" pitchFamily="2" charset="77"/>
            </a:endParaRPr>
          </a:p>
        </p:txBody>
      </p:sp>
      <p:sp>
        <p:nvSpPr>
          <p:cNvPr id="15" name="TextBox 22">
            <a:extLst>
              <a:ext uri="{FF2B5EF4-FFF2-40B4-BE49-F238E27FC236}">
                <a16:creationId xmlns:a16="http://schemas.microsoft.com/office/drawing/2014/main" id="{DE0E0177-05AB-C648-A9B5-1BA1546DC76A}"/>
              </a:ext>
            </a:extLst>
          </p:cNvPr>
          <p:cNvSpPr txBox="1"/>
          <p:nvPr userDrawn="1"/>
        </p:nvSpPr>
        <p:spPr>
          <a:xfrm>
            <a:off x="6361003" y="2374127"/>
            <a:ext cx="4932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>
                <a:solidFill>
                  <a:schemeClr val="bg1"/>
                </a:solidFill>
                <a:latin typeface="Nunito Sans ExtraLight" pitchFamily="2" charset="77"/>
              </a:rPr>
              <a:t>AGILE PARTNER</a:t>
            </a:r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2F523683-4E48-2143-8984-4FE247BFCD07}"/>
              </a:ext>
            </a:extLst>
          </p:cNvPr>
          <p:cNvSpPr txBox="1"/>
          <p:nvPr userDrawn="1"/>
        </p:nvSpPr>
        <p:spPr>
          <a:xfrm>
            <a:off x="6361003" y="2878678"/>
            <a:ext cx="49325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</a:rPr>
              <a:t>20A. RUE DU PUITS ROMAIN</a:t>
            </a: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</a:rPr>
              <a:t>L8070 BERTRANGE</a:t>
            </a: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</a:rPr>
              <a:t>Z.A.I BOURMICHT</a:t>
            </a:r>
          </a:p>
          <a:p>
            <a:pPr algn="ctr"/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</a:rPr>
              <a:t>(+352) 26 37 00 30</a:t>
            </a:r>
          </a:p>
          <a:p>
            <a:pPr algn="ctr"/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  <a:hlinkClick r:id="rId2"/>
              </a:rPr>
              <a:t>contact@agilepartner.net</a:t>
            </a:r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  <a:hlinkClick r:id="rId3"/>
              </a:rPr>
              <a:t>jobs@agilepartner.net</a:t>
            </a:r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25325" y="0"/>
            <a:ext cx="5852160" cy="6858000"/>
          </a:xfrm>
          <a:prstGeom prst="rect">
            <a:avLst/>
          </a:prstGeom>
        </p:spPr>
      </p:pic>
      <p:pic>
        <p:nvPicPr>
          <p:cNvPr id="21" name="Picture 20">
            <a:hlinkClick r:id="rId5"/>
            <a:extLst>
              <a:ext uri="{FF2B5EF4-FFF2-40B4-BE49-F238E27FC236}">
                <a16:creationId xmlns:a16="http://schemas.microsoft.com/office/drawing/2014/main" id="{A4F0C89F-F0FC-0C45-B29A-F941C3FC49A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8723" y="5397119"/>
            <a:ext cx="414800" cy="414800"/>
          </a:xfrm>
          <a:prstGeom prst="rect">
            <a:avLst/>
          </a:prstGeom>
        </p:spPr>
      </p:pic>
      <p:pic>
        <p:nvPicPr>
          <p:cNvPr id="22" name="Picture 21">
            <a:hlinkClick r:id="rId7"/>
            <a:extLst>
              <a:ext uri="{FF2B5EF4-FFF2-40B4-BE49-F238E27FC236}">
                <a16:creationId xmlns:a16="http://schemas.microsoft.com/office/drawing/2014/main" id="{744CF6D8-1FFE-3C41-B6AD-377BA30D981F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0302" y="5402144"/>
            <a:ext cx="414000" cy="414000"/>
          </a:xfrm>
          <a:prstGeom prst="rect">
            <a:avLst/>
          </a:prstGeom>
        </p:spPr>
      </p:pic>
      <p:pic>
        <p:nvPicPr>
          <p:cNvPr id="23" name="Picture 22">
            <a:hlinkClick r:id="rId9"/>
            <a:extLst>
              <a:ext uri="{FF2B5EF4-FFF2-40B4-BE49-F238E27FC236}">
                <a16:creationId xmlns:a16="http://schemas.microsoft.com/office/drawing/2014/main" id="{F8636EE6-84D2-6443-A49D-D69C538D1037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1081" y="5397119"/>
            <a:ext cx="414000" cy="414000"/>
          </a:xfrm>
          <a:prstGeom prst="rect">
            <a:avLst/>
          </a:prstGeom>
        </p:spPr>
      </p:pic>
      <p:pic>
        <p:nvPicPr>
          <p:cNvPr id="24" name="Picture 23">
            <a:hlinkClick r:id="rId11"/>
            <a:extLst>
              <a:ext uri="{FF2B5EF4-FFF2-40B4-BE49-F238E27FC236}">
                <a16:creationId xmlns:a16="http://schemas.microsoft.com/office/drawing/2014/main" id="{7B9604B2-45A1-4B4C-88FB-0439DCB82A9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1860" y="5373324"/>
            <a:ext cx="414000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5264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D5F689-8741-4643-89D8-4DA34F57800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8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D7A6469-5226-F04B-96A3-FA3AF0E3E401}"/>
              </a:ext>
            </a:extLst>
          </p:cNvPr>
          <p:cNvSpPr txBox="1"/>
          <p:nvPr userDrawn="1"/>
        </p:nvSpPr>
        <p:spPr>
          <a:xfrm>
            <a:off x="0" y="1620442"/>
            <a:ext cx="1219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200" b="1" dirty="0">
                <a:solidFill>
                  <a:schemeClr val="bg1"/>
                </a:solidFill>
                <a:latin typeface="Nunito Black" pitchFamily="2" charset="77"/>
              </a:rPr>
              <a:t>Merci !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CD915B5-44A8-5944-AAB0-0D2701074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26767" y="2754273"/>
            <a:ext cx="2338466" cy="255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413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(rou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D5F689-8741-4643-89D8-4DA34F57800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42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D7A6469-5226-F04B-96A3-FA3AF0E3E401}"/>
              </a:ext>
            </a:extLst>
          </p:cNvPr>
          <p:cNvSpPr txBox="1"/>
          <p:nvPr userDrawn="1"/>
        </p:nvSpPr>
        <p:spPr>
          <a:xfrm>
            <a:off x="0" y="1620441"/>
            <a:ext cx="1219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200" b="1" dirty="0">
                <a:solidFill>
                  <a:schemeClr val="bg1"/>
                </a:solidFill>
                <a:latin typeface="Nunito Black" pitchFamily="2" charset="77"/>
              </a:rPr>
              <a:t>Merci !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CD915B5-44A8-5944-AAB0-0D2701074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26767" y="2754272"/>
            <a:ext cx="2338466" cy="255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438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(jaune)">
    <p:bg>
      <p:bgPr>
        <a:solidFill>
          <a:srgbClr val="6D9C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D5F689-8741-4643-89D8-4DA34F57800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D7A6469-5226-F04B-96A3-FA3AF0E3E401}"/>
              </a:ext>
            </a:extLst>
          </p:cNvPr>
          <p:cNvSpPr txBox="1"/>
          <p:nvPr userDrawn="1"/>
        </p:nvSpPr>
        <p:spPr>
          <a:xfrm>
            <a:off x="0" y="1620441"/>
            <a:ext cx="1219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200" b="1" dirty="0">
                <a:solidFill>
                  <a:schemeClr val="tx1"/>
                </a:solidFill>
                <a:latin typeface="Nunito Black" pitchFamily="2" charset="77"/>
              </a:rPr>
              <a:t>Merci !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CD915B5-44A8-5944-AAB0-0D2701074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26767" y="2754272"/>
            <a:ext cx="2338466" cy="255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3467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(rose)">
    <p:bg>
      <p:bgPr>
        <a:solidFill>
          <a:srgbClr val="6D9C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D5F689-8741-4643-89D8-4DA34F57800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03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D7A6469-5226-F04B-96A3-FA3AF0E3E401}"/>
              </a:ext>
            </a:extLst>
          </p:cNvPr>
          <p:cNvSpPr txBox="1"/>
          <p:nvPr userDrawn="1"/>
        </p:nvSpPr>
        <p:spPr>
          <a:xfrm>
            <a:off x="0" y="1620441"/>
            <a:ext cx="1219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200" b="1" dirty="0">
                <a:solidFill>
                  <a:schemeClr val="bg1"/>
                </a:solidFill>
                <a:latin typeface="Nunito Black" pitchFamily="2" charset="77"/>
              </a:rPr>
              <a:t>Merci !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CD915B5-44A8-5944-AAB0-0D2701074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26767" y="2754272"/>
            <a:ext cx="2338466" cy="255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4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s-titre + txt (bleu)">
    <p:bg>
      <p:bgPr>
        <a:solidFill>
          <a:srgbClr val="2489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7DD20E-DE2C-C448-9ABB-CFCB30C6CE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1294862"/>
          </a:xfrm>
          <a:prstGeom prst="rect">
            <a:avLst/>
          </a:prstGeom>
        </p:spPr>
        <p:txBody>
          <a:bodyPr/>
          <a:lstStyle>
            <a:lvl1pPr>
              <a:defRPr sz="4400" b="1" i="0">
                <a:solidFill>
                  <a:schemeClr val="bg1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 de section</a:t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9D2A81E-3A36-A64C-B3FE-445083EB249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59988"/>
            <a:ext cx="10515600" cy="928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Nunito Sans" pitchFamily="2" charset="77"/>
              </a:defRPr>
            </a:lvl1pPr>
          </a:lstStyle>
          <a:p>
            <a:pPr lvl="0"/>
            <a:r>
              <a:rPr lang="fr-FR" dirty="0"/>
              <a:t>Sous-titre de section</a:t>
            </a:r>
          </a:p>
        </p:txBody>
      </p:sp>
      <p:sp>
        <p:nvSpPr>
          <p:cNvPr id="10" name="Espace réservé de l’image 9">
            <a:extLst>
              <a:ext uri="{FF2B5EF4-FFF2-40B4-BE49-F238E27FC236}">
                <a16:creationId xmlns:a16="http://schemas.microsoft.com/office/drawing/2014/main" id="{C6814271-4AA8-4441-BA3F-62EB70152E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8200" y="2589213"/>
            <a:ext cx="10515600" cy="2882900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Nunito Sans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1627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s-titre + txt (rouge)">
    <p:bg>
      <p:bgPr>
        <a:solidFill>
          <a:srgbClr val="C42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B6E713B7-7352-1C45-9B9D-43BE9BE6A7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1294862"/>
          </a:xfrm>
          <a:prstGeom prst="rect">
            <a:avLst/>
          </a:prstGeom>
        </p:spPr>
        <p:txBody>
          <a:bodyPr/>
          <a:lstStyle>
            <a:lvl1pPr>
              <a:defRPr sz="4400" b="1" i="0">
                <a:solidFill>
                  <a:schemeClr val="bg1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 de section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texte 4">
            <a:extLst>
              <a:ext uri="{FF2B5EF4-FFF2-40B4-BE49-F238E27FC236}">
                <a16:creationId xmlns:a16="http://schemas.microsoft.com/office/drawing/2014/main" id="{5EAE1176-9635-1D42-BCD4-97A1B2190A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59988"/>
            <a:ext cx="10515600" cy="928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Nunito Sans" pitchFamily="2" charset="77"/>
              </a:defRPr>
            </a:lvl1pPr>
          </a:lstStyle>
          <a:p>
            <a:pPr lvl="0"/>
            <a:r>
              <a:rPr lang="fr-FR" dirty="0"/>
              <a:t>Sous-titre de section</a:t>
            </a:r>
          </a:p>
        </p:txBody>
      </p:sp>
      <p:sp>
        <p:nvSpPr>
          <p:cNvPr id="8" name="Espace réservé de l’image 9">
            <a:extLst>
              <a:ext uri="{FF2B5EF4-FFF2-40B4-BE49-F238E27FC236}">
                <a16:creationId xmlns:a16="http://schemas.microsoft.com/office/drawing/2014/main" id="{0F4402D6-5C80-E840-8C68-FBA798CE60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8200" y="2589213"/>
            <a:ext cx="10515600" cy="2882900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Nunito Sans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8391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s-titre + txt (jaune)">
    <p:bg>
      <p:bgPr>
        <a:solidFill>
          <a:srgbClr val="F2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40757E56-866E-B944-B3E9-8526045775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1294862"/>
          </a:xfrm>
          <a:prstGeom prst="rect">
            <a:avLst/>
          </a:prstGeom>
        </p:spPr>
        <p:txBody>
          <a:bodyPr/>
          <a:lstStyle>
            <a:lvl1pPr>
              <a:defRPr sz="4400" b="1" i="0">
                <a:solidFill>
                  <a:schemeClr val="bg1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 de section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texte 4">
            <a:extLst>
              <a:ext uri="{FF2B5EF4-FFF2-40B4-BE49-F238E27FC236}">
                <a16:creationId xmlns:a16="http://schemas.microsoft.com/office/drawing/2014/main" id="{7EE83ABE-E31D-1E49-80C7-FD25BC8B9B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59988"/>
            <a:ext cx="10515600" cy="928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Nunito Sans" pitchFamily="2" charset="77"/>
              </a:defRPr>
            </a:lvl1pPr>
          </a:lstStyle>
          <a:p>
            <a:pPr lvl="0"/>
            <a:r>
              <a:rPr lang="fr-FR" dirty="0"/>
              <a:t>Sous-titre de section</a:t>
            </a:r>
          </a:p>
        </p:txBody>
      </p:sp>
      <p:sp>
        <p:nvSpPr>
          <p:cNvPr id="8" name="Espace réservé de l’image 9">
            <a:extLst>
              <a:ext uri="{FF2B5EF4-FFF2-40B4-BE49-F238E27FC236}">
                <a16:creationId xmlns:a16="http://schemas.microsoft.com/office/drawing/2014/main" id="{2FB22189-45ED-AF49-AE27-4633651BCB6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8200" y="2589213"/>
            <a:ext cx="10515600" cy="2882900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Nunito Sans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4690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s-titre + txt (rose)">
    <p:bg>
      <p:bgPr>
        <a:solidFill>
          <a:srgbClr val="E032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4AB0072F-3EC6-F647-A6AB-3B7232B850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1294862"/>
          </a:xfrm>
          <a:prstGeom prst="rect">
            <a:avLst/>
          </a:prstGeom>
        </p:spPr>
        <p:txBody>
          <a:bodyPr/>
          <a:lstStyle>
            <a:lvl1pPr>
              <a:defRPr sz="4400" b="1" i="0">
                <a:solidFill>
                  <a:schemeClr val="bg1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 de section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texte 4">
            <a:extLst>
              <a:ext uri="{FF2B5EF4-FFF2-40B4-BE49-F238E27FC236}">
                <a16:creationId xmlns:a16="http://schemas.microsoft.com/office/drawing/2014/main" id="{5C20B409-909B-D84F-94AF-F22520E2F4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59988"/>
            <a:ext cx="10515600" cy="928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Nunito Sans" pitchFamily="2" charset="77"/>
              </a:defRPr>
            </a:lvl1pPr>
          </a:lstStyle>
          <a:p>
            <a:pPr lvl="0"/>
            <a:r>
              <a:rPr lang="fr-FR" dirty="0"/>
              <a:t>Sous-titre de section</a:t>
            </a:r>
          </a:p>
        </p:txBody>
      </p:sp>
      <p:sp>
        <p:nvSpPr>
          <p:cNvPr id="8" name="Espace réservé de l’image 9">
            <a:extLst>
              <a:ext uri="{FF2B5EF4-FFF2-40B4-BE49-F238E27FC236}">
                <a16:creationId xmlns:a16="http://schemas.microsoft.com/office/drawing/2014/main" id="{8A300EE2-A752-FD4E-9D25-D201A4E3B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8200" y="2589213"/>
            <a:ext cx="10515600" cy="2882900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Nunito Sans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85688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48DD98-F951-4C00-B316-5DC5E3EEE7EF}"/>
              </a:ext>
            </a:extLst>
          </p:cNvPr>
          <p:cNvSpPr/>
          <p:nvPr userDrawn="1"/>
        </p:nvSpPr>
        <p:spPr>
          <a:xfrm>
            <a:off x="-2" y="6226388"/>
            <a:ext cx="12192002" cy="631611"/>
          </a:xfrm>
          <a:prstGeom prst="rect">
            <a:avLst/>
          </a:prstGeom>
          <a:solidFill>
            <a:srgbClr val="31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11">
            <a:extLst>
              <a:ext uri="{FF2B5EF4-FFF2-40B4-BE49-F238E27FC236}">
                <a16:creationId xmlns:a16="http://schemas.microsoft.com/office/drawing/2014/main" id="{8958B506-812B-4F4C-9C47-ADBE9DE82CED}"/>
              </a:ext>
            </a:extLst>
          </p:cNvPr>
          <p:cNvPicPr>
            <a:picLocks noChangeAspect="1"/>
          </p:cNvPicPr>
          <p:nvPr userDrawn="1"/>
        </p:nvPicPr>
        <p:blipFill>
          <a:blip r:embed="rId5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5153" y="6217679"/>
            <a:ext cx="1953739" cy="6305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824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709" r:id="rId3"/>
    <p:sldLayoutId id="2147483723" r:id="rId4"/>
    <p:sldLayoutId id="2147483668" r:id="rId5"/>
    <p:sldLayoutId id="2147483661" r:id="rId6"/>
    <p:sldLayoutId id="2147483669" r:id="rId7"/>
    <p:sldLayoutId id="2147483710" r:id="rId8"/>
    <p:sldLayoutId id="2147483724" r:id="rId9"/>
    <p:sldLayoutId id="2147483670" r:id="rId10"/>
    <p:sldLayoutId id="2147483671" r:id="rId11"/>
    <p:sldLayoutId id="2147483672" r:id="rId12"/>
    <p:sldLayoutId id="2147483660" r:id="rId13"/>
    <p:sldLayoutId id="2147483743" r:id="rId14"/>
    <p:sldLayoutId id="2147483650" r:id="rId15"/>
    <p:sldLayoutId id="2147483689" r:id="rId16"/>
    <p:sldLayoutId id="2147483653" r:id="rId17"/>
    <p:sldLayoutId id="2147483654" r:id="rId18"/>
    <p:sldLayoutId id="2147483656" r:id="rId19"/>
    <p:sldLayoutId id="2147483685" r:id="rId20"/>
    <p:sldLayoutId id="2147483744" r:id="rId21"/>
    <p:sldLayoutId id="2147483688" r:id="rId22"/>
    <p:sldLayoutId id="2147483652" r:id="rId23"/>
    <p:sldLayoutId id="2147483748" r:id="rId24"/>
    <p:sldLayoutId id="2147483691" r:id="rId25"/>
    <p:sldLayoutId id="2147483692" r:id="rId26"/>
    <p:sldLayoutId id="2147483714" r:id="rId27"/>
    <p:sldLayoutId id="2147483746" r:id="rId28"/>
    <p:sldLayoutId id="2147483717" r:id="rId29"/>
    <p:sldLayoutId id="2147483718" r:id="rId30"/>
    <p:sldLayoutId id="2147483750" r:id="rId31"/>
    <p:sldLayoutId id="2147483719" r:id="rId32"/>
    <p:sldLayoutId id="2147483720" r:id="rId33"/>
    <p:sldLayoutId id="2147483728" r:id="rId34"/>
    <p:sldLayoutId id="2147483747" r:id="rId35"/>
    <p:sldLayoutId id="2147483731" r:id="rId36"/>
    <p:sldLayoutId id="2147483732" r:id="rId37"/>
    <p:sldLayoutId id="2147483751" r:id="rId38"/>
    <p:sldLayoutId id="2147483733" r:id="rId39"/>
    <p:sldLayoutId id="2147483734" r:id="rId40"/>
    <p:sldLayoutId id="2147483752" r:id="rId41"/>
    <p:sldLayoutId id="2147483753" r:id="rId42"/>
    <p:sldLayoutId id="2147483754" r:id="rId43"/>
    <p:sldLayoutId id="2147483755" r:id="rId44"/>
    <p:sldLayoutId id="2147483756" r:id="rId45"/>
    <p:sldLayoutId id="2147483757" r:id="rId46"/>
    <p:sldLayoutId id="2147483758" r:id="rId47"/>
    <p:sldLayoutId id="2147483737" r:id="rId48"/>
    <p:sldLayoutId id="2147483738" r:id="rId49"/>
    <p:sldLayoutId id="2147483740" r:id="rId50"/>
    <p:sldLayoutId id="2147483741" r:id="rId51"/>
    <p:sldLayoutId id="2147483742" r:id="rId52"/>
    <p:sldLayoutId id="2147483657" r:id="rId53"/>
    <p:sldLayoutId id="2147483693" r:id="rId54"/>
    <p:sldLayoutId id="2147483721" r:id="rId55"/>
    <p:sldLayoutId id="2147483735" r:id="rId5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hyperlink" Target="https://start.spring.io/" TargetMode="External"/><Relationship Id="rId7" Type="http://schemas.openxmlformats.org/officeDocument/2006/relationships/hyperlink" Target="https://es.wikipedia.org/wiki/Java_%28lenguaje_de_programaci%C3%B3n%29" TargetMode="External"/><Relationship Id="rId2" Type="http://schemas.openxmlformats.org/officeDocument/2006/relationships/hyperlink" Target="https://github.com/agilepartner/cqrs-es-workshop-java" TargetMode="Externa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5" Type="http://schemas.openxmlformats.org/officeDocument/2006/relationships/hyperlink" Target="https://en.wikipedia.org/wiki/Visual_Studio_Code" TargetMode="External"/><Relationship Id="rId10" Type="http://schemas.openxmlformats.org/officeDocument/2006/relationships/hyperlink" Target="https://creativecommons.org/licenses/by-nc-nd/3.0/" TargetMode="External"/><Relationship Id="rId4" Type="http://schemas.openxmlformats.org/officeDocument/2006/relationships/image" Target="../media/image20.png"/><Relationship Id="rId9" Type="http://schemas.openxmlformats.org/officeDocument/2006/relationships/hyperlink" Target="https://stackjava.com/spring/code-vi-du-spring-boot-restful-webservice-crud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uizricardo.org/tag/orientacao-a-objetos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slide" Target="slide9.xml"/><Relationship Id="rId3" Type="http://schemas.openxmlformats.org/officeDocument/2006/relationships/image" Target="../media/image15.png"/><Relationship Id="rId7" Type="http://schemas.openxmlformats.org/officeDocument/2006/relationships/slide" Target="slide7.xml"/><Relationship Id="rId12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.png"/><Relationship Id="rId11" Type="http://schemas.openxmlformats.org/officeDocument/2006/relationships/image" Target="../media/image130.png"/><Relationship Id="rId5" Type="http://schemas.openxmlformats.org/officeDocument/2006/relationships/image" Target="../media/image15.png"/><Relationship Id="rId10" Type="http://schemas.openxmlformats.org/officeDocument/2006/relationships/slide" Target="slide8.xml"/><Relationship Id="rId4" Type="http://schemas.openxmlformats.org/officeDocument/2006/relationships/slide" Target="slide6.xml"/><Relationship Id="rId9" Type="http://schemas.openxmlformats.org/officeDocument/2006/relationships/image" Target="../media/image17.png"/><Relationship Id="rId14" Type="http://schemas.openxmlformats.org/officeDocument/2006/relationships/image" Target="../media/image1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E3BF-A516-46CE-807D-3DB7C903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CQRS / Event </a:t>
            </a:r>
            <a:r>
              <a:rPr lang="fr-BE" dirty="0" err="1"/>
              <a:t>Sourcing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EADFA-1AD4-4A89-A8F5-F47CCEB61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BE" dirty="0" err="1"/>
              <a:t>Coging</a:t>
            </a:r>
            <a:r>
              <a:rPr lang="fr-BE" dirty="0"/>
              <a:t> workshop in Java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43017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3CC48-DE40-4DE7-83D3-538DC4BF4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Disclaimer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76AC2-D032-4725-80D5-1983DE4E8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This </a:t>
            </a:r>
            <a:r>
              <a:rPr lang="fr-BE" dirty="0" err="1"/>
              <a:t>implementation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not </a:t>
            </a:r>
            <a:r>
              <a:rPr lang="fr-BE" i="1" dirty="0"/>
              <a:t>production </a:t>
            </a:r>
            <a:r>
              <a:rPr lang="fr-BE" i="1" dirty="0" err="1"/>
              <a:t>ready</a:t>
            </a:r>
            <a:endParaRPr lang="fr-BE" dirty="0"/>
          </a:p>
          <a:p>
            <a:r>
              <a:rPr lang="fr-BE" dirty="0" err="1"/>
              <a:t>It’s</a:t>
            </a:r>
            <a:r>
              <a:rPr lang="fr-BE" dirty="0"/>
              <a:t> a </a:t>
            </a:r>
            <a:r>
              <a:rPr lang="fr-BE" dirty="0" err="1"/>
              <a:t>learning</a:t>
            </a:r>
            <a:r>
              <a:rPr lang="fr-BE" dirty="0"/>
              <a:t> exercice</a:t>
            </a:r>
          </a:p>
          <a:p>
            <a:r>
              <a:rPr lang="fr-BE" dirty="0"/>
              <a:t>Object </a:t>
            </a:r>
            <a:r>
              <a:rPr lang="fr-BE" dirty="0" err="1"/>
              <a:t>Oriented</a:t>
            </a:r>
            <a:r>
              <a:rPr lang="fr-BE" dirty="0"/>
              <a:t> (no </a:t>
            </a:r>
            <a:r>
              <a:rPr lang="fr-BE" dirty="0" err="1"/>
              <a:t>functional</a:t>
            </a:r>
            <a:r>
              <a:rPr lang="fr-BE" dirty="0"/>
              <a:t> </a:t>
            </a:r>
            <a:r>
              <a:rPr lang="fr-BE" dirty="0" err="1"/>
              <a:t>approach</a:t>
            </a:r>
            <a:r>
              <a:rPr lang="fr-BE" dirty="0"/>
              <a:t>)</a:t>
            </a:r>
          </a:p>
          <a:p>
            <a:r>
              <a:rPr lang="fr-BE" dirty="0"/>
              <a:t>No </a:t>
            </a:r>
            <a:r>
              <a:rPr lang="fr-BE" dirty="0" err="1"/>
              <a:t>framework</a:t>
            </a:r>
            <a:r>
              <a:rPr lang="fr-BE" dirty="0"/>
              <a:t> and minimal </a:t>
            </a:r>
            <a:r>
              <a:rPr lang="fr-BE" dirty="0" err="1"/>
              <a:t>dependencies</a:t>
            </a:r>
            <a:endParaRPr lang="fr-BE" dirty="0"/>
          </a:p>
          <a:p>
            <a:r>
              <a:rPr lang="fr-BE" dirty="0"/>
              <a:t>No black </a:t>
            </a:r>
            <a:r>
              <a:rPr lang="fr-BE" dirty="0" err="1"/>
              <a:t>magic</a:t>
            </a:r>
            <a:r>
              <a:rPr lang="fr-BE" dirty="0"/>
              <a:t> (</a:t>
            </a:r>
            <a:r>
              <a:rPr lang="fr-BE" dirty="0" err="1"/>
              <a:t>vanilla</a:t>
            </a:r>
            <a:r>
              <a:rPr lang="fr-BE" dirty="0"/>
              <a:t> Java)</a:t>
            </a:r>
          </a:p>
          <a:p>
            <a:r>
              <a:rPr lang="fr-BE" dirty="0"/>
              <a:t>The goal </a:t>
            </a:r>
            <a:r>
              <a:rPr lang="fr-BE" dirty="0" err="1"/>
              <a:t>is</a:t>
            </a:r>
            <a:r>
              <a:rPr lang="fr-BE" dirty="0"/>
              <a:t> to </a:t>
            </a:r>
            <a:r>
              <a:rPr lang="fr-BE" dirty="0" err="1"/>
              <a:t>understand</a:t>
            </a:r>
            <a:r>
              <a:rPr lang="fr-BE" dirty="0"/>
              <a:t> how a CQRS/ES system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developed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32769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09A4-E55A-4311-AB9A-DFF04C950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BE" dirty="0" err="1"/>
              <a:t>Step</a:t>
            </a:r>
            <a:r>
              <a:rPr lang="fr-BE" dirty="0"/>
              <a:t> 01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5019DF-76B6-4666-9DDD-60E1EC428E35}"/>
              </a:ext>
            </a:extLst>
          </p:cNvPr>
          <p:cNvSpPr/>
          <p:nvPr/>
        </p:nvSpPr>
        <p:spPr>
          <a:xfrm>
            <a:off x="1450781" y="1544728"/>
            <a:ext cx="9430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3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https://github.com/agilepartner/cqrs-es-workshop-java</a:t>
            </a:r>
            <a:endParaRPr lang="LID4096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18DCE0-731D-403F-9B3C-AD156F8A2291}"/>
              </a:ext>
            </a:extLst>
          </p:cNvPr>
          <p:cNvSpPr/>
          <p:nvPr/>
        </p:nvSpPr>
        <p:spPr>
          <a:xfrm>
            <a:off x="1450781" y="2420086"/>
            <a:ext cx="39306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3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https://start.spring.io/</a:t>
            </a:r>
            <a:endParaRPr lang="LID4096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07EC89-2ED5-4153-B596-7435E9BDF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101453" y="3607050"/>
            <a:ext cx="1519065" cy="15127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ECB9B5-E94B-46D8-91EB-9C12D5C3E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51278" y="3309106"/>
            <a:ext cx="3638521" cy="2046668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48576532-2899-458D-9A5C-57C2E3174A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590603" y="3309106"/>
            <a:ext cx="2298521" cy="22985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DD9B3F-AE92-46C6-A760-F248A14B1275}"/>
              </a:ext>
            </a:extLst>
          </p:cNvPr>
          <p:cNvSpPr txBox="1"/>
          <p:nvPr/>
        </p:nvSpPr>
        <p:spPr>
          <a:xfrm>
            <a:off x="3556000" y="6095388"/>
            <a:ext cx="2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ID4096" sz="900">
                <a:hlinkClick r:id="rId9" tooltip="https://stackjava.com/spring/code-vi-du-spring-boot-restful-webservice-crud.html"/>
              </a:rPr>
              <a:t>This Photo</a:t>
            </a:r>
            <a:r>
              <a:rPr lang="LID4096" sz="900"/>
              <a:t> by Unknown Author is licensed under </a:t>
            </a:r>
            <a:r>
              <a:rPr lang="LID4096" sz="900">
                <a:hlinkClick r:id="rId10" tooltip="https://creativecommons.org/licenses/by-nc-nd/3.0/"/>
              </a:rPr>
              <a:t>CC BY-NC-ND</a:t>
            </a:r>
            <a:endParaRPr lang="LID4096" sz="900"/>
          </a:p>
        </p:txBody>
      </p:sp>
    </p:spTree>
    <p:extLst>
      <p:ext uri="{BB962C8B-B14F-4D97-AF65-F5344CB8AC3E}">
        <p14:creationId xmlns:p14="http://schemas.microsoft.com/office/powerpoint/2010/main" val="3630075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09A4-E55A-4311-AB9A-DFF04C950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BE" dirty="0" err="1"/>
              <a:t>Step</a:t>
            </a:r>
            <a:r>
              <a:rPr lang="fr-BE" dirty="0"/>
              <a:t> 02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6AD2E4-1291-49FC-B303-F05F86A5A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509" y="1371238"/>
            <a:ext cx="6908799" cy="335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44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E3AA6-2FAC-46DA-957A-834F0481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03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11B850-F835-4EC9-BC6D-71BC2BAA1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43" y="2416966"/>
            <a:ext cx="11722913" cy="202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68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2E2670B-B3CD-4AC3-AFE0-256761AF7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41" y="110836"/>
            <a:ext cx="10280177" cy="600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52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9A36-D384-489F-92D7-0D28E51C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Step</a:t>
            </a:r>
            <a:r>
              <a:rPr lang="fr-BE" dirty="0"/>
              <a:t> 04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A79F7D-F236-4D17-928B-AD52BF694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945" y="972451"/>
            <a:ext cx="8945085" cy="491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80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657F-2232-4EF5-B016-2A8775A1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Step</a:t>
            </a:r>
            <a:r>
              <a:rPr lang="fr-BE" dirty="0"/>
              <a:t> 05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E6E5A-35F7-414D-A4B9-1187B3D43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254" y="279933"/>
            <a:ext cx="8583918" cy="582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08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0821C-45A2-407B-AEB4-8BCA0DFDD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CQRS/ES : Read </a:t>
            </a:r>
            <a:r>
              <a:rPr lang="fr-BE" dirty="0" err="1"/>
              <a:t>side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C7C4C7-DD0E-45CB-B5AD-5A290ABD7E18}"/>
              </a:ext>
            </a:extLst>
          </p:cNvPr>
          <p:cNvSpPr/>
          <p:nvPr/>
        </p:nvSpPr>
        <p:spPr>
          <a:xfrm>
            <a:off x="2361835" y="4537664"/>
            <a:ext cx="2820475" cy="57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/>
              <a:t>Command Handler</a:t>
            </a:r>
            <a:endParaRPr lang="LID4096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3068E16E-92CF-4C90-AF21-F8631B8A5BB8}"/>
              </a:ext>
            </a:extLst>
          </p:cNvPr>
          <p:cNvSpPr/>
          <p:nvPr/>
        </p:nvSpPr>
        <p:spPr>
          <a:xfrm>
            <a:off x="3151740" y="1296983"/>
            <a:ext cx="1240666" cy="612648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Eventstore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CE4EAA-3161-45CB-911A-BE0FC6BC0E8E}"/>
              </a:ext>
            </a:extLst>
          </p:cNvPr>
          <p:cNvSpPr/>
          <p:nvPr/>
        </p:nvSpPr>
        <p:spPr>
          <a:xfrm>
            <a:off x="2361835" y="3586774"/>
            <a:ext cx="2820475" cy="57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Aggregate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603E73-DBFD-4607-A51D-887742DD43FA}"/>
              </a:ext>
            </a:extLst>
          </p:cNvPr>
          <p:cNvSpPr/>
          <p:nvPr/>
        </p:nvSpPr>
        <p:spPr>
          <a:xfrm>
            <a:off x="2361834" y="2260130"/>
            <a:ext cx="2820475" cy="57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Repository</a:t>
            </a:r>
            <a:endParaRPr lang="LID4096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5F35F7-60DC-42DC-BEDC-29E26CBEFB36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3772073" y="5112920"/>
            <a:ext cx="955184" cy="931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D3EF30-3DEC-408C-95BD-A32731501F78}"/>
              </a:ext>
            </a:extLst>
          </p:cNvPr>
          <p:cNvSpPr/>
          <p:nvPr/>
        </p:nvSpPr>
        <p:spPr>
          <a:xfrm>
            <a:off x="4524165" y="5381232"/>
            <a:ext cx="1363016" cy="35631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Command</a:t>
            </a:r>
            <a:endParaRPr lang="LID4096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AA587DB-410C-4D76-84C3-9639CAF8A1CF}"/>
              </a:ext>
            </a:extLst>
          </p:cNvPr>
          <p:cNvSpPr/>
          <p:nvPr/>
        </p:nvSpPr>
        <p:spPr>
          <a:xfrm>
            <a:off x="4003894" y="3048968"/>
            <a:ext cx="1363016" cy="35631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Event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0560E0-B733-4657-BB87-4B07CADD4DBC}"/>
              </a:ext>
            </a:extLst>
          </p:cNvPr>
          <p:cNvSpPr/>
          <p:nvPr/>
        </p:nvSpPr>
        <p:spPr>
          <a:xfrm>
            <a:off x="3847201" y="2951245"/>
            <a:ext cx="1363016" cy="35631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Event</a:t>
            </a:r>
            <a:endParaRPr lang="LID4096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AE9822-DD5B-442E-A14B-CAF34BA243E6}"/>
              </a:ext>
            </a:extLst>
          </p:cNvPr>
          <p:cNvCxnSpPr>
            <a:cxnSpLocks/>
            <a:stCxn id="8" idx="0"/>
            <a:endCxn id="6" idx="3"/>
          </p:cNvCxnSpPr>
          <p:nvPr/>
        </p:nvCxnSpPr>
        <p:spPr>
          <a:xfrm flipV="1">
            <a:off x="3772072" y="1909631"/>
            <a:ext cx="1" cy="35049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303833-1BB1-4286-A882-AF9B87491664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3772073" y="4162030"/>
            <a:ext cx="0" cy="37563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A33542-43F3-4B46-AB0E-CAEA23938982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H="1" flipV="1">
            <a:off x="3772072" y="2835386"/>
            <a:ext cx="1" cy="75138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005170F-8CD2-4665-A099-FA4461C3107F}"/>
              </a:ext>
            </a:extLst>
          </p:cNvPr>
          <p:cNvSpPr/>
          <p:nvPr/>
        </p:nvSpPr>
        <p:spPr>
          <a:xfrm>
            <a:off x="6654793" y="3586774"/>
            <a:ext cx="2820475" cy="575256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Read Model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C4D360A-4E4A-45B4-BA5D-22E967A77B59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flipH="1">
            <a:off x="8065031" y="2846683"/>
            <a:ext cx="1" cy="740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970308-2071-47D3-A214-2F5B1B62CE57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>
            <a:off x="5182309" y="2547758"/>
            <a:ext cx="1472485" cy="1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35A0095-13AF-4E02-988A-9F13DEB04540}"/>
              </a:ext>
            </a:extLst>
          </p:cNvPr>
          <p:cNvSpPr/>
          <p:nvPr/>
        </p:nvSpPr>
        <p:spPr>
          <a:xfrm>
            <a:off x="6654794" y="2271427"/>
            <a:ext cx="2820475" cy="57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Event Handler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FE3EDD-BDDF-404E-A3E2-CAA83A23449D}"/>
              </a:ext>
            </a:extLst>
          </p:cNvPr>
          <p:cNvSpPr/>
          <p:nvPr/>
        </p:nvSpPr>
        <p:spPr>
          <a:xfrm>
            <a:off x="6654792" y="4537664"/>
            <a:ext cx="2820475" cy="57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Query</a:t>
            </a:r>
            <a:endParaRPr lang="LID4096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F5A4B4-FFF5-421B-B275-AE8AC85CA010}"/>
              </a:ext>
            </a:extLst>
          </p:cNvPr>
          <p:cNvCxnSpPr>
            <a:stCxn id="16" idx="2"/>
            <a:endCxn id="26" idx="0"/>
          </p:cNvCxnSpPr>
          <p:nvPr/>
        </p:nvCxnSpPr>
        <p:spPr>
          <a:xfrm flipH="1">
            <a:off x="8065030" y="4162030"/>
            <a:ext cx="1" cy="37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10F72EA-BABA-4085-98D3-011CB9620213}"/>
              </a:ext>
            </a:extLst>
          </p:cNvPr>
          <p:cNvSpPr/>
          <p:nvPr/>
        </p:nvSpPr>
        <p:spPr>
          <a:xfrm>
            <a:off x="5992206" y="5397001"/>
            <a:ext cx="1363016" cy="356315"/>
          </a:xfrm>
          <a:prstGeom prst="round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DTO</a:t>
            </a:r>
            <a:endParaRPr lang="LID4096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F6AD86-D750-4EA4-B42B-E80D51879BF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7116959" y="5124729"/>
            <a:ext cx="955184" cy="931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29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6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E4CE-9FAB-4A77-A11C-C8509C103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Step</a:t>
            </a:r>
            <a:r>
              <a:rPr lang="fr-BE" dirty="0"/>
              <a:t> 06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045254-E2B0-44D7-A450-C46B40C92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725" y="965199"/>
            <a:ext cx="9870732" cy="49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55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0821C-45A2-407B-AEB4-8BCA0DFDD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CQRS/ES : </a:t>
            </a:r>
            <a:r>
              <a:rPr lang="fr-BE" dirty="0" err="1"/>
              <a:t>Less</a:t>
            </a:r>
            <a:r>
              <a:rPr lang="fr-BE" dirty="0"/>
              <a:t> </a:t>
            </a:r>
            <a:r>
              <a:rPr lang="fr-BE" dirty="0" err="1"/>
              <a:t>naive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C7C4C7-DD0E-45CB-B5AD-5A290ABD7E18}"/>
              </a:ext>
            </a:extLst>
          </p:cNvPr>
          <p:cNvSpPr/>
          <p:nvPr/>
        </p:nvSpPr>
        <p:spPr>
          <a:xfrm>
            <a:off x="3646786" y="4655024"/>
            <a:ext cx="2820475" cy="57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Command Handler</a:t>
            </a:r>
            <a:endParaRPr lang="LID4096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3068E16E-92CF-4C90-AF21-F8631B8A5BB8}"/>
              </a:ext>
            </a:extLst>
          </p:cNvPr>
          <p:cNvSpPr/>
          <p:nvPr/>
        </p:nvSpPr>
        <p:spPr>
          <a:xfrm>
            <a:off x="559883" y="1086360"/>
            <a:ext cx="1240666" cy="612648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Eventstore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CE4EAA-3161-45CB-911A-BE0FC6BC0E8E}"/>
              </a:ext>
            </a:extLst>
          </p:cNvPr>
          <p:cNvSpPr/>
          <p:nvPr/>
        </p:nvSpPr>
        <p:spPr>
          <a:xfrm>
            <a:off x="3646786" y="3704134"/>
            <a:ext cx="2820475" cy="57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Aggregate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603E73-DBFD-4607-A51D-887742DD43FA}"/>
              </a:ext>
            </a:extLst>
          </p:cNvPr>
          <p:cNvSpPr/>
          <p:nvPr/>
        </p:nvSpPr>
        <p:spPr>
          <a:xfrm>
            <a:off x="3646785" y="2377490"/>
            <a:ext cx="2820475" cy="57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Repository</a:t>
            </a:r>
            <a:endParaRPr lang="LID4096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5F35F7-60DC-42DC-BEDC-29E26CBEFB36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5057024" y="5230280"/>
            <a:ext cx="955184" cy="931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D3EF30-3DEC-408C-95BD-A32731501F78}"/>
              </a:ext>
            </a:extLst>
          </p:cNvPr>
          <p:cNvSpPr/>
          <p:nvPr/>
        </p:nvSpPr>
        <p:spPr>
          <a:xfrm>
            <a:off x="5809116" y="5498592"/>
            <a:ext cx="1363016" cy="35631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Command</a:t>
            </a:r>
            <a:endParaRPr lang="LID4096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AA587DB-410C-4D76-84C3-9639CAF8A1CF}"/>
              </a:ext>
            </a:extLst>
          </p:cNvPr>
          <p:cNvSpPr/>
          <p:nvPr/>
        </p:nvSpPr>
        <p:spPr>
          <a:xfrm>
            <a:off x="5288845" y="3166328"/>
            <a:ext cx="1363016" cy="35631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Event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0560E0-B733-4657-BB87-4B07CADD4DBC}"/>
              </a:ext>
            </a:extLst>
          </p:cNvPr>
          <p:cNvSpPr/>
          <p:nvPr/>
        </p:nvSpPr>
        <p:spPr>
          <a:xfrm>
            <a:off x="5132152" y="3068605"/>
            <a:ext cx="1363016" cy="35631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Event</a:t>
            </a:r>
            <a:endParaRPr lang="LID4096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AE9822-DD5B-442E-A14B-CAF34BA243E6}"/>
              </a:ext>
            </a:extLst>
          </p:cNvPr>
          <p:cNvCxnSpPr>
            <a:cxnSpLocks/>
            <a:stCxn id="8" idx="0"/>
            <a:endCxn id="24" idx="2"/>
          </p:cNvCxnSpPr>
          <p:nvPr/>
        </p:nvCxnSpPr>
        <p:spPr>
          <a:xfrm flipV="1">
            <a:off x="5057023" y="1984451"/>
            <a:ext cx="4892" cy="39303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303833-1BB1-4286-A882-AF9B87491664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5057024" y="4279390"/>
            <a:ext cx="0" cy="37563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A33542-43F3-4B46-AB0E-CAEA23938982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H="1" flipV="1">
            <a:off x="5057023" y="2952746"/>
            <a:ext cx="1" cy="75138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35A0095-13AF-4E02-988A-9F13DEB04540}"/>
              </a:ext>
            </a:extLst>
          </p:cNvPr>
          <p:cNvSpPr/>
          <p:nvPr/>
        </p:nvSpPr>
        <p:spPr>
          <a:xfrm>
            <a:off x="6117871" y="1105056"/>
            <a:ext cx="1648800" cy="57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Event Handler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FE3EDD-BDDF-404E-A3E2-CAA83A23449D}"/>
              </a:ext>
            </a:extLst>
          </p:cNvPr>
          <p:cNvSpPr/>
          <p:nvPr/>
        </p:nvSpPr>
        <p:spPr>
          <a:xfrm>
            <a:off x="8033181" y="4655024"/>
            <a:ext cx="2820475" cy="57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Query</a:t>
            </a:r>
            <a:endParaRPr lang="LID4096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F5A4B4-FFF5-421B-B275-AE8AC85CA010}"/>
              </a:ext>
            </a:extLst>
          </p:cNvPr>
          <p:cNvCxnSpPr>
            <a:cxnSpLocks/>
            <a:stCxn id="23" idx="3"/>
            <a:endCxn id="26" idx="0"/>
          </p:cNvCxnSpPr>
          <p:nvPr/>
        </p:nvCxnSpPr>
        <p:spPr>
          <a:xfrm flipH="1">
            <a:off x="9443419" y="1703315"/>
            <a:ext cx="561" cy="2951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10F72EA-BABA-4085-98D3-011CB9620213}"/>
              </a:ext>
            </a:extLst>
          </p:cNvPr>
          <p:cNvSpPr/>
          <p:nvPr/>
        </p:nvSpPr>
        <p:spPr>
          <a:xfrm>
            <a:off x="7370595" y="5514361"/>
            <a:ext cx="1363016" cy="356315"/>
          </a:xfrm>
          <a:prstGeom prst="round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DTO</a:t>
            </a:r>
            <a:endParaRPr lang="LID4096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F6AD86-D750-4EA4-B42B-E80D51879BF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8495348" y="5242089"/>
            <a:ext cx="955184" cy="931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3A2821AF-B278-478F-97FD-0A5B705FBFE4}"/>
              </a:ext>
            </a:extLst>
          </p:cNvPr>
          <p:cNvSpPr/>
          <p:nvPr/>
        </p:nvSpPr>
        <p:spPr>
          <a:xfrm>
            <a:off x="8795270" y="1090667"/>
            <a:ext cx="1297419" cy="612648"/>
          </a:xfrm>
          <a:prstGeom prst="flowChartMagneticDisk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Read model</a:t>
            </a:r>
            <a:endParaRPr lang="LID4096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1C41FE-7EB8-4C32-B1BE-7EA82CB6BF32}"/>
              </a:ext>
            </a:extLst>
          </p:cNvPr>
          <p:cNvSpPr/>
          <p:nvPr/>
        </p:nvSpPr>
        <p:spPr>
          <a:xfrm>
            <a:off x="4954338" y="1613055"/>
            <a:ext cx="215153" cy="37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2F9C5F-D88E-4CE3-9949-489078AC7AE4}"/>
              </a:ext>
            </a:extLst>
          </p:cNvPr>
          <p:cNvSpPr/>
          <p:nvPr/>
        </p:nvSpPr>
        <p:spPr>
          <a:xfrm>
            <a:off x="4781822" y="1201463"/>
            <a:ext cx="215153" cy="37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AA5043-63AE-4791-B514-7AC42DD3A2B4}"/>
              </a:ext>
            </a:extLst>
          </p:cNvPr>
          <p:cNvSpPr/>
          <p:nvPr/>
        </p:nvSpPr>
        <p:spPr>
          <a:xfrm>
            <a:off x="5094293" y="1200642"/>
            <a:ext cx="215153" cy="37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A32594-9593-4E7A-B916-259B480B146C}"/>
              </a:ext>
            </a:extLst>
          </p:cNvPr>
          <p:cNvSpPr txBox="1"/>
          <p:nvPr/>
        </p:nvSpPr>
        <p:spPr>
          <a:xfrm>
            <a:off x="5216300" y="1763762"/>
            <a:ext cx="150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Pub/</a:t>
            </a:r>
            <a:r>
              <a:rPr lang="fr-BE" dirty="0" err="1"/>
              <a:t>Sub</a:t>
            </a:r>
            <a:r>
              <a:rPr lang="fr-BE" dirty="0"/>
              <a:t> topic</a:t>
            </a:r>
            <a:endParaRPr lang="LID4096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B2627D-8E32-41C5-BE15-C8A355FDAA09}"/>
              </a:ext>
            </a:extLst>
          </p:cNvPr>
          <p:cNvCxnSpPr>
            <a:cxnSpLocks/>
            <a:stCxn id="31" idx="1"/>
            <a:endCxn id="42" idx="3"/>
          </p:cNvCxnSpPr>
          <p:nvPr/>
        </p:nvCxnSpPr>
        <p:spPr>
          <a:xfrm flipH="1">
            <a:off x="4040899" y="1387161"/>
            <a:ext cx="740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45E1B0D-13B9-4269-A2F7-C4F4D04834BE}"/>
              </a:ext>
            </a:extLst>
          </p:cNvPr>
          <p:cNvCxnSpPr>
            <a:cxnSpLocks/>
            <a:stCxn id="22" idx="3"/>
            <a:endCxn id="23" idx="2"/>
          </p:cNvCxnSpPr>
          <p:nvPr/>
        </p:nvCxnSpPr>
        <p:spPr>
          <a:xfrm>
            <a:off x="7766671" y="1392684"/>
            <a:ext cx="1028599" cy="4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C129A00-A525-4BE0-8B92-6CCB49749882}"/>
              </a:ext>
            </a:extLst>
          </p:cNvPr>
          <p:cNvCxnSpPr>
            <a:cxnSpLocks/>
            <a:stCxn id="33" idx="3"/>
            <a:endCxn id="22" idx="1"/>
          </p:cNvCxnSpPr>
          <p:nvPr/>
        </p:nvCxnSpPr>
        <p:spPr>
          <a:xfrm>
            <a:off x="5309446" y="1386340"/>
            <a:ext cx="808425" cy="6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7F3EC22-9D61-4D87-B610-6CD77D0885C0}"/>
              </a:ext>
            </a:extLst>
          </p:cNvPr>
          <p:cNvSpPr/>
          <p:nvPr/>
        </p:nvSpPr>
        <p:spPr>
          <a:xfrm>
            <a:off x="2392094" y="1099533"/>
            <a:ext cx="1648805" cy="57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Event Handler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3C03A19-1216-491E-A30A-0B4F9D98108B}"/>
              </a:ext>
            </a:extLst>
          </p:cNvPr>
          <p:cNvCxnSpPr>
            <a:cxnSpLocks/>
            <a:stCxn id="42" idx="1"/>
            <a:endCxn id="6" idx="4"/>
          </p:cNvCxnSpPr>
          <p:nvPr/>
        </p:nvCxnSpPr>
        <p:spPr>
          <a:xfrm flipH="1">
            <a:off x="1800549" y="1387161"/>
            <a:ext cx="591545" cy="5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94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  <p:bldP spid="22" grpId="0" animBg="1"/>
      <p:bldP spid="26" grpId="0" animBg="1"/>
      <p:bldP spid="30" grpId="0" animBg="1"/>
      <p:bldP spid="23" grpId="0" animBg="1"/>
      <p:bldP spid="24" grpId="0" animBg="1"/>
      <p:bldP spid="31" grpId="0" animBg="1"/>
      <p:bldP spid="33" grpId="0" animBg="1"/>
      <p:bldP spid="34" grpId="0"/>
      <p:bldP spid="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BBDB8E-7588-46F2-92BF-8F90D05E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Domain-Driven Design</a:t>
            </a:r>
            <a:endParaRPr lang="LID4096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1C604F9-6F93-4DA8-9268-B6FF26F7C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3008" y="1242288"/>
            <a:ext cx="3385786" cy="4484254"/>
          </a:xfrm>
          <a:prstGeom prst="rect">
            <a:avLst/>
          </a:prstGeom>
        </p:spPr>
      </p:pic>
      <p:pic>
        <p:nvPicPr>
          <p:cNvPr id="1026" name="Picture 2" descr="Image result for ddd distilled">
            <a:extLst>
              <a:ext uri="{FF2B5EF4-FFF2-40B4-BE49-F238E27FC236}">
                <a16:creationId xmlns:a16="http://schemas.microsoft.com/office/drawing/2014/main" id="{D020BD0D-6C21-4A05-963A-B32FD70C4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978" y="1242288"/>
            <a:ext cx="3423396" cy="448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mplementing ddd">
            <a:extLst>
              <a:ext uri="{FF2B5EF4-FFF2-40B4-BE49-F238E27FC236}">
                <a16:creationId xmlns:a16="http://schemas.microsoft.com/office/drawing/2014/main" id="{8D0F44D1-0982-40CF-92B8-72371FDED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558" y="1242288"/>
            <a:ext cx="3289491" cy="448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093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524E4-D6E9-4B77-B392-C9FE1E102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Process</a:t>
            </a:r>
            <a:endParaRPr lang="LID4096" dirty="0"/>
          </a:p>
        </p:txBody>
      </p:sp>
      <p:pic>
        <p:nvPicPr>
          <p:cNvPr id="2050" name="Picture 2" descr="https://res.infoq.com/articles/modeling-uncertainty-reactive-ddd/en/resources/15-process-ps-1538055142249.jpg">
            <a:extLst>
              <a:ext uri="{FF2B5EF4-FFF2-40B4-BE49-F238E27FC236}">
                <a16:creationId xmlns:a16="http://schemas.microsoft.com/office/drawing/2014/main" id="{85C502A2-F5D0-4D7A-8A8C-A2C880FC71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49"/>
          <a:stretch/>
        </p:blipFill>
        <p:spPr bwMode="auto">
          <a:xfrm>
            <a:off x="1657083" y="1126758"/>
            <a:ext cx="8300970" cy="496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97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0821C-45A2-407B-AEB4-8BCA0DFDD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CQRS/ES : A </a:t>
            </a:r>
            <a:r>
              <a:rPr lang="fr-BE" dirty="0" err="1"/>
              <a:t>naive</a:t>
            </a:r>
            <a:r>
              <a:rPr lang="fr-BE" dirty="0"/>
              <a:t> </a:t>
            </a:r>
            <a:r>
              <a:rPr lang="fr-BE" dirty="0" err="1"/>
              <a:t>implementation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C7C4C7-DD0E-45CB-B5AD-5A290ABD7E18}"/>
              </a:ext>
            </a:extLst>
          </p:cNvPr>
          <p:cNvSpPr/>
          <p:nvPr/>
        </p:nvSpPr>
        <p:spPr>
          <a:xfrm>
            <a:off x="2481912" y="4537664"/>
            <a:ext cx="2820475" cy="57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Command Handler</a:t>
            </a:r>
            <a:endParaRPr lang="LID4096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3068E16E-92CF-4C90-AF21-F8631B8A5BB8}"/>
              </a:ext>
            </a:extLst>
          </p:cNvPr>
          <p:cNvSpPr/>
          <p:nvPr/>
        </p:nvSpPr>
        <p:spPr>
          <a:xfrm>
            <a:off x="3271817" y="1296983"/>
            <a:ext cx="1240666" cy="612648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Eventstore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CE4EAA-3161-45CB-911A-BE0FC6BC0E8E}"/>
              </a:ext>
            </a:extLst>
          </p:cNvPr>
          <p:cNvSpPr/>
          <p:nvPr/>
        </p:nvSpPr>
        <p:spPr>
          <a:xfrm>
            <a:off x="2481912" y="3586774"/>
            <a:ext cx="2820475" cy="57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Aggregate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603E73-DBFD-4607-A51D-887742DD43FA}"/>
              </a:ext>
            </a:extLst>
          </p:cNvPr>
          <p:cNvSpPr/>
          <p:nvPr/>
        </p:nvSpPr>
        <p:spPr>
          <a:xfrm>
            <a:off x="2481911" y="2260130"/>
            <a:ext cx="2820475" cy="57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Repository</a:t>
            </a:r>
            <a:endParaRPr lang="LID4096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5F35F7-60DC-42DC-BEDC-29E26CBEFB36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3892150" y="5112920"/>
            <a:ext cx="955184" cy="931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D3EF30-3DEC-408C-95BD-A32731501F78}"/>
              </a:ext>
            </a:extLst>
          </p:cNvPr>
          <p:cNvSpPr/>
          <p:nvPr/>
        </p:nvSpPr>
        <p:spPr>
          <a:xfrm>
            <a:off x="4707812" y="5381232"/>
            <a:ext cx="1363016" cy="35631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Command</a:t>
            </a:r>
            <a:endParaRPr lang="LID4096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AA587DB-410C-4D76-84C3-9639CAF8A1CF}"/>
              </a:ext>
            </a:extLst>
          </p:cNvPr>
          <p:cNvSpPr/>
          <p:nvPr/>
        </p:nvSpPr>
        <p:spPr>
          <a:xfrm>
            <a:off x="4123971" y="3048968"/>
            <a:ext cx="1363016" cy="35631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Event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0560E0-B733-4657-BB87-4B07CADD4DBC}"/>
              </a:ext>
            </a:extLst>
          </p:cNvPr>
          <p:cNvSpPr/>
          <p:nvPr/>
        </p:nvSpPr>
        <p:spPr>
          <a:xfrm>
            <a:off x="3967278" y="2951245"/>
            <a:ext cx="1363016" cy="35631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Event</a:t>
            </a:r>
            <a:endParaRPr lang="LID4096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AE9822-DD5B-442E-A14B-CAF34BA243E6}"/>
              </a:ext>
            </a:extLst>
          </p:cNvPr>
          <p:cNvCxnSpPr>
            <a:cxnSpLocks/>
            <a:stCxn id="8" idx="0"/>
            <a:endCxn id="6" idx="3"/>
          </p:cNvCxnSpPr>
          <p:nvPr/>
        </p:nvCxnSpPr>
        <p:spPr>
          <a:xfrm flipV="1">
            <a:off x="3892149" y="1909631"/>
            <a:ext cx="1" cy="35049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303833-1BB1-4286-A882-AF9B87491664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3892150" y="4162030"/>
            <a:ext cx="0" cy="37563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A33542-43F3-4B46-AB0E-CAEA23938982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H="1" flipV="1">
            <a:off x="3892149" y="2835386"/>
            <a:ext cx="1" cy="75138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30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355C6-B9E1-4DF4-8D6D-AEAC9501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Reactive</a:t>
            </a:r>
            <a:r>
              <a:rPr lang="fr-BE" dirty="0"/>
              <a:t> system</a:t>
            </a:r>
            <a:endParaRPr lang="LID4096" dirty="0"/>
          </a:p>
        </p:txBody>
      </p:sp>
      <p:pic>
        <p:nvPicPr>
          <p:cNvPr id="3074" name="Picture 2" descr="https://res.infoq.com/articles/modeling-uncertainty-reactive-ddd/en/resources/1reactive-system-ps-1538055143577.jpg">
            <a:extLst>
              <a:ext uri="{FF2B5EF4-FFF2-40B4-BE49-F238E27FC236}">
                <a16:creationId xmlns:a16="http://schemas.microsoft.com/office/drawing/2014/main" id="{BA9B64A5-C662-4664-BCD1-9D0803DCB0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78"/>
          <a:stretch/>
        </p:blipFill>
        <p:spPr bwMode="auto">
          <a:xfrm>
            <a:off x="2030569" y="1365160"/>
            <a:ext cx="7652734" cy="457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10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FA7C23D-B804-4935-A77D-F18D3D46E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6737"/>
            <a:ext cx="12192000" cy="31445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6D38B3-4909-4B08-B091-7AF7CFD1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Let’s</a:t>
            </a:r>
            <a:r>
              <a:rPr lang="fr-BE" dirty="0"/>
              <a:t> explore the </a:t>
            </a:r>
            <a:r>
              <a:rPr lang="fr-BE" dirty="0" err="1"/>
              <a:t>domain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</a:t>
            </a:r>
            <a:br>
              <a:rPr lang="fr-BE" dirty="0"/>
            </a:br>
            <a:r>
              <a:rPr lang="fr-BE" dirty="0"/>
              <a:t>Event </a:t>
            </a:r>
            <a:r>
              <a:rPr lang="fr-BE" dirty="0" err="1"/>
              <a:t>Storming</a:t>
            </a:r>
            <a:endParaRPr lang="LID4096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1" name="Slide Zoom 20">
                <a:extLst>
                  <a:ext uri="{FF2B5EF4-FFF2-40B4-BE49-F238E27FC236}">
                    <a16:creationId xmlns:a16="http://schemas.microsoft.com/office/drawing/2014/main" id="{824FCA47-3348-46CA-8C7F-963BA24BDAA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35035577"/>
                  </p:ext>
                </p:extLst>
              </p:nvPr>
            </p:nvGraphicFramePr>
            <p:xfrm>
              <a:off x="1788000" y="3222369"/>
              <a:ext cx="1260000" cy="708750"/>
            </p:xfrm>
            <a:graphic>
              <a:graphicData uri="http://schemas.microsoft.com/office/powerpoint/2016/slidezoom">
                <pslz:sldZm>
                  <pslz:sldZmObj sldId="261" cId="113671055">
                    <pslz:zmPr id="{625F76D2-578D-47A7-A285-0C947AA255F1}" returnToParent="0" transitionDur="15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60000" cy="70875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1" name="Slide Zoom 2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24FCA47-3348-46CA-8C7F-963BA24BDAA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8000" y="3222369"/>
                <a:ext cx="1260000" cy="708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3" name="Slide Zoom 22">
                <a:extLst>
                  <a:ext uri="{FF2B5EF4-FFF2-40B4-BE49-F238E27FC236}">
                    <a16:creationId xmlns:a16="http://schemas.microsoft.com/office/drawing/2014/main" id="{39CF6FB8-E29E-4FAE-9076-D2C2BB179EC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81040819"/>
                  </p:ext>
                </p:extLst>
              </p:nvPr>
            </p:nvGraphicFramePr>
            <p:xfrm>
              <a:off x="3721696" y="3193565"/>
              <a:ext cx="1260000" cy="708750"/>
            </p:xfrm>
            <a:graphic>
              <a:graphicData uri="http://schemas.microsoft.com/office/powerpoint/2016/slidezoom">
                <pslz:sldZm>
                  <pslz:sldZmObj sldId="262" cId="3278331146">
                    <pslz:zmPr id="{DFE42AB8-A237-4052-BDF2-EE3187705F1C}" returnToParent="0" transitionDur="15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60000" cy="70875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3" name="Slide Zoom 22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9CF6FB8-E29E-4FAE-9076-D2C2BB179EC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21696" y="3193565"/>
                <a:ext cx="1260000" cy="708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5" name="Slide Zoom 24">
                <a:extLst>
                  <a:ext uri="{FF2B5EF4-FFF2-40B4-BE49-F238E27FC236}">
                    <a16:creationId xmlns:a16="http://schemas.microsoft.com/office/drawing/2014/main" id="{FA707C6F-BB3F-4F05-A473-558195E6278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82181353"/>
                  </p:ext>
                </p:extLst>
              </p:nvPr>
            </p:nvGraphicFramePr>
            <p:xfrm>
              <a:off x="5915426" y="2928728"/>
              <a:ext cx="1968088" cy="1107050"/>
            </p:xfrm>
            <a:graphic>
              <a:graphicData uri="http://schemas.microsoft.com/office/powerpoint/2016/slidezoom">
                <pslz:sldZm>
                  <pslz:sldZmObj sldId="263" cId="756184127">
                    <pslz:zmPr id="{EBACD044-58E1-497F-930C-5573679F7CFD}" returnToParent="0" transitionDur="15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68088" cy="110705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5" name="Slide Zoom 24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FA707C6F-BB3F-4F05-A473-558195E627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15426" y="2928728"/>
                <a:ext cx="1968088" cy="1107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9" name="Slide Zoom 28">
                <a:extLst>
                  <a:ext uri="{FF2B5EF4-FFF2-40B4-BE49-F238E27FC236}">
                    <a16:creationId xmlns:a16="http://schemas.microsoft.com/office/drawing/2014/main" id="{81E5E7F4-90D5-4811-8A02-867A54844BF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49535470"/>
                  </p:ext>
                </p:extLst>
              </p:nvPr>
            </p:nvGraphicFramePr>
            <p:xfrm>
              <a:off x="8703391" y="3113484"/>
              <a:ext cx="1260000" cy="708750"/>
            </p:xfrm>
            <a:graphic>
              <a:graphicData uri="http://schemas.microsoft.com/office/powerpoint/2016/slidezoom">
                <pslz:sldZm>
                  <pslz:sldZmObj sldId="265" cId="3352582173">
                    <pslz:zmPr id="{A9FF401C-964B-46FC-BDB8-4A8A987FB4B4}" transitionDur="15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60000" cy="70875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9" name="Slide Zoom 28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81E5E7F4-90D5-4811-8A02-867A54844BF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703391" y="3113484"/>
                <a:ext cx="1260000" cy="7087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2687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268AE2-965A-485F-93A7-1242CA97CA66}"/>
              </a:ext>
            </a:extLst>
          </p:cNvPr>
          <p:cNvSpPr/>
          <p:nvPr/>
        </p:nvSpPr>
        <p:spPr>
          <a:xfrm>
            <a:off x="0" y="5823397"/>
            <a:ext cx="12192000" cy="1034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29D75E0-8467-45BA-B14F-C0034CD2CD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09"/>
          <a:stretch/>
        </p:blipFill>
        <p:spPr>
          <a:xfrm>
            <a:off x="1952978" y="79022"/>
            <a:ext cx="8026400" cy="15644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CC490D-C7FA-4C88-9F6B-CECD3760C606}"/>
              </a:ext>
            </a:extLst>
          </p:cNvPr>
          <p:cNvSpPr txBox="1"/>
          <p:nvPr/>
        </p:nvSpPr>
        <p:spPr>
          <a:xfrm>
            <a:off x="4583984" y="165985"/>
            <a:ext cx="2912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7200" dirty="0" err="1">
                <a:latin typeface="Janitor" pitchFamily="2" charset="0"/>
              </a:rPr>
              <a:t>Create</a:t>
            </a:r>
            <a:endParaRPr lang="LID4096" dirty="0">
              <a:latin typeface="Janitor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2FF935-2DAF-477B-9B8B-BEA54CA68555}"/>
              </a:ext>
            </a:extLst>
          </p:cNvPr>
          <p:cNvSpPr/>
          <p:nvPr/>
        </p:nvSpPr>
        <p:spPr>
          <a:xfrm>
            <a:off x="3062880" y="1838845"/>
            <a:ext cx="6120000" cy="3600000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Janitor" pitchFamily="2" charset="0"/>
              </a:rPr>
              <a:t>Inventory </a:t>
            </a:r>
          </a:p>
          <a:p>
            <a:pPr algn="ctr"/>
            <a:r>
              <a:rPr lang="en-US" sz="5400" dirty="0">
                <a:solidFill>
                  <a:schemeClr val="tx1"/>
                </a:solidFill>
                <a:latin typeface="Janitor" pitchFamily="2" charset="0"/>
              </a:rPr>
              <a:t>Item </a:t>
            </a:r>
            <a:endParaRPr lang="LID4096" sz="5400" dirty="0">
              <a:solidFill>
                <a:schemeClr val="tx1"/>
              </a:solidFill>
              <a:latin typeface="Janitor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88212-9293-44CE-A704-557B01EB69E1}"/>
              </a:ext>
            </a:extLst>
          </p:cNvPr>
          <p:cNvSpPr/>
          <p:nvPr/>
        </p:nvSpPr>
        <p:spPr>
          <a:xfrm>
            <a:off x="1515491" y="3738675"/>
            <a:ext cx="2520000" cy="2520000"/>
          </a:xfrm>
          <a:prstGeom prst="rect">
            <a:avLst/>
          </a:prstGeom>
          <a:solidFill>
            <a:srgbClr val="26BAE0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Janitor" pitchFamily="2" charset="0"/>
              </a:rPr>
              <a:t>Create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Janitor" pitchFamily="2" charset="0"/>
              </a:rPr>
              <a:t>Inventory 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Janitor" pitchFamily="2" charset="0"/>
              </a:rPr>
              <a:t>Item </a:t>
            </a:r>
            <a:endParaRPr lang="LID4096" sz="3600" dirty="0">
              <a:solidFill>
                <a:schemeClr val="tx1"/>
              </a:solidFill>
              <a:latin typeface="Janitor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2E2650-62E1-495D-986D-90049C700663}"/>
              </a:ext>
            </a:extLst>
          </p:cNvPr>
          <p:cNvSpPr/>
          <p:nvPr/>
        </p:nvSpPr>
        <p:spPr>
          <a:xfrm>
            <a:off x="8358973" y="3874923"/>
            <a:ext cx="2520000" cy="2520000"/>
          </a:xfrm>
          <a:prstGeom prst="rect">
            <a:avLst/>
          </a:prstGeom>
          <a:solidFill>
            <a:srgbClr val="FEAA61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Janitor" pitchFamily="2" charset="0"/>
              </a:rPr>
              <a:t>Inventory 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Janitor" pitchFamily="2" charset="0"/>
              </a:rPr>
              <a:t>Item Created</a:t>
            </a:r>
            <a:endParaRPr lang="LID4096" sz="3600" dirty="0">
              <a:solidFill>
                <a:schemeClr val="tx1"/>
              </a:solidFill>
              <a:latin typeface="Janito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7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268AE2-965A-485F-93A7-1242CA97CA66}"/>
              </a:ext>
            </a:extLst>
          </p:cNvPr>
          <p:cNvSpPr/>
          <p:nvPr/>
        </p:nvSpPr>
        <p:spPr>
          <a:xfrm>
            <a:off x="0" y="5823397"/>
            <a:ext cx="12192000" cy="1034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9958C6-B1E6-47DA-9B01-5B777888A9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4"/>
          <a:stretch/>
        </p:blipFill>
        <p:spPr>
          <a:xfrm>
            <a:off x="1952978" y="39510"/>
            <a:ext cx="8026400" cy="1603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07A5BC-49E7-4A9D-89B5-DA6E34FD0C96}"/>
              </a:ext>
            </a:extLst>
          </p:cNvPr>
          <p:cNvSpPr txBox="1"/>
          <p:nvPr/>
        </p:nvSpPr>
        <p:spPr>
          <a:xfrm>
            <a:off x="4583984" y="165985"/>
            <a:ext cx="3324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7200" dirty="0">
                <a:latin typeface="Janitor" pitchFamily="2" charset="0"/>
              </a:rPr>
              <a:t>Rename</a:t>
            </a:r>
            <a:endParaRPr lang="LID4096" dirty="0">
              <a:latin typeface="Janitor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FCDED1-B3AF-45AE-B27F-652719A1D49E}"/>
              </a:ext>
            </a:extLst>
          </p:cNvPr>
          <p:cNvSpPr/>
          <p:nvPr/>
        </p:nvSpPr>
        <p:spPr>
          <a:xfrm>
            <a:off x="3062880" y="1838845"/>
            <a:ext cx="6120000" cy="3600000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Janitor" pitchFamily="2" charset="0"/>
              </a:rPr>
              <a:t>Inventory </a:t>
            </a:r>
          </a:p>
          <a:p>
            <a:pPr algn="ctr"/>
            <a:r>
              <a:rPr lang="en-US" sz="5400" dirty="0">
                <a:solidFill>
                  <a:schemeClr val="tx1"/>
                </a:solidFill>
                <a:latin typeface="Janitor" pitchFamily="2" charset="0"/>
              </a:rPr>
              <a:t>Item </a:t>
            </a:r>
            <a:endParaRPr lang="LID4096" sz="5400" dirty="0">
              <a:solidFill>
                <a:schemeClr val="tx1"/>
              </a:solidFill>
              <a:latin typeface="Janitor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FEF825-772D-4F29-AC49-37E9B164E53C}"/>
              </a:ext>
            </a:extLst>
          </p:cNvPr>
          <p:cNvSpPr/>
          <p:nvPr/>
        </p:nvSpPr>
        <p:spPr>
          <a:xfrm>
            <a:off x="1515491" y="3738675"/>
            <a:ext cx="2520000" cy="2520000"/>
          </a:xfrm>
          <a:prstGeom prst="rect">
            <a:avLst/>
          </a:prstGeom>
          <a:solidFill>
            <a:srgbClr val="26BAE0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Janitor" pitchFamily="2" charset="0"/>
              </a:rPr>
              <a:t>Rename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Janitor" pitchFamily="2" charset="0"/>
              </a:rPr>
              <a:t>Inventory 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Janitor" pitchFamily="2" charset="0"/>
              </a:rPr>
              <a:t>Item </a:t>
            </a:r>
            <a:endParaRPr lang="LID4096" sz="3600" dirty="0">
              <a:solidFill>
                <a:schemeClr val="tx1"/>
              </a:solidFill>
              <a:latin typeface="Janitor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511ADE-BEB4-4455-84A1-52290B6DAD24}"/>
              </a:ext>
            </a:extLst>
          </p:cNvPr>
          <p:cNvSpPr/>
          <p:nvPr/>
        </p:nvSpPr>
        <p:spPr>
          <a:xfrm>
            <a:off x="8358973" y="3874923"/>
            <a:ext cx="2520000" cy="2520000"/>
          </a:xfrm>
          <a:prstGeom prst="rect">
            <a:avLst/>
          </a:prstGeom>
          <a:solidFill>
            <a:srgbClr val="FEAA61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Janitor" pitchFamily="2" charset="0"/>
              </a:rPr>
              <a:t>Inventory 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Janitor" pitchFamily="2" charset="0"/>
              </a:rPr>
              <a:t>Item Renamed</a:t>
            </a:r>
            <a:endParaRPr lang="LID4096" sz="3600" dirty="0">
              <a:solidFill>
                <a:schemeClr val="tx1"/>
              </a:solidFill>
              <a:latin typeface="Janito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331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268AE2-965A-485F-93A7-1242CA97CA66}"/>
              </a:ext>
            </a:extLst>
          </p:cNvPr>
          <p:cNvSpPr/>
          <p:nvPr/>
        </p:nvSpPr>
        <p:spPr>
          <a:xfrm>
            <a:off x="0" y="5823397"/>
            <a:ext cx="12192000" cy="1034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795F84-B1FA-4F65-904C-74606853B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78"/>
          <a:stretch/>
        </p:blipFill>
        <p:spPr>
          <a:xfrm>
            <a:off x="3499552" y="74942"/>
            <a:ext cx="5469466" cy="10775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992612-1610-4119-80A2-E642745AE2E8}"/>
              </a:ext>
            </a:extLst>
          </p:cNvPr>
          <p:cNvSpPr txBox="1"/>
          <p:nvPr/>
        </p:nvSpPr>
        <p:spPr>
          <a:xfrm>
            <a:off x="3726673" y="178839"/>
            <a:ext cx="51192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400" dirty="0" err="1">
                <a:latin typeface="Janitor" pitchFamily="2" charset="0"/>
              </a:rPr>
              <a:t>Checkin</a:t>
            </a:r>
            <a:r>
              <a:rPr lang="fr-BE" sz="4400" dirty="0">
                <a:latin typeface="Janitor" pitchFamily="2" charset="0"/>
              </a:rPr>
              <a:t> / </a:t>
            </a:r>
            <a:r>
              <a:rPr lang="fr-BE" sz="4400" dirty="0" err="1">
                <a:latin typeface="Janitor" pitchFamily="2" charset="0"/>
              </a:rPr>
              <a:t>Checkout</a:t>
            </a:r>
            <a:endParaRPr lang="LID4096" sz="1050" dirty="0">
              <a:latin typeface="Janitor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1C3C1E-1D1A-4F35-B926-D98877662004}"/>
              </a:ext>
            </a:extLst>
          </p:cNvPr>
          <p:cNvSpPr>
            <a:spLocks noChangeAspect="1"/>
          </p:cNvSpPr>
          <p:nvPr/>
        </p:nvSpPr>
        <p:spPr>
          <a:xfrm>
            <a:off x="1015464" y="1184095"/>
            <a:ext cx="4284000" cy="2520000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Janitor" pitchFamily="2" charset="0"/>
              </a:rPr>
              <a:t>Inventory 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Janitor" pitchFamily="2" charset="0"/>
              </a:rPr>
              <a:t>Item </a:t>
            </a:r>
            <a:endParaRPr lang="LID4096" sz="4000" dirty="0">
              <a:solidFill>
                <a:schemeClr val="tx1"/>
              </a:solidFill>
              <a:latin typeface="Janitor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01678E-AFC5-4B7F-A884-BEDA1C5C178F}"/>
              </a:ext>
            </a:extLst>
          </p:cNvPr>
          <p:cNvSpPr>
            <a:spLocks noChangeAspect="1"/>
          </p:cNvSpPr>
          <p:nvPr/>
        </p:nvSpPr>
        <p:spPr>
          <a:xfrm>
            <a:off x="133464" y="2765795"/>
            <a:ext cx="1764000" cy="1764000"/>
          </a:xfrm>
          <a:prstGeom prst="rect">
            <a:avLst/>
          </a:prstGeom>
          <a:solidFill>
            <a:srgbClr val="26BAE0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Janitor" pitchFamily="2" charset="0"/>
              </a:rPr>
              <a:t>Check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Janitor" pitchFamily="2" charset="0"/>
              </a:rPr>
              <a:t>Inventory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Janitor" pitchFamily="2" charset="0"/>
              </a:rPr>
              <a:t>Item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Janitor" pitchFamily="2" charset="0"/>
              </a:rPr>
              <a:t>In </a:t>
            </a:r>
            <a:endParaRPr lang="LID4096" sz="2400" dirty="0">
              <a:solidFill>
                <a:schemeClr val="tx1"/>
              </a:solidFill>
              <a:latin typeface="Janito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21D180-52E1-4FB3-95A0-94701FE88EF7}"/>
              </a:ext>
            </a:extLst>
          </p:cNvPr>
          <p:cNvSpPr>
            <a:spLocks noChangeAspect="1"/>
          </p:cNvSpPr>
          <p:nvPr/>
        </p:nvSpPr>
        <p:spPr>
          <a:xfrm>
            <a:off x="4417464" y="2765795"/>
            <a:ext cx="1764000" cy="1764000"/>
          </a:xfrm>
          <a:prstGeom prst="rect">
            <a:avLst/>
          </a:prstGeom>
          <a:solidFill>
            <a:srgbClr val="FEAA61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Janitor" pitchFamily="2" charset="0"/>
              </a:rPr>
              <a:t>Inventory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Janitor" pitchFamily="2" charset="0"/>
              </a:rPr>
              <a:t>Item Checked In</a:t>
            </a:r>
            <a:endParaRPr lang="LID4096" sz="2400" dirty="0">
              <a:solidFill>
                <a:schemeClr val="tx1"/>
              </a:solidFill>
              <a:latin typeface="Janitor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3DC7C2-082D-4E60-9285-4F5BDE041D65}"/>
              </a:ext>
            </a:extLst>
          </p:cNvPr>
          <p:cNvSpPr>
            <a:spLocks noChangeAspect="1"/>
          </p:cNvSpPr>
          <p:nvPr/>
        </p:nvSpPr>
        <p:spPr>
          <a:xfrm>
            <a:off x="6669972" y="3266881"/>
            <a:ext cx="4284000" cy="2520000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Janitor" pitchFamily="2" charset="0"/>
              </a:rPr>
              <a:t>Inventory 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Janitor" pitchFamily="2" charset="0"/>
              </a:rPr>
              <a:t>Item </a:t>
            </a:r>
            <a:endParaRPr lang="LID4096" sz="4000" dirty="0">
              <a:solidFill>
                <a:schemeClr val="tx1"/>
              </a:solidFill>
              <a:latin typeface="Janitor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448882-A211-4F53-B0AC-A0BFCBA43187}"/>
              </a:ext>
            </a:extLst>
          </p:cNvPr>
          <p:cNvSpPr>
            <a:spLocks noChangeAspect="1"/>
          </p:cNvSpPr>
          <p:nvPr/>
        </p:nvSpPr>
        <p:spPr>
          <a:xfrm>
            <a:off x="5787972" y="4848581"/>
            <a:ext cx="1764000" cy="1764000"/>
          </a:xfrm>
          <a:prstGeom prst="rect">
            <a:avLst/>
          </a:prstGeom>
          <a:solidFill>
            <a:srgbClr val="26BAE0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Janitor" pitchFamily="2" charset="0"/>
              </a:rPr>
              <a:t>Check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Janitor" pitchFamily="2" charset="0"/>
              </a:rPr>
              <a:t>Inventory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Janitor" pitchFamily="2" charset="0"/>
              </a:rPr>
              <a:t>Item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Janitor" pitchFamily="2" charset="0"/>
              </a:rPr>
              <a:t>Out</a:t>
            </a:r>
            <a:endParaRPr lang="LID4096" sz="2400" dirty="0">
              <a:solidFill>
                <a:schemeClr val="tx1"/>
              </a:solidFill>
              <a:latin typeface="Janitor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AC3E0F-AB6F-434F-A0C3-32B00DF0150A}"/>
              </a:ext>
            </a:extLst>
          </p:cNvPr>
          <p:cNvSpPr>
            <a:spLocks noChangeAspect="1"/>
          </p:cNvSpPr>
          <p:nvPr/>
        </p:nvSpPr>
        <p:spPr>
          <a:xfrm>
            <a:off x="10071972" y="4848581"/>
            <a:ext cx="1764000" cy="1764000"/>
          </a:xfrm>
          <a:prstGeom prst="rect">
            <a:avLst/>
          </a:prstGeom>
          <a:solidFill>
            <a:srgbClr val="FEAA61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Janitor" pitchFamily="2" charset="0"/>
              </a:rPr>
              <a:t>Inventory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Janitor" pitchFamily="2" charset="0"/>
              </a:rPr>
              <a:t>Item Checked Out</a:t>
            </a:r>
            <a:endParaRPr lang="LID4096" sz="2400" dirty="0">
              <a:solidFill>
                <a:schemeClr val="tx1"/>
              </a:solidFill>
              <a:latin typeface="Janito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184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268AE2-965A-485F-93A7-1242CA97CA66}"/>
              </a:ext>
            </a:extLst>
          </p:cNvPr>
          <p:cNvSpPr/>
          <p:nvPr/>
        </p:nvSpPr>
        <p:spPr>
          <a:xfrm>
            <a:off x="0" y="5823397"/>
            <a:ext cx="12192000" cy="1034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489103-E284-46FE-A1C7-E0FA7E5D4C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52"/>
          <a:stretch/>
        </p:blipFill>
        <p:spPr>
          <a:xfrm>
            <a:off x="1952978" y="84666"/>
            <a:ext cx="8026400" cy="15587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BDBA53-FE03-4CDA-AB60-2867F1AB6FA1}"/>
              </a:ext>
            </a:extLst>
          </p:cNvPr>
          <p:cNvSpPr txBox="1"/>
          <p:nvPr/>
        </p:nvSpPr>
        <p:spPr>
          <a:xfrm>
            <a:off x="3641362" y="165985"/>
            <a:ext cx="48081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7200" dirty="0" err="1">
                <a:latin typeface="Janitor" pitchFamily="2" charset="0"/>
              </a:rPr>
              <a:t>Deactivate</a:t>
            </a:r>
            <a:endParaRPr lang="LID4096" dirty="0">
              <a:latin typeface="Janito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5ADCEE-291A-453C-A79C-9070B061F7B9}"/>
              </a:ext>
            </a:extLst>
          </p:cNvPr>
          <p:cNvSpPr/>
          <p:nvPr/>
        </p:nvSpPr>
        <p:spPr>
          <a:xfrm>
            <a:off x="3062880" y="1838845"/>
            <a:ext cx="6120000" cy="3600000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Janitor" pitchFamily="2" charset="0"/>
              </a:rPr>
              <a:t>Inventory </a:t>
            </a:r>
          </a:p>
          <a:p>
            <a:pPr algn="ctr"/>
            <a:r>
              <a:rPr lang="en-US" sz="5400" dirty="0">
                <a:solidFill>
                  <a:schemeClr val="tx1"/>
                </a:solidFill>
                <a:latin typeface="Janitor" pitchFamily="2" charset="0"/>
              </a:rPr>
              <a:t>Item </a:t>
            </a:r>
            <a:endParaRPr lang="LID4096" sz="5400" dirty="0">
              <a:solidFill>
                <a:schemeClr val="tx1"/>
              </a:solidFill>
              <a:latin typeface="Janitor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9B9552-6EBB-44A1-AA2C-D86A067E0935}"/>
              </a:ext>
            </a:extLst>
          </p:cNvPr>
          <p:cNvSpPr/>
          <p:nvPr/>
        </p:nvSpPr>
        <p:spPr>
          <a:xfrm>
            <a:off x="1515491" y="3738675"/>
            <a:ext cx="2520000" cy="2520000"/>
          </a:xfrm>
          <a:prstGeom prst="rect">
            <a:avLst/>
          </a:prstGeom>
          <a:solidFill>
            <a:srgbClr val="26BAE0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Janitor" pitchFamily="2" charset="0"/>
              </a:rPr>
              <a:t>Deactivate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Janitor" pitchFamily="2" charset="0"/>
              </a:rPr>
              <a:t>Inventory 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Janitor" pitchFamily="2" charset="0"/>
              </a:rPr>
              <a:t>Item </a:t>
            </a:r>
            <a:endParaRPr lang="LID4096" sz="3600" dirty="0">
              <a:solidFill>
                <a:schemeClr val="tx1"/>
              </a:solidFill>
              <a:latin typeface="Janitor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91026A-4692-4038-AFF7-7B9D478B6701}"/>
              </a:ext>
            </a:extLst>
          </p:cNvPr>
          <p:cNvSpPr/>
          <p:nvPr/>
        </p:nvSpPr>
        <p:spPr>
          <a:xfrm>
            <a:off x="8358973" y="3874923"/>
            <a:ext cx="2520000" cy="2520000"/>
          </a:xfrm>
          <a:prstGeom prst="rect">
            <a:avLst/>
          </a:prstGeom>
          <a:solidFill>
            <a:srgbClr val="FEAA61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Janitor" pitchFamily="2" charset="0"/>
              </a:rPr>
              <a:t>Inventory 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Janitor" pitchFamily="2" charset="0"/>
              </a:rPr>
              <a:t>Item Deactivated</a:t>
            </a:r>
            <a:endParaRPr lang="LID4096" sz="3200" dirty="0">
              <a:solidFill>
                <a:schemeClr val="tx1"/>
              </a:solidFill>
              <a:latin typeface="Janito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5821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Présentation_ PPT" id="{978EFEDD-0617-44E8-A42A-C988A0941077}" vid="{C5B26116-34A0-49D9-9E48-9EC35B5F6D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mploye xmlns="d0839297-3c7f-4291-943e-92282c99647b">
      <UserInfo>
        <DisplayName/>
        <AccountId xsi:nil="true"/>
        <AccountType/>
      </UserInfo>
    </Employ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A68AD91859CF4E870E142AB1F9E698" ma:contentTypeVersion="10" ma:contentTypeDescription="Create a new document." ma:contentTypeScope="" ma:versionID="8edddf56e4056cf906ac0e993773d3fc">
  <xsd:schema xmlns:xsd="http://www.w3.org/2001/XMLSchema" xmlns:xs="http://www.w3.org/2001/XMLSchema" xmlns:p="http://schemas.microsoft.com/office/2006/metadata/properties" xmlns:ns2="d0839297-3c7f-4291-943e-92282c99647b" xmlns:ns3="a42604d6-3119-4d11-8090-fb65a5a72362" xmlns:ns4="e7bc9a5a-bfd7-4492-bb28-42fa52b63e0a" targetNamespace="http://schemas.microsoft.com/office/2006/metadata/properties" ma:root="true" ma:fieldsID="361d17264dadc57798baae7704fd9378" ns2:_="" ns3:_="" ns4:_="">
    <xsd:import namespace="d0839297-3c7f-4291-943e-92282c99647b"/>
    <xsd:import namespace="a42604d6-3119-4d11-8090-fb65a5a72362"/>
    <xsd:import namespace="e7bc9a5a-bfd7-4492-bb28-42fa52b63e0a"/>
    <xsd:element name="properties">
      <xsd:complexType>
        <xsd:sequence>
          <xsd:element name="documentManagement">
            <xsd:complexType>
              <xsd:all>
                <xsd:element ref="ns2:Employe" minOccurs="0"/>
                <xsd:element ref="ns2:SharedWithUsers" minOccurs="0"/>
                <xsd:element ref="ns2:SharedWithDetails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839297-3c7f-4291-943e-92282c99647b" elementFormDefault="qualified">
    <xsd:import namespace="http://schemas.microsoft.com/office/2006/documentManagement/types"/>
    <xsd:import namespace="http://schemas.microsoft.com/office/infopath/2007/PartnerControls"/>
    <xsd:element name="Employe" ma:index="8" nillable="true" ma:displayName="Employee" ma:list="UserInfo" ma:SharePointGroup="0" ma:internalName="Employe" ma:showField="PictureOnly_Size_48px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2604d6-3119-4d11-8090-fb65a5a72362" elementFormDefault="qualified">
    <xsd:import namespace="http://schemas.microsoft.com/office/2006/documentManagement/types"/>
    <xsd:import namespace="http://schemas.microsoft.com/office/infopath/2007/PartnerControls"/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bc9a5a-bfd7-4492-bb28-42fa52b63e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EA0F7D-7CDB-4983-8726-2E9978D504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F32EE4-6368-42EF-89C1-48EB38C38F44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e7bc9a5a-bfd7-4492-bb28-42fa52b63e0a"/>
    <ds:schemaRef ds:uri="a42604d6-3119-4d11-8090-fb65a5a72362"/>
    <ds:schemaRef ds:uri="d0839297-3c7f-4291-943e-92282c99647b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A5D4E69-E330-42CF-BBB7-BE14CB5F2B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839297-3c7f-4291-943e-92282c99647b"/>
    <ds:schemaRef ds:uri="a42604d6-3119-4d11-8090-fb65a5a72362"/>
    <ds:schemaRef ds:uri="e7bc9a5a-bfd7-4492-bb28-42fa52b63e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Template_Présentation_ PPT</Template>
  <TotalTime>739</TotalTime>
  <Words>215</Words>
  <Application>Microsoft Macintosh PowerPoint</Application>
  <PresentationFormat>와이드스크린</PresentationFormat>
  <Paragraphs>97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Janitor</vt:lpstr>
      <vt:lpstr>Nunito</vt:lpstr>
      <vt:lpstr>Nunito Black</vt:lpstr>
      <vt:lpstr>Nunito Sans</vt:lpstr>
      <vt:lpstr>Nunito Sans ExtraBold</vt:lpstr>
      <vt:lpstr>Nunito Sans ExtraLight</vt:lpstr>
      <vt:lpstr>Nunito Sans Light</vt:lpstr>
      <vt:lpstr>Arial</vt:lpstr>
      <vt:lpstr>Calibri</vt:lpstr>
      <vt:lpstr>Thème Office</vt:lpstr>
      <vt:lpstr>CQRS / Event Sourcing</vt:lpstr>
      <vt:lpstr>Domain-Driven Design</vt:lpstr>
      <vt:lpstr>CQRS/ES : A naive implementation</vt:lpstr>
      <vt:lpstr>Reactive system</vt:lpstr>
      <vt:lpstr>Let’s explore the domain with  Event Storming</vt:lpstr>
      <vt:lpstr>PowerPoint 프레젠테이션</vt:lpstr>
      <vt:lpstr>PowerPoint 프레젠테이션</vt:lpstr>
      <vt:lpstr>PowerPoint 프레젠테이션</vt:lpstr>
      <vt:lpstr>PowerPoint 프레젠테이션</vt:lpstr>
      <vt:lpstr>Disclaimer</vt:lpstr>
      <vt:lpstr>Step 01</vt:lpstr>
      <vt:lpstr>Step 02</vt:lpstr>
      <vt:lpstr>Step 03</vt:lpstr>
      <vt:lpstr>PowerPoint 프레젠테이션</vt:lpstr>
      <vt:lpstr>Step 04</vt:lpstr>
      <vt:lpstr>Step 05</vt:lpstr>
      <vt:lpstr>CQRS/ES : Read side</vt:lpstr>
      <vt:lpstr>Step 06</vt:lpstr>
      <vt:lpstr>CQRS/ES : Less naive</vt:lpstr>
      <vt:lpstr>Process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DE PRÉSENTATION  Reminder</dc:title>
  <dc:creator>Cédric Pontet</dc:creator>
  <cp:lastModifiedBy>Microsoft Office User</cp:lastModifiedBy>
  <cp:revision>98</cp:revision>
  <dcterms:created xsi:type="dcterms:W3CDTF">2019-05-21T10:49:00Z</dcterms:created>
  <dcterms:modified xsi:type="dcterms:W3CDTF">2020-10-13T13:25:50Z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0x01010061A68AD91859CF4E870E142AB1F9E698</vt:lpwstr>
  </property>
</Properties>
</file>