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c30b443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c30b443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c30b443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c30b443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c30b443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c30b443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30b443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30b443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30b4431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c30b4431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c30b4431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c30b4431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c30b4431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c30b4431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c30b443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c30b443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c30b4431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c30b4431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c30b4431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c30b4431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c30b4431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c30b4431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c30b443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c30b443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c30b4431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c30b4431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c30b4431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c30b4431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c30b4431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c30b4431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c30b4431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7c30b4431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30b443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c30b443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c30b443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c30b443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c30b443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c30b443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nsole.cloud.google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penweathermap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aw.githubusercontent.com/MichMich/MagicMirror/master/installers/raspberry.s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ouia/MMM-Hotword.git" TargetMode="External"/><Relationship Id="rId4" Type="http://schemas.openxmlformats.org/officeDocument/2006/relationships/hyperlink" Target="https://github.com/eouia/MMM-NotificationTrigger.git" TargetMode="External"/><Relationship Id="rId5" Type="http://schemas.openxmlformats.org/officeDocument/2006/relationships/hyperlink" Target="https://github.com/eouia/MMM-AssistantMk2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03024" y="1936550"/>
            <a:ext cx="5688000" cy="11430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853356" y="2165239"/>
            <a:ext cx="5309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00">
                <a:latin typeface="Open Sans"/>
                <a:ea typeface="Open Sans"/>
                <a:cs typeface="Open Sans"/>
                <a:sym typeface="Open Sans"/>
              </a:rPr>
              <a:t>중간계획 발표</a:t>
            </a:r>
            <a:endParaRPr b="1" sz="4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30850" y="3175425"/>
            <a:ext cx="53094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20155116장지만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2000"/>
              <a:t>구글API설정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https://console.actions.google.com/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에 접속하여 구글 아이디로 로그인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프로젝트 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프로젝트 이름 자유롭게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언어와 국가는 한국으로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rgbClr val="1155CC"/>
                </a:solidFill>
                <a:hlinkClick r:id="rId3"/>
              </a:rPr>
              <a:t>https://console.cloud.google.com/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에 접속하여 상단 프로젝트 선택에서 방금 만든 프로젝트 선택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상단 검색에 Google Assistant API검색하여 해당 페이지의 "사용 설정" 클릭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그후 왼쪽 메뉴의 "API 및 서비스"&gt;"사용자 인증 정보" 클릭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메인의 OAuth 동의 화면 구성 클릭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자신의 이메일 주소 선택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사용자에게 표시되는 제품 이름에 프로젝트 이름과 동일하게 입력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저장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 인증 정보 만들기&gt;OAuth 클라이언트 ID 만들기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"기타" 체크, 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576950" y="0"/>
            <a:ext cx="471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리스트에서 방금 만든 클라이언트의 가장 우측의 JSON 다운로드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탐색기를 열어서 다운로드한 json파일을 credentials.json 으로 이름변경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/home/pi/MagicMirror/modules/MMM-AssistantMk2/ 폴더 안으로 이동 시킴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터미널에서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cd ~/MagicMirror/modules/MMM-AssistantMk2/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[엔터]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node auth_and_test.js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[엔터]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잠시뒤에 나오는 인터넷 창에서 구글 아이디로 로그인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사용 동의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화면에 나오는 코드를 드래그 해서 우클릭 복사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터미널에 우클릭 붙여넣기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[엔터]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터미널에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Type your request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나오면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Hello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입력해서 응답 잘오는지 확인하고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[Ctrl+C]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로 종료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그상태에서 터미널에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mv token.json ./profiles/default.json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[엔터]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npm install --save-dev electron-rebuild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[엔터]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./node_modules/.bin/electron-rebuild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[엔터]</a:t>
            </a:r>
            <a:endParaRPr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config파일 설정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탐색기를 열어서 config.json을 </a:t>
            </a:r>
            <a:r>
              <a:rPr lang="ko" sz="1100">
                <a:solidFill>
                  <a:schemeClr val="dk1"/>
                </a:solidFill>
              </a:rPr>
              <a:t>/home/pi/MagicMirror/config/ 에 덮어쓰기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currentweather 설정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날씨 지역설정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그리고 config.json을 편집기로 실행해서 [Ctrl+F]로 찾기 도구를 써서 currentweather검색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그 아래의 location항목의 따옴표 안을 자신의 지역으로 편집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날씨 API설정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rgbClr val="1155CC"/>
                </a:solidFill>
                <a:hlinkClick r:id="rId3"/>
              </a:rPr>
              <a:t>https://openweathermap.org/</a:t>
            </a:r>
            <a:r>
              <a:rPr lang="ko" sz="1100">
                <a:solidFill>
                  <a:schemeClr val="dk1"/>
                </a:solidFill>
              </a:rPr>
              <a:t> 에 접속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상단의 Sign up으로 가입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로그인 후 My Home에서 API keys으로 이동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페이지에 있는 키를 복사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날씨 지역설정에서 편집중이던 편집기로 와서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appid 항목의 따옴표안에 붙여넣기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4576950" y="0"/>
            <a:ext cx="471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weatherforecast 설정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config.json을 편집기로 실행해서 [Ctrl+F]로 찾기 도구를 써서 weatherforecast 검색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그 아래의 location항목의 따옴표 안을 자신의 지역으로 편집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appid 부분을 currentweather 에서 쓴거랑 동일하게 지정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편집파일저장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[Ctrl+S]로 저장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MagicMirror작동확인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터미널을 열고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cd ~/MagicMirror/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npm start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완성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화면 계속 켜지게 하기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터미널을 열고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sudo apt-get --yes install xscreensaver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진행이 끝나고 나면 재부팅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메뉴&gt;기본 설정&gt;화면 보호기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모드에서 Disable Screen Saver 선택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MagicMirror자동 실행 설정 (최종 테스트후 마지막)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터미널에서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sudo npm install -g pm2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pm2 startup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sudo env PATH=$PATH:/usr/bin /usr/lib/node_modules/pm2/bin/pm2 startup systemd -u pi --hp /home/pi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pm2 start ~/MagicMirror/installers/pm2_MagicMirror.json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pm2 save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576950" y="0"/>
            <a:ext cx="471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MagicMirror자동 실행 멈추는 방법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터미널에서 대소문자 구분하여서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pm2 stop MagicMirror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2209800"/>
            <a:ext cx="9144000" cy="6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피드백 사항에 대해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000" y="354475"/>
            <a:ext cx="6147350" cy="4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3977800" y="279200"/>
            <a:ext cx="1352700" cy="252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6040725" y="354475"/>
            <a:ext cx="927900" cy="193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6900" y="105550"/>
            <a:ext cx="5309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1:1 통신 방식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8850"/>
            <a:ext cx="8839200" cy="4102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138300" y="1650800"/>
            <a:ext cx="6563100" cy="58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/>
          <p:nvPr/>
        </p:nvSpPr>
        <p:spPr>
          <a:xfrm>
            <a:off x="138300" y="1879400"/>
            <a:ext cx="6581400" cy="49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0" y="2209800"/>
            <a:ext cx="9144000" cy="6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차별성에 대해</a:t>
            </a:r>
            <a:endParaRPr b="1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571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1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762000"/>
            <a:ext cx="9144000" cy="6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1.</a:t>
            </a:r>
            <a:r>
              <a:rPr b="1" lang="ko" sz="3600">
                <a:solidFill>
                  <a:schemeClr val="dk1"/>
                </a:solidFill>
              </a:rPr>
              <a:t>개발 필요성 및 목적</a:t>
            </a:r>
            <a:endParaRPr b="1" sz="3600"/>
          </a:p>
        </p:txBody>
      </p:sp>
      <p:sp>
        <p:nvSpPr>
          <p:cNvPr id="62" name="Google Shape;62;p14"/>
          <p:cNvSpPr/>
          <p:nvPr/>
        </p:nvSpPr>
        <p:spPr>
          <a:xfrm>
            <a:off x="0" y="2209800"/>
            <a:ext cx="9144000" cy="6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2.개발 절차</a:t>
            </a:r>
            <a:endParaRPr b="1" sz="3600"/>
          </a:p>
        </p:txBody>
      </p:sp>
      <p:sp>
        <p:nvSpPr>
          <p:cNvPr id="63" name="Google Shape;63;p14"/>
          <p:cNvSpPr/>
          <p:nvPr/>
        </p:nvSpPr>
        <p:spPr>
          <a:xfrm>
            <a:off x="0" y="3581400"/>
            <a:ext cx="9144000" cy="6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3.</a:t>
            </a:r>
            <a:r>
              <a:rPr b="1" lang="ko" sz="3600">
                <a:solidFill>
                  <a:schemeClr val="dk1"/>
                </a:solidFill>
              </a:rPr>
              <a:t>피드백 사항에 대해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2209800"/>
            <a:ext cx="9144000" cy="6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개발 필요성 및 목적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175"/>
            <a:ext cx="9144001" cy="51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0600"/>
            <a:ext cx="9144001" cy="370422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1981700" y="3673550"/>
            <a:ext cx="7112700" cy="26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76700" y="4014400"/>
            <a:ext cx="8812500" cy="30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7296825" y="2911550"/>
            <a:ext cx="1797600" cy="26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57825" y="3292550"/>
            <a:ext cx="1966200" cy="26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2209800"/>
            <a:ext cx="9144000" cy="6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dk1"/>
                </a:solidFill>
              </a:rPr>
              <a:t>개발 절차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라즈베리파이 설치 및 설정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SD카드에 라즈비안 이미지 설치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루퍼스 : http://rufus.akeo.ie/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라즈베리 파이 재단 : https://www.raspberrypi.org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부팅 후 인터넷/언어 설정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한글 글꼴과 이모지 설치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 실행후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sudo apt-get --yes install fonts-nanum fonts-symbola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마이크 스피커 설정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메뉴&gt;보조 프로그램&gt;텍스트 에디터 실행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pcm.!default{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type asym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playback.pcm{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type hw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card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capture.pcm{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type plug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slave.pcm "hw:1, 0"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ctl.!default{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type hw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card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입력 한 후에 저장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위치는 /home/pi/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파일명은 “.asoundrc”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재부팅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화면 상단 오른쪽의 스피커 아이콘을 우클릭하여 나온 메뉴에서 Analog 선택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0" y="11400"/>
            <a:ext cx="4572000" cy="4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MagicMirror설치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MagicMirror설치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 실행후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bash -c "$(curl -sL </a:t>
            </a:r>
            <a:r>
              <a:rPr lang="ko" sz="1100" u="sng">
                <a:solidFill>
                  <a:srgbClr val="1155CC"/>
                </a:solidFill>
                <a:hlinkClick r:id="rId3"/>
              </a:rPr>
              <a:t>https://raw.githubusercontent.com/MichMich/MagicMirror/master/installers/raspberry.sh</a:t>
            </a:r>
            <a:r>
              <a:rPr lang="ko" sz="1100">
                <a:solidFill>
                  <a:schemeClr val="dk1"/>
                </a:solidFill>
              </a:rPr>
              <a:t>)"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마지막에 물어보는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Do you want use pm2 for auto starting of your MagicMirror (y/N)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에서 [N] 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572000" y="11400"/>
            <a:ext cx="4572000" cy="4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MaigcMirror 테스트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터미널에서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cd ~/MagicMirror/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npm start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MagicMirror가 잘 실행되는지 확인후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[Ctrl+Q]로 종료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434343"/>
                </a:solidFill>
              </a:rPr>
              <a:t>실행이 안될경우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rm -rf ~/MagicMirror/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설치한 MagicMirror를 삭제한후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설치과정을 처음부터 다시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4343400"/>
            <a:ext cx="9144000" cy="77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현재 진행 완료 상태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-15240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구글어시스턴트 모듈설치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사용모듈:MMM-Hotword, MMM-NotificationTrigger, MMM-AssistantMk2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(제작자: Seongnoh Sean Yi)  https://github.com/eouia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관련 프로그램 설치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터미널에서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sudo apt-get --yes install libmagic-dev libatlas-base-dev sox libsox-fmt-all libasound2-dev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모듈 다운로드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터미널에서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cd ~/MagicMirror/modules/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git clone </a:t>
            </a:r>
            <a:r>
              <a:rPr lang="ko" sz="1100" u="sng">
                <a:solidFill>
                  <a:srgbClr val="1155CC"/>
                </a:solidFill>
                <a:hlinkClick r:id="rId3"/>
              </a:rPr>
              <a:t>https://github.com/eouia/MMM-Hotword.git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git clone </a:t>
            </a:r>
            <a:r>
              <a:rPr lang="ko" sz="1100" u="sng">
                <a:solidFill>
                  <a:srgbClr val="1155CC"/>
                </a:solidFill>
                <a:hlinkClick r:id="rId4"/>
              </a:rPr>
              <a:t>https://github.com/eouia/MMM-NotificationTrigger.git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git clone </a:t>
            </a:r>
            <a:r>
              <a:rPr lang="ko" sz="1100" u="sng">
                <a:solidFill>
                  <a:srgbClr val="1155CC"/>
                </a:solidFill>
                <a:hlinkClick r:id="rId5"/>
              </a:rPr>
              <a:t>https://github.com/eouia/MMM-AssistantMk2.git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424550" y="0"/>
            <a:ext cx="471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모듈설치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MMM-Hotword설치 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터미널에서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cd ~/MagicMirror/modules/MMM-Hotword/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npm install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설치가 끝나고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cd ~/MagicMirror/modules/MMM-Hotword/node_modules/snowboy/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npm install --save-dev electron-rebuild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npm install nan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./node_modules/.bin/electron-rebuild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34343"/>
                </a:solidFill>
              </a:rPr>
              <a:t>MMM-AssistantMk2설치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터미널에서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cd ~/MagicMirror/modules/MMM-AssistantMk2/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npm install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[엔터]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