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86E3-D232-4312-87CF-D700C7B12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45C1D-5E50-435D-8FC6-DCB21D419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0E93C-435B-4950-9AC0-D2EEF530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34AE-38D6-4E7D-BEE5-E4913782D8E1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9584E-5051-4CF3-8750-B81B80B2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17FC9-4C83-46FD-9536-E2A2B380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1191-F4B4-4C19-BBC6-E45DCAC79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1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ED3A-F225-4A99-9B90-8E09A3C1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FBE3D-3165-43C1-A56D-EE24E0BAF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3AC48-4ABE-45DD-889F-EB4FAF24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34AE-38D6-4E7D-BEE5-E4913782D8E1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AF08B-F8C4-4883-A0AD-16944B4F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F79EA-DE64-4E0A-ABE8-656C38E5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1191-F4B4-4C19-BBC6-E45DCAC79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4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80263-8208-48B1-BB37-2869DB0D1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A294C-A8E1-4D82-9CF2-7EC8F8C58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8BA0A-1D1E-4E26-B9BF-BE503F83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34AE-38D6-4E7D-BEE5-E4913782D8E1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2BDA0-47D6-4334-BB9B-DA3E118D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E8E1C-8D89-4B09-A6BF-48F0A1D7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1191-F4B4-4C19-BBC6-E45DCAC79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8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F8FB-012F-4DFF-9549-52FB62BB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7A9B1-BA4C-4595-859F-308FAD80A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14D38-15FF-4B88-9F9C-B846324A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34AE-38D6-4E7D-BEE5-E4913782D8E1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F1F28-9B3F-4DB7-8387-81CF489A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AC8BF-2BFC-4AF7-9D8C-96E0F093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1191-F4B4-4C19-BBC6-E45DCAC79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DBE4-7E13-47E5-9C5A-287C0AD3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EB2D2-D08D-4B71-A752-ECB3277B4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2B4AB-E0C6-4461-93A0-82856B24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34AE-38D6-4E7D-BEE5-E4913782D8E1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AF5B2-ACDC-49E6-B086-95483DA9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D3A9-4095-492D-91B2-68071B1D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1191-F4B4-4C19-BBC6-E45DCAC79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0488-587D-475C-A561-1A40B700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566D-A560-42E9-9EA2-3E1423DAF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A298E-66F4-40C9-8826-F27A664F8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2D646-6F24-4E7C-AB95-821F34A3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34AE-38D6-4E7D-BEE5-E4913782D8E1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1763D-5CFE-47FC-9803-F8683033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FDBB9-838B-4097-BAB1-27D0C2AD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1191-F4B4-4C19-BBC6-E45DCAC79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1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B03D-3B30-407E-B3B9-4FE19A29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F0674-7068-438F-AF07-112E8EA47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73903-E24E-40E4-AD46-B97806C6E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07D32-ADED-4E2B-BEDE-BEB48BDFD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F81F2-6B81-4F07-8264-8DAB66E92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768B1-07C5-4483-8ABE-D8044F15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34AE-38D6-4E7D-BEE5-E4913782D8E1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2CA4B-0414-439F-A881-9A5A301B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7A13FC-BE1D-4AAE-9A33-A8A25A6E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1191-F4B4-4C19-BBC6-E45DCAC79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5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639D-06A4-433C-BC52-20199150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6DD66-88C3-40B9-ABE4-16955542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34AE-38D6-4E7D-BEE5-E4913782D8E1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24FCC-32FF-433D-8425-9A20D5F5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1E45-01B3-417E-8473-CC1D1512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1191-F4B4-4C19-BBC6-E45DCAC79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7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D6244-5DB2-4C66-8343-B0174ACE9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34AE-38D6-4E7D-BEE5-E4913782D8E1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BF7C7-4B5E-4612-BE19-B6FCF61F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E8202-4462-43A2-A382-1F5E591C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1191-F4B4-4C19-BBC6-E45DCAC79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5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0EB3-87D7-45FB-92D0-B06AC85F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E517C-C987-4414-A984-0562E112C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065BE-D490-4A78-8D60-66B0F3717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DD5DE-B105-46DA-99E4-EF110A1A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34AE-38D6-4E7D-BEE5-E4913782D8E1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B797E-9084-43C6-878D-123D5BD7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D3403-297A-48FF-B16E-8F8530E4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1191-F4B4-4C19-BBC6-E45DCAC79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4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15AC-90FB-4AE0-BC06-566B4603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AF9AE-D151-46CA-A7D1-EEC608998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88B42-677E-4B62-9BCA-38EA9C9CA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1CD30-8ADB-4E11-A39C-BC4EC4E8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34AE-38D6-4E7D-BEE5-E4913782D8E1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1D257-C772-4736-A546-864F9AA6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B013A-8A31-4D47-8F5B-D48C65BF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1191-F4B4-4C19-BBC6-E45DCAC79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8A118-D172-4517-88B2-0A71A2E4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8066B-C982-4576-9EAA-67F0D8136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0D10B-899F-4B81-B808-34BBA859A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34AE-38D6-4E7D-BEE5-E4913782D8E1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C7C5C-0851-4D7E-BA4A-908620C80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19D59-21F4-4D54-8D14-D20A51D05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01191-F4B4-4C19-BBC6-E45DCAC79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1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6F5361-29E4-45F9-968C-1B9B31EA5CF0}"/>
              </a:ext>
            </a:extLst>
          </p:cNvPr>
          <p:cNvSpPr/>
          <p:nvPr/>
        </p:nvSpPr>
        <p:spPr>
          <a:xfrm>
            <a:off x="3021496" y="2015656"/>
            <a:ext cx="954156" cy="675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577AB5-3E6D-44B8-9312-C1DB6F4C830D}"/>
              </a:ext>
            </a:extLst>
          </p:cNvPr>
          <p:cNvSpPr/>
          <p:nvPr/>
        </p:nvSpPr>
        <p:spPr>
          <a:xfrm>
            <a:off x="2250219" y="1296063"/>
            <a:ext cx="5096786" cy="291017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9E353-9ABD-4B98-89B8-141D738E8679}"/>
              </a:ext>
            </a:extLst>
          </p:cNvPr>
          <p:cNvSpPr txBox="1"/>
          <p:nvPr/>
        </p:nvSpPr>
        <p:spPr>
          <a:xfrm>
            <a:off x="3745064" y="926731"/>
            <a:ext cx="149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Instance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1F3AC549-5CC0-4A7A-B2BA-0CE9478CC398}"/>
              </a:ext>
            </a:extLst>
          </p:cNvPr>
          <p:cNvSpPr/>
          <p:nvPr/>
        </p:nvSpPr>
        <p:spPr>
          <a:xfrm>
            <a:off x="278296" y="2126974"/>
            <a:ext cx="1439186" cy="7673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406BC8-2B79-442E-98D2-AC65B6BA88E2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 flipV="1">
            <a:off x="1716283" y="2353586"/>
            <a:ext cx="1305213" cy="15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161498D-876C-4049-BFCE-042A74B1E7AD}"/>
              </a:ext>
            </a:extLst>
          </p:cNvPr>
          <p:cNvSpPr/>
          <p:nvPr/>
        </p:nvSpPr>
        <p:spPr>
          <a:xfrm>
            <a:off x="5618922" y="2051436"/>
            <a:ext cx="954156" cy="60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FD201A-7329-48DC-AD52-CBD50DB1D0E5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flipH="1">
            <a:off x="3975652" y="2353586"/>
            <a:ext cx="1643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F4BD01-89DD-4146-ABF6-C38424D4C3FD}"/>
              </a:ext>
            </a:extLst>
          </p:cNvPr>
          <p:cNvSpPr txBox="1"/>
          <p:nvPr/>
        </p:nvSpPr>
        <p:spPr>
          <a:xfrm>
            <a:off x="5406887" y="2993666"/>
            <a:ext cx="135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192.168.200.128/26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551956-DEF7-4A21-9AE0-FDC23D189DE9}"/>
              </a:ext>
            </a:extLst>
          </p:cNvPr>
          <p:cNvSpPr txBox="1"/>
          <p:nvPr/>
        </p:nvSpPr>
        <p:spPr>
          <a:xfrm>
            <a:off x="2911502" y="2993666"/>
            <a:ext cx="1359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192.168.200.0/26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6D4298-A79C-4BF0-8351-7E1391438C69}"/>
              </a:ext>
            </a:extLst>
          </p:cNvPr>
          <p:cNvSpPr txBox="1"/>
          <p:nvPr/>
        </p:nvSpPr>
        <p:spPr>
          <a:xfrm>
            <a:off x="3371352" y="4619708"/>
            <a:ext cx="314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load balancing or HA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2E5CB-978F-45AD-A848-3F2B382C37F7}"/>
              </a:ext>
            </a:extLst>
          </p:cNvPr>
          <p:cNvSpPr txBox="1"/>
          <p:nvPr/>
        </p:nvSpPr>
        <p:spPr>
          <a:xfrm>
            <a:off x="1696877" y="2126974"/>
            <a:ext cx="60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19CB7B6-4583-4C5B-8090-7F76415CAD9D}"/>
              </a:ext>
            </a:extLst>
          </p:cNvPr>
          <p:cNvSpPr/>
          <p:nvPr/>
        </p:nvSpPr>
        <p:spPr>
          <a:xfrm>
            <a:off x="2822713" y="1757238"/>
            <a:ext cx="4007457" cy="16141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15E7C3-708F-4C00-9C43-BAB064764DEA}"/>
              </a:ext>
            </a:extLst>
          </p:cNvPr>
          <p:cNvSpPr txBox="1"/>
          <p:nvPr/>
        </p:nvSpPr>
        <p:spPr>
          <a:xfrm>
            <a:off x="3912042" y="1413547"/>
            <a:ext cx="252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VPC - 192.168.200.0/24</a:t>
            </a:r>
          </a:p>
        </p:txBody>
      </p:sp>
    </p:spTree>
    <p:extLst>
      <p:ext uri="{BB962C8B-B14F-4D97-AF65-F5344CB8AC3E}">
        <p14:creationId xmlns:p14="http://schemas.microsoft.com/office/powerpoint/2010/main" val="268861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Charman</dc:creator>
  <cp:lastModifiedBy>Colin Charman</cp:lastModifiedBy>
  <cp:revision>3</cp:revision>
  <dcterms:created xsi:type="dcterms:W3CDTF">2021-09-11T22:04:52Z</dcterms:created>
  <dcterms:modified xsi:type="dcterms:W3CDTF">2021-09-11T22:43:19Z</dcterms:modified>
</cp:coreProperties>
</file>