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Blinker" charset="1" panose="02000000000000000000"/>
      <p:regular r:id="rId11"/>
    </p:embeddedFont>
    <p:embeddedFont>
      <p:font typeface="Blinker Bold" charset="1" panose="02000000000000000000"/>
      <p:regular r:id="rId12"/>
    </p:embeddedFont>
    <p:embeddedFont>
      <p:font typeface="Blinker Thin" charset="1" panose="020000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39241" y="8257704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72151" y="5181600"/>
            <a:ext cx="20903351" cy="5143500"/>
            <a:chOff x="0" y="0"/>
            <a:chExt cx="5505409" cy="13546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0540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05409">
                  <a:moveTo>
                    <a:pt x="0" y="0"/>
                  </a:moveTo>
                  <a:lnTo>
                    <a:pt x="5505409" y="0"/>
                  </a:lnTo>
                  <a:lnTo>
                    <a:pt x="550540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0540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327439" y="5189375"/>
            <a:ext cx="17074453" cy="1483094"/>
            <a:chOff x="0" y="0"/>
            <a:chExt cx="7018155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18155" cy="609600"/>
            </a:xfrm>
            <a:custGeom>
              <a:avLst/>
              <a:gdLst/>
              <a:ahLst/>
              <a:cxnLst/>
              <a:rect r="r" b="b" t="t" l="l"/>
              <a:pathLst>
                <a:path h="609600" w="7018155">
                  <a:moveTo>
                    <a:pt x="203200" y="0"/>
                  </a:moveTo>
                  <a:lnTo>
                    <a:pt x="7018155" y="0"/>
                  </a:lnTo>
                  <a:lnTo>
                    <a:pt x="681495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81495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419762" y="7858125"/>
            <a:ext cx="15157681" cy="3176007"/>
            <a:chOff x="0" y="0"/>
            <a:chExt cx="2909352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09352" cy="609600"/>
            </a:xfrm>
            <a:custGeom>
              <a:avLst/>
              <a:gdLst/>
              <a:ahLst/>
              <a:cxnLst/>
              <a:rect r="r" b="b" t="t" l="l"/>
              <a:pathLst>
                <a:path h="609600" w="2909352">
                  <a:moveTo>
                    <a:pt x="203200" y="0"/>
                  </a:moveTo>
                  <a:lnTo>
                    <a:pt x="2909352" y="0"/>
                  </a:lnTo>
                  <a:lnTo>
                    <a:pt x="2706152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2706152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440814" y="7298683"/>
            <a:ext cx="6090882" cy="4333520"/>
            <a:chOff x="0" y="0"/>
            <a:chExt cx="85681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56810" cy="609600"/>
            </a:xfrm>
            <a:custGeom>
              <a:avLst/>
              <a:gdLst/>
              <a:ahLst/>
              <a:cxnLst/>
              <a:rect r="r" b="b" t="t" l="l"/>
              <a:pathLst>
                <a:path h="609600" w="856810">
                  <a:moveTo>
                    <a:pt x="203200" y="0"/>
                  </a:moveTo>
                  <a:lnTo>
                    <a:pt x="856810" y="0"/>
                  </a:lnTo>
                  <a:lnTo>
                    <a:pt x="65361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38100"/>
              <a:ext cx="65361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5466433" y="-916605"/>
            <a:ext cx="15964816" cy="2645204"/>
            <a:chOff x="0" y="0"/>
            <a:chExt cx="3679169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79169" cy="609600"/>
            </a:xfrm>
            <a:custGeom>
              <a:avLst/>
              <a:gdLst/>
              <a:ahLst/>
              <a:cxnLst/>
              <a:rect r="r" b="b" t="t" l="l"/>
              <a:pathLst>
                <a:path h="609600" w="3679169">
                  <a:moveTo>
                    <a:pt x="203200" y="0"/>
                  </a:moveTo>
                  <a:lnTo>
                    <a:pt x="3679169" y="0"/>
                  </a:lnTo>
                  <a:lnTo>
                    <a:pt x="347596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38100"/>
              <a:ext cx="347596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43935" y="656852"/>
            <a:ext cx="1209262" cy="743696"/>
          </a:xfrm>
          <a:custGeom>
            <a:avLst/>
            <a:gdLst/>
            <a:ahLst/>
            <a:cxnLst/>
            <a:rect r="r" b="b" t="t" l="l"/>
            <a:pathLst>
              <a:path h="743696" w="1209262">
                <a:moveTo>
                  <a:pt x="0" y="0"/>
                </a:moveTo>
                <a:lnTo>
                  <a:pt x="1209262" y="0"/>
                </a:lnTo>
                <a:lnTo>
                  <a:pt x="1209262" y="743696"/>
                </a:lnTo>
                <a:lnTo>
                  <a:pt x="0" y="743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5486759" y="7765029"/>
            <a:ext cx="1998991" cy="199899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635811" y="8327609"/>
            <a:ext cx="1700888" cy="873831"/>
          </a:xfrm>
          <a:custGeom>
            <a:avLst/>
            <a:gdLst/>
            <a:ahLst/>
            <a:cxnLst/>
            <a:rect r="r" b="b" t="t" l="l"/>
            <a:pathLst>
              <a:path h="873831" w="1700888">
                <a:moveTo>
                  <a:pt x="0" y="0"/>
                </a:moveTo>
                <a:lnTo>
                  <a:pt x="1700888" y="0"/>
                </a:lnTo>
                <a:lnTo>
                  <a:pt x="1700888" y="873831"/>
                </a:lnTo>
                <a:lnTo>
                  <a:pt x="0" y="8738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3832408"/>
            <a:ext cx="7072246" cy="15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923"/>
              </a:lnSpc>
            </a:pPr>
            <a:r>
              <a:rPr lang="en-US" sz="9230" spc="747">
                <a:solidFill>
                  <a:srgbClr val="FFFFFF"/>
                </a:solidFill>
                <a:latin typeface="League Spartan"/>
              </a:rPr>
              <a:t>FISHBONE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5294419"/>
            <a:ext cx="11796879" cy="141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87"/>
              </a:lnSpc>
            </a:pPr>
            <a:r>
              <a:rPr lang="en-US" sz="8205" spc="1558">
                <a:solidFill>
                  <a:srgbClr val="FFFFFF"/>
                </a:solidFill>
                <a:latin typeface="League Spartan"/>
              </a:rPr>
              <a:t>GENERATOR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6858122"/>
            <a:ext cx="10961525" cy="78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6"/>
              </a:lnSpc>
            </a:pPr>
            <a:r>
              <a:rPr lang="en-US" sz="4504">
                <a:solidFill>
                  <a:srgbClr val="FFFFFF"/>
                </a:solidFill>
                <a:latin typeface="Blinker"/>
              </a:rPr>
              <a:t>MODELING AND SIMULATION CHALLENGE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96450" y="687449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8112388"/>
            <a:ext cx="3221374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Barcos, Jim Aerol 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8613740"/>
            <a:ext cx="3536123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Bolado, Aaron John C.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9115092"/>
            <a:ext cx="3793248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Coniconde, Loriel Ann G.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380711" y="8077369"/>
            <a:ext cx="3221374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Gavino, Miguel D.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380711" y="8604485"/>
            <a:ext cx="3221374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Navarro, Wilmer B.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02693" y="8112388"/>
            <a:ext cx="3752395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Sanoy, Patrick Angelo J.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602693" y="8604485"/>
            <a:ext cx="3752395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Tan, Whayne Tyrece 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1480653"/>
            <a:ext cx="8307124" cy="2319687"/>
            <a:chOff x="0" y="0"/>
            <a:chExt cx="2183063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3063" cy="609600"/>
            </a:xfrm>
            <a:custGeom>
              <a:avLst/>
              <a:gdLst/>
              <a:ahLst/>
              <a:cxnLst/>
              <a:rect r="r" b="b" t="t" l="l"/>
              <a:pathLst>
                <a:path h="609600" w="2183063">
                  <a:moveTo>
                    <a:pt x="203200" y="0"/>
                  </a:moveTo>
                  <a:lnTo>
                    <a:pt x="2183063" y="0"/>
                  </a:lnTo>
                  <a:lnTo>
                    <a:pt x="19798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197986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145833" y="292665"/>
            <a:ext cx="7951637" cy="1092738"/>
            <a:chOff x="0" y="0"/>
            <a:chExt cx="443594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35940" cy="609600"/>
            </a:xfrm>
            <a:custGeom>
              <a:avLst/>
              <a:gdLst/>
              <a:ahLst/>
              <a:cxnLst/>
              <a:rect r="r" b="b" t="t" l="l"/>
              <a:pathLst>
                <a:path h="609600" w="4435940">
                  <a:moveTo>
                    <a:pt x="203200" y="0"/>
                  </a:moveTo>
                  <a:lnTo>
                    <a:pt x="4435940" y="0"/>
                  </a:lnTo>
                  <a:lnTo>
                    <a:pt x="423274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423274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88259" y="2203751"/>
            <a:ext cx="20301794" cy="3086100"/>
            <a:chOff x="0" y="0"/>
            <a:chExt cx="534697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46974" cy="812800"/>
            </a:xfrm>
            <a:custGeom>
              <a:avLst/>
              <a:gdLst/>
              <a:ahLst/>
              <a:cxnLst/>
              <a:rect r="r" b="b" t="t" l="l"/>
              <a:pathLst>
                <a:path h="812800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34697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true" rot="-5400000">
            <a:off x="-616543" y="8009579"/>
            <a:ext cx="4419224" cy="4093306"/>
          </a:xfrm>
          <a:custGeom>
            <a:avLst/>
            <a:gdLst/>
            <a:ahLst/>
            <a:cxnLst/>
            <a:rect r="r" b="b" t="t" l="l"/>
            <a:pathLst>
              <a:path h="4093306" w="4419224">
                <a:moveTo>
                  <a:pt x="0" y="4093306"/>
                </a:moveTo>
                <a:lnTo>
                  <a:pt x="4419224" y="4093306"/>
                </a:lnTo>
                <a:lnTo>
                  <a:pt x="4419224" y="0"/>
                </a:lnTo>
                <a:lnTo>
                  <a:pt x="0" y="0"/>
                </a:lnTo>
                <a:lnTo>
                  <a:pt x="0" y="409330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66496" y="4158928"/>
            <a:ext cx="18627244" cy="4514883"/>
            <a:chOff x="0" y="0"/>
            <a:chExt cx="4905941" cy="11891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05941" cy="1189105"/>
            </a:xfrm>
            <a:custGeom>
              <a:avLst/>
              <a:gdLst/>
              <a:ahLst/>
              <a:cxnLst/>
              <a:rect r="r" b="b" t="t" l="l"/>
              <a:pathLst>
                <a:path h="1189105" w="4905941">
                  <a:moveTo>
                    <a:pt x="0" y="0"/>
                  </a:moveTo>
                  <a:lnTo>
                    <a:pt x="4905941" y="0"/>
                  </a:lnTo>
                  <a:lnTo>
                    <a:pt x="4905941" y="1189105"/>
                  </a:lnTo>
                  <a:lnTo>
                    <a:pt x="0" y="1189105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905941" cy="1227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626126"/>
            <a:ext cx="9084917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FFFFFF"/>
                </a:solidFill>
                <a:latin typeface="League Spartan"/>
              </a:rPr>
              <a:t>Fishbone Generator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588355"/>
            <a:ext cx="8433938" cy="2235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3499">
                <a:solidFill>
                  <a:srgbClr val="FFFFFF"/>
                </a:solidFill>
                <a:latin typeface="Blinker"/>
              </a:rPr>
              <a:t>A Python script that imports a spreadsheet hierarchy and generates the equivalent image of a fishbone diagram.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5400000">
            <a:off x="11137304" y="3230563"/>
            <a:ext cx="3614071" cy="1856729"/>
          </a:xfrm>
          <a:custGeom>
            <a:avLst/>
            <a:gdLst/>
            <a:ahLst/>
            <a:cxnLst/>
            <a:rect r="r" b="b" t="t" l="l"/>
            <a:pathLst>
              <a:path h="1856729" w="3614071">
                <a:moveTo>
                  <a:pt x="0" y="0"/>
                </a:moveTo>
                <a:lnTo>
                  <a:pt x="3614071" y="0"/>
                </a:lnTo>
                <a:lnTo>
                  <a:pt x="3614071" y="1856729"/>
                </a:lnTo>
                <a:lnTo>
                  <a:pt x="0" y="1856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2960309" y="4427543"/>
            <a:ext cx="5610262" cy="2882272"/>
          </a:xfrm>
          <a:custGeom>
            <a:avLst/>
            <a:gdLst/>
            <a:ahLst/>
            <a:cxnLst/>
            <a:rect r="r" b="b" t="t" l="l"/>
            <a:pathLst>
              <a:path h="2882272" w="5610262">
                <a:moveTo>
                  <a:pt x="0" y="0"/>
                </a:moveTo>
                <a:lnTo>
                  <a:pt x="5610262" y="0"/>
                </a:lnTo>
                <a:lnTo>
                  <a:pt x="5610262" y="2882272"/>
                </a:lnTo>
                <a:lnTo>
                  <a:pt x="0" y="2882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603040"/>
            <a:ext cx="20301794" cy="2427170"/>
            <a:chOff x="0" y="0"/>
            <a:chExt cx="5346974" cy="639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6974" cy="639255"/>
            </a:xfrm>
            <a:custGeom>
              <a:avLst/>
              <a:gdLst/>
              <a:ahLst/>
              <a:cxnLst/>
              <a:rect r="r" b="b" t="t" l="l"/>
              <a:pathLst>
                <a:path h="639255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639255"/>
                  </a:lnTo>
                  <a:lnTo>
                    <a:pt x="0" y="639255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46974" cy="677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05805" y="-185516"/>
            <a:ext cx="4076856" cy="1078291"/>
            <a:chOff x="0" y="0"/>
            <a:chExt cx="2304805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8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04805">
                  <a:moveTo>
                    <a:pt x="203200" y="0"/>
                  </a:moveTo>
                  <a:lnTo>
                    <a:pt x="2304805" y="0"/>
                  </a:lnTo>
                  <a:lnTo>
                    <a:pt x="210160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0160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72807" y="1067523"/>
            <a:ext cx="12915193" cy="1234979"/>
            <a:chOff x="0" y="0"/>
            <a:chExt cx="6375091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75091" cy="609600"/>
            </a:xfrm>
            <a:custGeom>
              <a:avLst/>
              <a:gdLst/>
              <a:ahLst/>
              <a:cxnLst/>
              <a:rect r="r" b="b" t="t" l="l"/>
              <a:pathLst>
                <a:path h="609600" w="6375091">
                  <a:moveTo>
                    <a:pt x="203200" y="0"/>
                  </a:moveTo>
                  <a:lnTo>
                    <a:pt x="6375091" y="0"/>
                  </a:lnTo>
                  <a:lnTo>
                    <a:pt x="617189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17189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88259" y="292665"/>
            <a:ext cx="6494064" cy="1092738"/>
            <a:chOff x="0" y="0"/>
            <a:chExt cx="3622811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2811" cy="609600"/>
            </a:xfrm>
            <a:custGeom>
              <a:avLst/>
              <a:gdLst/>
              <a:ahLst/>
              <a:cxnLst/>
              <a:rect r="r" b="b" t="t" l="l"/>
              <a:pathLst>
                <a:path h="609600" w="3622811">
                  <a:moveTo>
                    <a:pt x="203200" y="0"/>
                  </a:moveTo>
                  <a:lnTo>
                    <a:pt x="3622811" y="0"/>
                  </a:lnTo>
                  <a:lnTo>
                    <a:pt x="341961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341961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99717" y="9740631"/>
            <a:ext cx="5513696" cy="1092738"/>
            <a:chOff x="0" y="0"/>
            <a:chExt cx="3075898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75898" cy="609600"/>
            </a:xfrm>
            <a:custGeom>
              <a:avLst/>
              <a:gdLst/>
              <a:ahLst/>
              <a:cxnLst/>
              <a:rect r="r" b="b" t="t" l="l"/>
              <a:pathLst>
                <a:path h="609600" w="3075898">
                  <a:moveTo>
                    <a:pt x="203200" y="0"/>
                  </a:moveTo>
                  <a:lnTo>
                    <a:pt x="3075898" y="0"/>
                  </a:lnTo>
                  <a:lnTo>
                    <a:pt x="287269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72698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752" y="9410289"/>
            <a:ext cx="1322042" cy="876711"/>
            <a:chOff x="0" y="0"/>
            <a:chExt cx="91925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9250" cy="609600"/>
            </a:xfrm>
            <a:custGeom>
              <a:avLst/>
              <a:gdLst/>
              <a:ahLst/>
              <a:cxnLst/>
              <a:rect r="r" b="b" t="t" l="l"/>
              <a:pathLst>
                <a:path h="609600" w="919250">
                  <a:moveTo>
                    <a:pt x="203200" y="0"/>
                  </a:moveTo>
                  <a:lnTo>
                    <a:pt x="919250" y="0"/>
                  </a:lnTo>
                  <a:lnTo>
                    <a:pt x="7160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7160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12226" y="2797802"/>
            <a:ext cx="19425988" cy="6460498"/>
            <a:chOff x="0" y="0"/>
            <a:chExt cx="5116309" cy="17015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116309" cy="1701530"/>
            </a:xfrm>
            <a:custGeom>
              <a:avLst/>
              <a:gdLst/>
              <a:ahLst/>
              <a:cxnLst/>
              <a:rect r="r" b="b" t="t" l="l"/>
              <a:pathLst>
                <a:path h="1701530" w="5116309">
                  <a:moveTo>
                    <a:pt x="0" y="0"/>
                  </a:moveTo>
                  <a:lnTo>
                    <a:pt x="5116309" y="0"/>
                  </a:lnTo>
                  <a:lnTo>
                    <a:pt x="5116309" y="1701530"/>
                  </a:lnTo>
                  <a:lnTo>
                    <a:pt x="0" y="170153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116309" cy="1739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15240" y="2914240"/>
            <a:ext cx="7372760" cy="737276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16474" y="4589915"/>
            <a:ext cx="13083976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This generator saves significant time and effort for groups and automates fishbone diagram creation.</a:t>
            </a:r>
          </a:p>
          <a:p>
            <a:pPr>
              <a:lnSpc>
                <a:spcPts val="4899"/>
              </a:lnSpc>
            </a:pPr>
          </a:p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Built with Python, it offers a user-friendly interface, customizable features, seamless Excel data input, and intuitive causal relationship visualization.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72807" y="1280628"/>
            <a:ext cx="1161038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</a:rPr>
              <a:t>Fishbone Generator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71419" y="3158633"/>
            <a:ext cx="7972581" cy="101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4"/>
              </a:lnSpc>
            </a:pPr>
            <a:r>
              <a:rPr lang="en-US" sz="5896">
                <a:solidFill>
                  <a:srgbClr val="FFFFFF"/>
                </a:solidFill>
                <a:latin typeface="Blinker"/>
              </a:rPr>
              <a:t>Project Description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603040"/>
            <a:ext cx="20301794" cy="2427170"/>
            <a:chOff x="0" y="0"/>
            <a:chExt cx="5346974" cy="639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6974" cy="639255"/>
            </a:xfrm>
            <a:custGeom>
              <a:avLst/>
              <a:gdLst/>
              <a:ahLst/>
              <a:cxnLst/>
              <a:rect r="r" b="b" t="t" l="l"/>
              <a:pathLst>
                <a:path h="639255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639255"/>
                  </a:lnTo>
                  <a:lnTo>
                    <a:pt x="0" y="639255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46974" cy="677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05805" y="-185516"/>
            <a:ext cx="4076856" cy="1078291"/>
            <a:chOff x="0" y="0"/>
            <a:chExt cx="2304805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8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04805">
                  <a:moveTo>
                    <a:pt x="203200" y="0"/>
                  </a:moveTo>
                  <a:lnTo>
                    <a:pt x="2304805" y="0"/>
                  </a:lnTo>
                  <a:lnTo>
                    <a:pt x="210160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0160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72807" y="1067523"/>
            <a:ext cx="12915193" cy="1234979"/>
            <a:chOff x="0" y="0"/>
            <a:chExt cx="6375091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75091" cy="609600"/>
            </a:xfrm>
            <a:custGeom>
              <a:avLst/>
              <a:gdLst/>
              <a:ahLst/>
              <a:cxnLst/>
              <a:rect r="r" b="b" t="t" l="l"/>
              <a:pathLst>
                <a:path h="609600" w="6375091">
                  <a:moveTo>
                    <a:pt x="203200" y="0"/>
                  </a:moveTo>
                  <a:lnTo>
                    <a:pt x="6375091" y="0"/>
                  </a:lnTo>
                  <a:lnTo>
                    <a:pt x="617189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17189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88259" y="292665"/>
            <a:ext cx="6494064" cy="1092738"/>
            <a:chOff x="0" y="0"/>
            <a:chExt cx="3622811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2811" cy="609600"/>
            </a:xfrm>
            <a:custGeom>
              <a:avLst/>
              <a:gdLst/>
              <a:ahLst/>
              <a:cxnLst/>
              <a:rect r="r" b="b" t="t" l="l"/>
              <a:pathLst>
                <a:path h="609600" w="3622811">
                  <a:moveTo>
                    <a:pt x="203200" y="0"/>
                  </a:moveTo>
                  <a:lnTo>
                    <a:pt x="3622811" y="0"/>
                  </a:lnTo>
                  <a:lnTo>
                    <a:pt x="341961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341961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99717" y="9740631"/>
            <a:ext cx="5513696" cy="1092738"/>
            <a:chOff x="0" y="0"/>
            <a:chExt cx="3075898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75898" cy="609600"/>
            </a:xfrm>
            <a:custGeom>
              <a:avLst/>
              <a:gdLst/>
              <a:ahLst/>
              <a:cxnLst/>
              <a:rect r="r" b="b" t="t" l="l"/>
              <a:pathLst>
                <a:path h="609600" w="3075898">
                  <a:moveTo>
                    <a:pt x="203200" y="0"/>
                  </a:moveTo>
                  <a:lnTo>
                    <a:pt x="3075898" y="0"/>
                  </a:lnTo>
                  <a:lnTo>
                    <a:pt x="287269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72698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752" y="9410289"/>
            <a:ext cx="1322042" cy="876711"/>
            <a:chOff x="0" y="0"/>
            <a:chExt cx="91925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9250" cy="609600"/>
            </a:xfrm>
            <a:custGeom>
              <a:avLst/>
              <a:gdLst/>
              <a:ahLst/>
              <a:cxnLst/>
              <a:rect r="r" b="b" t="t" l="l"/>
              <a:pathLst>
                <a:path h="609600" w="919250">
                  <a:moveTo>
                    <a:pt x="203200" y="0"/>
                  </a:moveTo>
                  <a:lnTo>
                    <a:pt x="919250" y="0"/>
                  </a:lnTo>
                  <a:lnTo>
                    <a:pt x="7160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7160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3664781"/>
            <a:ext cx="734532" cy="710209"/>
            <a:chOff x="0" y="0"/>
            <a:chExt cx="402794" cy="3894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2794" cy="389457"/>
            </a:xfrm>
            <a:custGeom>
              <a:avLst/>
              <a:gdLst/>
              <a:ahLst/>
              <a:cxnLst/>
              <a:rect r="r" b="b" t="t" l="l"/>
              <a:pathLst>
                <a:path h="389457" w="402794">
                  <a:moveTo>
                    <a:pt x="0" y="0"/>
                  </a:moveTo>
                  <a:lnTo>
                    <a:pt x="402794" y="0"/>
                  </a:lnTo>
                  <a:lnTo>
                    <a:pt x="40279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0279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535739"/>
            <a:ext cx="1195697" cy="710209"/>
            <a:chOff x="0" y="0"/>
            <a:chExt cx="655684" cy="38945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55684" cy="389457"/>
            </a:xfrm>
            <a:custGeom>
              <a:avLst/>
              <a:gdLst/>
              <a:ahLst/>
              <a:cxnLst/>
              <a:rect r="r" b="b" t="t" l="l"/>
              <a:pathLst>
                <a:path h="389457" w="655684">
                  <a:moveTo>
                    <a:pt x="0" y="0"/>
                  </a:moveTo>
                  <a:lnTo>
                    <a:pt x="655684" y="0"/>
                  </a:lnTo>
                  <a:lnTo>
                    <a:pt x="65568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5568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903162" y="4019886"/>
            <a:ext cx="4241411" cy="4810933"/>
            <a:chOff x="0" y="0"/>
            <a:chExt cx="2325860" cy="26381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25860" cy="2638167"/>
            </a:xfrm>
            <a:custGeom>
              <a:avLst/>
              <a:gdLst/>
              <a:ahLst/>
              <a:cxnLst/>
              <a:rect r="r" b="b" t="t" l="l"/>
              <a:pathLst>
                <a:path h="2638167" w="2325860">
                  <a:moveTo>
                    <a:pt x="0" y="0"/>
                  </a:moveTo>
                  <a:lnTo>
                    <a:pt x="2325860" y="0"/>
                  </a:lnTo>
                  <a:lnTo>
                    <a:pt x="2325860" y="2638167"/>
                  </a:lnTo>
                  <a:lnTo>
                    <a:pt x="0" y="263816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325860" cy="267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903162" y="3664781"/>
            <a:ext cx="3632089" cy="710209"/>
            <a:chOff x="0" y="0"/>
            <a:chExt cx="1991726" cy="38945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91726" cy="389457"/>
            </a:xfrm>
            <a:custGeom>
              <a:avLst/>
              <a:gdLst/>
              <a:ahLst/>
              <a:cxnLst/>
              <a:rect r="r" b="b" t="t" l="l"/>
              <a:pathLst>
                <a:path h="389457" w="1991726">
                  <a:moveTo>
                    <a:pt x="0" y="0"/>
                  </a:moveTo>
                  <a:lnTo>
                    <a:pt x="1991726" y="0"/>
                  </a:lnTo>
                  <a:lnTo>
                    <a:pt x="1991726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991726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587768" y="3664781"/>
            <a:ext cx="734532" cy="710209"/>
            <a:chOff x="0" y="0"/>
            <a:chExt cx="402794" cy="38945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02794" cy="389457"/>
            </a:xfrm>
            <a:custGeom>
              <a:avLst/>
              <a:gdLst/>
              <a:ahLst/>
              <a:cxnLst/>
              <a:rect r="r" b="b" t="t" l="l"/>
              <a:pathLst>
                <a:path h="389457" w="402794">
                  <a:moveTo>
                    <a:pt x="0" y="0"/>
                  </a:moveTo>
                  <a:lnTo>
                    <a:pt x="402794" y="0"/>
                  </a:lnTo>
                  <a:lnTo>
                    <a:pt x="40279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0279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587768" y="4535739"/>
            <a:ext cx="1195697" cy="710209"/>
            <a:chOff x="0" y="0"/>
            <a:chExt cx="655684" cy="38945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55684" cy="389457"/>
            </a:xfrm>
            <a:custGeom>
              <a:avLst/>
              <a:gdLst/>
              <a:ahLst/>
              <a:cxnLst/>
              <a:rect r="r" b="b" t="t" l="l"/>
              <a:pathLst>
                <a:path h="389457" w="655684">
                  <a:moveTo>
                    <a:pt x="0" y="0"/>
                  </a:moveTo>
                  <a:lnTo>
                    <a:pt x="655684" y="0"/>
                  </a:lnTo>
                  <a:lnTo>
                    <a:pt x="65568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65568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462230" y="4019886"/>
            <a:ext cx="4241411" cy="4810933"/>
            <a:chOff x="0" y="0"/>
            <a:chExt cx="2325860" cy="263816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325860" cy="2638167"/>
            </a:xfrm>
            <a:custGeom>
              <a:avLst/>
              <a:gdLst/>
              <a:ahLst/>
              <a:cxnLst/>
              <a:rect r="r" b="b" t="t" l="l"/>
              <a:pathLst>
                <a:path h="2638167" w="2325860">
                  <a:moveTo>
                    <a:pt x="0" y="0"/>
                  </a:moveTo>
                  <a:lnTo>
                    <a:pt x="2325860" y="0"/>
                  </a:lnTo>
                  <a:lnTo>
                    <a:pt x="2325860" y="2638167"/>
                  </a:lnTo>
                  <a:lnTo>
                    <a:pt x="0" y="263816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325860" cy="267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462230" y="3664781"/>
            <a:ext cx="3632089" cy="710209"/>
            <a:chOff x="0" y="0"/>
            <a:chExt cx="1991726" cy="38945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991726" cy="389457"/>
            </a:xfrm>
            <a:custGeom>
              <a:avLst/>
              <a:gdLst/>
              <a:ahLst/>
              <a:cxnLst/>
              <a:rect r="r" b="b" t="t" l="l"/>
              <a:pathLst>
                <a:path h="389457" w="1991726">
                  <a:moveTo>
                    <a:pt x="0" y="0"/>
                  </a:moveTo>
                  <a:lnTo>
                    <a:pt x="1991726" y="0"/>
                  </a:lnTo>
                  <a:lnTo>
                    <a:pt x="1991726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991726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143427" y="3664781"/>
            <a:ext cx="734532" cy="710209"/>
            <a:chOff x="0" y="0"/>
            <a:chExt cx="402794" cy="38945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02794" cy="389457"/>
            </a:xfrm>
            <a:custGeom>
              <a:avLst/>
              <a:gdLst/>
              <a:ahLst/>
              <a:cxnLst/>
              <a:rect r="r" b="b" t="t" l="l"/>
              <a:pathLst>
                <a:path h="389457" w="402794">
                  <a:moveTo>
                    <a:pt x="0" y="0"/>
                  </a:moveTo>
                  <a:lnTo>
                    <a:pt x="402794" y="0"/>
                  </a:lnTo>
                  <a:lnTo>
                    <a:pt x="40279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40279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143427" y="4535739"/>
            <a:ext cx="1195697" cy="710209"/>
            <a:chOff x="0" y="0"/>
            <a:chExt cx="655684" cy="38945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55684" cy="389457"/>
            </a:xfrm>
            <a:custGeom>
              <a:avLst/>
              <a:gdLst/>
              <a:ahLst/>
              <a:cxnLst/>
              <a:rect r="r" b="b" t="t" l="l"/>
              <a:pathLst>
                <a:path h="389457" w="655684">
                  <a:moveTo>
                    <a:pt x="0" y="0"/>
                  </a:moveTo>
                  <a:lnTo>
                    <a:pt x="655684" y="0"/>
                  </a:lnTo>
                  <a:lnTo>
                    <a:pt x="65568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65568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3017889" y="4019886"/>
            <a:ext cx="4241411" cy="4810933"/>
            <a:chOff x="0" y="0"/>
            <a:chExt cx="2325860" cy="263816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325860" cy="2638167"/>
            </a:xfrm>
            <a:custGeom>
              <a:avLst/>
              <a:gdLst/>
              <a:ahLst/>
              <a:cxnLst/>
              <a:rect r="r" b="b" t="t" l="l"/>
              <a:pathLst>
                <a:path h="2638167" w="2325860">
                  <a:moveTo>
                    <a:pt x="0" y="0"/>
                  </a:moveTo>
                  <a:lnTo>
                    <a:pt x="2325860" y="0"/>
                  </a:lnTo>
                  <a:lnTo>
                    <a:pt x="2325860" y="2638167"/>
                  </a:lnTo>
                  <a:lnTo>
                    <a:pt x="0" y="263816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2325860" cy="267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3017889" y="3664781"/>
            <a:ext cx="3632089" cy="710209"/>
            <a:chOff x="0" y="0"/>
            <a:chExt cx="1991726" cy="38945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91726" cy="389457"/>
            </a:xfrm>
            <a:custGeom>
              <a:avLst/>
              <a:gdLst/>
              <a:ahLst/>
              <a:cxnLst/>
              <a:rect r="r" b="b" t="t" l="l"/>
              <a:pathLst>
                <a:path h="389457" w="1991726">
                  <a:moveTo>
                    <a:pt x="0" y="0"/>
                  </a:moveTo>
                  <a:lnTo>
                    <a:pt x="1991726" y="0"/>
                  </a:lnTo>
                  <a:lnTo>
                    <a:pt x="1991726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1991726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1140108" y="3764028"/>
            <a:ext cx="511716" cy="511716"/>
          </a:xfrm>
          <a:custGeom>
            <a:avLst/>
            <a:gdLst/>
            <a:ahLst/>
            <a:cxnLst/>
            <a:rect r="r" b="b" t="t" l="l"/>
            <a:pathLst>
              <a:path h="511716" w="511716">
                <a:moveTo>
                  <a:pt x="0" y="0"/>
                </a:moveTo>
                <a:lnTo>
                  <a:pt x="511716" y="0"/>
                </a:lnTo>
                <a:lnTo>
                  <a:pt x="511716" y="511716"/>
                </a:lnTo>
                <a:lnTo>
                  <a:pt x="0" y="51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6699288" y="3764140"/>
            <a:ext cx="511492" cy="511492"/>
          </a:xfrm>
          <a:custGeom>
            <a:avLst/>
            <a:gdLst/>
            <a:ahLst/>
            <a:cxnLst/>
            <a:rect r="r" b="b" t="t" l="l"/>
            <a:pathLst>
              <a:path h="511492" w="511492">
                <a:moveTo>
                  <a:pt x="0" y="0"/>
                </a:moveTo>
                <a:lnTo>
                  <a:pt x="511492" y="0"/>
                </a:lnTo>
                <a:lnTo>
                  <a:pt x="511492" y="511492"/>
                </a:lnTo>
                <a:lnTo>
                  <a:pt x="0" y="511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12254946" y="3764140"/>
            <a:ext cx="511492" cy="511492"/>
          </a:xfrm>
          <a:custGeom>
            <a:avLst/>
            <a:gdLst/>
            <a:ahLst/>
            <a:cxnLst/>
            <a:rect r="r" b="b" t="t" l="l"/>
            <a:pathLst>
              <a:path h="511492" w="511492">
                <a:moveTo>
                  <a:pt x="0" y="0"/>
                </a:moveTo>
                <a:lnTo>
                  <a:pt x="511493" y="0"/>
                </a:lnTo>
                <a:lnTo>
                  <a:pt x="511493" y="511492"/>
                </a:lnTo>
                <a:lnTo>
                  <a:pt x="0" y="511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6955034" y="1280628"/>
            <a:ext cx="1002816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</a:rPr>
              <a:t>Fishbone Generator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976791" y="3724672"/>
            <a:ext cx="4694902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Problem to Solve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547374" y="3724672"/>
            <a:ext cx="3830527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 spc="-60">
                <a:solidFill>
                  <a:srgbClr val="FFFFFF"/>
                </a:solidFill>
                <a:latin typeface="Blinker"/>
              </a:rPr>
              <a:t>Significance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3154183" y="3724672"/>
            <a:ext cx="2924991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Motivation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148634" y="4479765"/>
            <a:ext cx="3386617" cy="378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Time-consuming manual processes .</a:t>
            </a:r>
          </a:p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Struggle to identify and solve underlying issues.</a:t>
            </a:r>
          </a:p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Lack of efficient tools for visualizing causal links.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707702" y="4501394"/>
            <a:ext cx="3386617" cy="3781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Automation of fishbone diagram creation.</a:t>
            </a:r>
          </a:p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Speeding root cause analysis</a:t>
            </a:r>
          </a:p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Lowering time spent on manual diagram creation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266770" y="4523023"/>
            <a:ext cx="3386617" cy="33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Applying programming skills.</a:t>
            </a:r>
          </a:p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Creating practical solutions.</a:t>
            </a:r>
          </a:p>
          <a:p>
            <a:pPr algn="just" marL="540795" indent="-270398" lvl="1">
              <a:lnSpc>
                <a:spcPts val="3757"/>
              </a:lnSpc>
              <a:buFont typeface="Arial"/>
              <a:buChar char="•"/>
            </a:pPr>
            <a:r>
              <a:rPr lang="en-US" sz="2504">
                <a:solidFill>
                  <a:srgbClr val="FFFFFF"/>
                </a:solidFill>
                <a:latin typeface="Blinker"/>
              </a:rPr>
              <a:t>Enhancing efficiency and accuracy in problem analysis.</a:t>
            </a:r>
          </a:p>
        </p:txBody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603040"/>
            <a:ext cx="20301794" cy="2427170"/>
            <a:chOff x="0" y="0"/>
            <a:chExt cx="5346974" cy="639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6974" cy="639255"/>
            </a:xfrm>
            <a:custGeom>
              <a:avLst/>
              <a:gdLst/>
              <a:ahLst/>
              <a:cxnLst/>
              <a:rect r="r" b="b" t="t" l="l"/>
              <a:pathLst>
                <a:path h="639255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639255"/>
                  </a:lnTo>
                  <a:lnTo>
                    <a:pt x="0" y="639255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46974" cy="677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05805" y="-185516"/>
            <a:ext cx="4076856" cy="1078291"/>
            <a:chOff x="0" y="0"/>
            <a:chExt cx="2304805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8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04805">
                  <a:moveTo>
                    <a:pt x="203200" y="0"/>
                  </a:moveTo>
                  <a:lnTo>
                    <a:pt x="2304805" y="0"/>
                  </a:lnTo>
                  <a:lnTo>
                    <a:pt x="210160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0160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72807" y="1067523"/>
            <a:ext cx="12915193" cy="1234979"/>
            <a:chOff x="0" y="0"/>
            <a:chExt cx="6375091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75091" cy="609600"/>
            </a:xfrm>
            <a:custGeom>
              <a:avLst/>
              <a:gdLst/>
              <a:ahLst/>
              <a:cxnLst/>
              <a:rect r="r" b="b" t="t" l="l"/>
              <a:pathLst>
                <a:path h="609600" w="6375091">
                  <a:moveTo>
                    <a:pt x="203200" y="0"/>
                  </a:moveTo>
                  <a:lnTo>
                    <a:pt x="6375091" y="0"/>
                  </a:lnTo>
                  <a:lnTo>
                    <a:pt x="617189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17189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88259" y="292665"/>
            <a:ext cx="6494064" cy="1092738"/>
            <a:chOff x="0" y="0"/>
            <a:chExt cx="3622811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2811" cy="609600"/>
            </a:xfrm>
            <a:custGeom>
              <a:avLst/>
              <a:gdLst/>
              <a:ahLst/>
              <a:cxnLst/>
              <a:rect r="r" b="b" t="t" l="l"/>
              <a:pathLst>
                <a:path h="609600" w="3622811">
                  <a:moveTo>
                    <a:pt x="203200" y="0"/>
                  </a:moveTo>
                  <a:lnTo>
                    <a:pt x="3622811" y="0"/>
                  </a:lnTo>
                  <a:lnTo>
                    <a:pt x="341961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341961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99717" y="9740631"/>
            <a:ext cx="5513696" cy="1092738"/>
            <a:chOff x="0" y="0"/>
            <a:chExt cx="3075898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75898" cy="609600"/>
            </a:xfrm>
            <a:custGeom>
              <a:avLst/>
              <a:gdLst/>
              <a:ahLst/>
              <a:cxnLst/>
              <a:rect r="r" b="b" t="t" l="l"/>
              <a:pathLst>
                <a:path h="609600" w="3075898">
                  <a:moveTo>
                    <a:pt x="203200" y="0"/>
                  </a:moveTo>
                  <a:lnTo>
                    <a:pt x="3075898" y="0"/>
                  </a:lnTo>
                  <a:lnTo>
                    <a:pt x="287269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72698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752" y="9410289"/>
            <a:ext cx="1322042" cy="876711"/>
            <a:chOff x="0" y="0"/>
            <a:chExt cx="91925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9250" cy="609600"/>
            </a:xfrm>
            <a:custGeom>
              <a:avLst/>
              <a:gdLst/>
              <a:ahLst/>
              <a:cxnLst/>
              <a:rect r="r" b="b" t="t" l="l"/>
              <a:pathLst>
                <a:path h="609600" w="919250">
                  <a:moveTo>
                    <a:pt x="203200" y="0"/>
                  </a:moveTo>
                  <a:lnTo>
                    <a:pt x="919250" y="0"/>
                  </a:lnTo>
                  <a:lnTo>
                    <a:pt x="7160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7160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975716" y="3069413"/>
            <a:ext cx="6486402" cy="1239046"/>
            <a:chOff x="0" y="0"/>
            <a:chExt cx="10019208" cy="19138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019208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019208">
                  <a:moveTo>
                    <a:pt x="9894748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94748" y="0"/>
                  </a:lnTo>
                  <a:cubicBezTo>
                    <a:pt x="9963328" y="0"/>
                    <a:pt x="10019208" y="55880"/>
                    <a:pt x="10019208" y="124460"/>
                  </a:cubicBezTo>
                  <a:lnTo>
                    <a:pt x="10019208" y="1789430"/>
                  </a:lnTo>
                  <a:cubicBezTo>
                    <a:pt x="10019208" y="1858010"/>
                    <a:pt x="9963328" y="1913890"/>
                    <a:pt x="9894748" y="1913890"/>
                  </a:cubicBezTo>
                  <a:close/>
                </a:path>
              </a:pathLst>
            </a:custGeom>
            <a:solidFill>
              <a:srgbClr val="3D69A4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87720" y="3391903"/>
            <a:ext cx="7462394" cy="5712901"/>
            <a:chOff x="0" y="0"/>
            <a:chExt cx="2722301" cy="20840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22302" cy="2084082"/>
            </a:xfrm>
            <a:custGeom>
              <a:avLst/>
              <a:gdLst/>
              <a:ahLst/>
              <a:cxnLst/>
              <a:rect r="r" b="b" t="t" l="l"/>
              <a:pathLst>
                <a:path h="2084082" w="2722302">
                  <a:moveTo>
                    <a:pt x="2597841" y="2084082"/>
                  </a:moveTo>
                  <a:lnTo>
                    <a:pt x="124460" y="2084082"/>
                  </a:lnTo>
                  <a:cubicBezTo>
                    <a:pt x="55880" y="2084082"/>
                    <a:pt x="0" y="2028202"/>
                    <a:pt x="0" y="19596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7842" y="0"/>
                  </a:lnTo>
                  <a:cubicBezTo>
                    <a:pt x="2666422" y="0"/>
                    <a:pt x="2722302" y="55880"/>
                    <a:pt x="2722302" y="124460"/>
                  </a:cubicBezTo>
                  <a:lnTo>
                    <a:pt x="2722302" y="1959622"/>
                  </a:lnTo>
                  <a:cubicBezTo>
                    <a:pt x="2722302" y="2028202"/>
                    <a:pt x="2666422" y="2084082"/>
                    <a:pt x="2597842" y="2084082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76187" y="2797802"/>
            <a:ext cx="5285460" cy="940553"/>
            <a:chOff x="0" y="0"/>
            <a:chExt cx="10755156" cy="19138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551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755156">
                  <a:moveTo>
                    <a:pt x="10630696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30696" y="0"/>
                  </a:lnTo>
                  <a:cubicBezTo>
                    <a:pt x="10699276" y="0"/>
                    <a:pt x="10755156" y="55880"/>
                    <a:pt x="10755156" y="124460"/>
                  </a:cubicBezTo>
                  <a:lnTo>
                    <a:pt x="10755156" y="1789430"/>
                  </a:lnTo>
                  <a:cubicBezTo>
                    <a:pt x="10755156" y="1858010"/>
                    <a:pt x="10699276" y="1913890"/>
                    <a:pt x="10630696" y="1913890"/>
                  </a:cubicBezTo>
                  <a:close/>
                </a:path>
              </a:pathLst>
            </a:custGeom>
            <a:solidFill>
              <a:srgbClr val="1F3D64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462638" y="1280628"/>
            <a:ext cx="752055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 spc="595">
                <a:solidFill>
                  <a:srgbClr val="FFFFFF"/>
                </a:solidFill>
                <a:latin typeface="League Spartan"/>
              </a:rPr>
              <a:t>PYTHON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6207" y="2880789"/>
            <a:ext cx="7462394" cy="68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6"/>
              </a:lnSpc>
            </a:pPr>
            <a:r>
              <a:rPr lang="en-US" sz="4004">
                <a:solidFill>
                  <a:srgbClr val="FFFFFF"/>
                </a:solidFill>
                <a:latin typeface="Blinker"/>
              </a:rPr>
              <a:t>Pre-Requisite Modules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825882" y="3085924"/>
            <a:ext cx="6486402" cy="1239046"/>
            <a:chOff x="0" y="0"/>
            <a:chExt cx="10019208" cy="191389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019208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019208">
                  <a:moveTo>
                    <a:pt x="9894748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894748" y="0"/>
                  </a:lnTo>
                  <a:cubicBezTo>
                    <a:pt x="9963328" y="0"/>
                    <a:pt x="10019208" y="55880"/>
                    <a:pt x="10019208" y="124460"/>
                  </a:cubicBezTo>
                  <a:lnTo>
                    <a:pt x="10019208" y="1789430"/>
                  </a:lnTo>
                  <a:cubicBezTo>
                    <a:pt x="10019208" y="1858010"/>
                    <a:pt x="9963328" y="1913890"/>
                    <a:pt x="9894748" y="1913890"/>
                  </a:cubicBezTo>
                  <a:close/>
                </a:path>
              </a:pathLst>
            </a:custGeom>
            <a:solidFill>
              <a:srgbClr val="3D69A4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337886" y="3391903"/>
            <a:ext cx="7462394" cy="5712901"/>
            <a:chOff x="0" y="0"/>
            <a:chExt cx="2722301" cy="208408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22302" cy="2084082"/>
            </a:xfrm>
            <a:custGeom>
              <a:avLst/>
              <a:gdLst/>
              <a:ahLst/>
              <a:cxnLst/>
              <a:rect r="r" b="b" t="t" l="l"/>
              <a:pathLst>
                <a:path h="2084082" w="2722302">
                  <a:moveTo>
                    <a:pt x="2597841" y="2084082"/>
                  </a:moveTo>
                  <a:lnTo>
                    <a:pt x="124460" y="2084082"/>
                  </a:lnTo>
                  <a:cubicBezTo>
                    <a:pt x="55880" y="2084082"/>
                    <a:pt x="0" y="2028202"/>
                    <a:pt x="0" y="195962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97842" y="0"/>
                  </a:lnTo>
                  <a:cubicBezTo>
                    <a:pt x="2666422" y="0"/>
                    <a:pt x="2722302" y="55880"/>
                    <a:pt x="2722302" y="124460"/>
                  </a:cubicBezTo>
                  <a:lnTo>
                    <a:pt x="2722302" y="1959622"/>
                  </a:lnTo>
                  <a:cubicBezTo>
                    <a:pt x="2722302" y="2028202"/>
                    <a:pt x="2666422" y="2084082"/>
                    <a:pt x="2597842" y="2084082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0426353" y="2814314"/>
            <a:ext cx="5285460" cy="940553"/>
            <a:chOff x="0" y="0"/>
            <a:chExt cx="10755156" cy="191389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7551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755156">
                  <a:moveTo>
                    <a:pt x="10630696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630696" y="0"/>
                  </a:lnTo>
                  <a:cubicBezTo>
                    <a:pt x="10699276" y="0"/>
                    <a:pt x="10755156" y="55880"/>
                    <a:pt x="10755156" y="124460"/>
                  </a:cubicBezTo>
                  <a:lnTo>
                    <a:pt x="10755156" y="1789430"/>
                  </a:lnTo>
                  <a:cubicBezTo>
                    <a:pt x="10755156" y="1858010"/>
                    <a:pt x="10699276" y="1913890"/>
                    <a:pt x="10630696" y="1913890"/>
                  </a:cubicBezTo>
                  <a:close/>
                </a:path>
              </a:pathLst>
            </a:custGeom>
            <a:solidFill>
              <a:srgbClr val="1F3D64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9337886" y="2880789"/>
            <a:ext cx="7462394" cy="68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6"/>
              </a:lnSpc>
            </a:pPr>
            <a:r>
              <a:rPr lang="en-US" sz="4004">
                <a:solidFill>
                  <a:srgbClr val="FFFFFF"/>
                </a:solidFill>
                <a:latin typeface="Blinker"/>
              </a:rPr>
              <a:t>Modules to be Imported: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4234321" y="8526443"/>
            <a:ext cx="1969191" cy="578361"/>
            <a:chOff x="0" y="0"/>
            <a:chExt cx="6516366" cy="191389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516367" cy="1913890"/>
            </a:xfrm>
            <a:custGeom>
              <a:avLst/>
              <a:gdLst/>
              <a:ahLst/>
              <a:cxnLst/>
              <a:rect r="r" b="b" t="t" l="l"/>
              <a:pathLst>
                <a:path h="1913890" w="6516367">
                  <a:moveTo>
                    <a:pt x="6391906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91906" y="0"/>
                  </a:lnTo>
                  <a:cubicBezTo>
                    <a:pt x="6460486" y="0"/>
                    <a:pt x="6516367" y="55880"/>
                    <a:pt x="6516367" y="124460"/>
                  </a:cubicBezTo>
                  <a:lnTo>
                    <a:pt x="6516367" y="1789430"/>
                  </a:lnTo>
                  <a:cubicBezTo>
                    <a:pt x="6516367" y="1858010"/>
                    <a:pt x="6460486" y="1913890"/>
                    <a:pt x="6391906" y="1913890"/>
                  </a:cubicBezTo>
                  <a:close/>
                </a:path>
              </a:pathLst>
            </a:custGeom>
            <a:solidFill>
              <a:srgbClr val="1F3D64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2084488" y="8526443"/>
            <a:ext cx="1969191" cy="578361"/>
            <a:chOff x="0" y="0"/>
            <a:chExt cx="6516366" cy="191389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16367" cy="1913890"/>
            </a:xfrm>
            <a:custGeom>
              <a:avLst/>
              <a:gdLst/>
              <a:ahLst/>
              <a:cxnLst/>
              <a:rect r="r" b="b" t="t" l="l"/>
              <a:pathLst>
                <a:path h="1913890" w="6516367">
                  <a:moveTo>
                    <a:pt x="6391906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91906" y="0"/>
                  </a:lnTo>
                  <a:cubicBezTo>
                    <a:pt x="6460486" y="0"/>
                    <a:pt x="6516367" y="55880"/>
                    <a:pt x="6516367" y="124460"/>
                  </a:cubicBezTo>
                  <a:lnTo>
                    <a:pt x="6516367" y="1789430"/>
                  </a:lnTo>
                  <a:cubicBezTo>
                    <a:pt x="6516367" y="1858010"/>
                    <a:pt x="6460486" y="1913890"/>
                    <a:pt x="6391906" y="1913890"/>
                  </a:cubicBezTo>
                  <a:close/>
                </a:path>
              </a:pathLst>
            </a:custGeom>
            <a:solidFill>
              <a:srgbClr val="1F3D64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2097018" y="4226608"/>
            <a:ext cx="6551577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8743" indent="-324371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FFFFFF"/>
                </a:solidFill>
                <a:latin typeface="Blinker"/>
              </a:rPr>
              <a:t>pip install pandas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97018" y="5045241"/>
            <a:ext cx="6551577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8743" indent="-324371" lvl="1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FFFFFF"/>
                </a:solidFill>
                <a:latin typeface="Blinker"/>
              </a:rPr>
              <a:t>pip install tk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550372" y="4293283"/>
            <a:ext cx="6551577" cy="457077"/>
            <a:chOff x="0" y="0"/>
            <a:chExt cx="8735436" cy="609436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-66675"/>
              <a:ext cx="8735436" cy="67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8743" indent="-324371" lvl="1">
                <a:lnSpc>
                  <a:spcPts val="4206"/>
                </a:lnSpc>
                <a:buFont typeface="Arial"/>
                <a:buChar char="•"/>
              </a:pPr>
              <a:r>
                <a:rPr lang="en-US" sz="3004">
                  <a:solidFill>
                    <a:srgbClr val="FFFFFF"/>
                  </a:solidFill>
                  <a:latin typeface="Blinker"/>
                </a:rPr>
                <a:t>import tkinter as tk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5249209" y="62357"/>
              <a:ext cx="3484793" cy="481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20"/>
                </a:lnSpc>
              </a:pPr>
              <a:r>
                <a:rPr lang="en-US" sz="2157">
                  <a:solidFill>
                    <a:srgbClr val="CCD6DD"/>
                  </a:solidFill>
                  <a:latin typeface="Blinker"/>
                </a:rPr>
                <a:t>(for window display)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550372" y="5111916"/>
            <a:ext cx="6551577" cy="990477"/>
            <a:chOff x="0" y="0"/>
            <a:chExt cx="8735436" cy="1320636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-66675"/>
              <a:ext cx="8735436" cy="13873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8743" indent="-324371" lvl="1">
                <a:lnSpc>
                  <a:spcPts val="4206"/>
                </a:lnSpc>
                <a:buFont typeface="Arial"/>
                <a:buChar char="•"/>
              </a:pPr>
              <a:r>
                <a:rPr lang="en-US" sz="3004">
                  <a:solidFill>
                    <a:srgbClr val="FFFFFF"/>
                  </a:solidFill>
                  <a:latin typeface="Blinker"/>
                </a:rPr>
                <a:t>import tkinter.messagebox as messagebox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3814917" y="787275"/>
              <a:ext cx="3091222" cy="482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20"/>
                </a:lnSpc>
                <a:spcBef>
                  <a:spcPct val="0"/>
                </a:spcBef>
              </a:pPr>
              <a:r>
                <a:rPr lang="en-US" sz="2157">
                  <a:solidFill>
                    <a:srgbClr val="CCD6DD"/>
                  </a:solidFill>
                  <a:latin typeface="Blinker"/>
                </a:rPr>
                <a:t>(</a:t>
              </a:r>
              <a:r>
                <a:rPr lang="en-US" sz="2157" strike="noStrike" u="none">
                  <a:solidFill>
                    <a:srgbClr val="CCD6DD"/>
                  </a:solidFill>
                  <a:latin typeface="Blinker"/>
                </a:rPr>
                <a:t>for dialog display)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549297" y="6463949"/>
            <a:ext cx="7039573" cy="457077"/>
            <a:chOff x="0" y="0"/>
            <a:chExt cx="9386097" cy="609436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-66675"/>
              <a:ext cx="8735436" cy="67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8743" indent="-324371" lvl="1">
                <a:lnSpc>
                  <a:spcPts val="4206"/>
                </a:lnSpc>
                <a:buFont typeface="Arial"/>
                <a:buChar char="•"/>
              </a:pPr>
              <a:r>
                <a:rPr lang="en-US" sz="3004">
                  <a:solidFill>
                    <a:srgbClr val="FFFFFF"/>
                  </a:solidFill>
                  <a:latin typeface="Blinker"/>
                </a:rPr>
                <a:t>import pandas as pd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5274609" y="62357"/>
              <a:ext cx="4111487" cy="481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20"/>
                </a:lnSpc>
              </a:pPr>
              <a:r>
                <a:rPr lang="en-US" sz="2157">
                  <a:solidFill>
                    <a:srgbClr val="CCD6DD"/>
                  </a:solidFill>
                  <a:latin typeface="Blinker"/>
                </a:rPr>
                <a:t>(for excel data extraction)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549297" y="7282582"/>
            <a:ext cx="6551577" cy="791663"/>
            <a:chOff x="0" y="0"/>
            <a:chExt cx="8735436" cy="1055550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-66675"/>
              <a:ext cx="8735436" cy="676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48743" indent="-324371" lvl="1">
                <a:lnSpc>
                  <a:spcPts val="4206"/>
                </a:lnSpc>
                <a:buFont typeface="Arial"/>
                <a:buChar char="•"/>
              </a:pPr>
              <a:r>
                <a:rPr lang="en-US" sz="3004">
                  <a:solidFill>
                    <a:srgbClr val="FFFFFF"/>
                  </a:solidFill>
                  <a:latin typeface="Blinker"/>
                </a:rPr>
                <a:t>from tkinter import filedialog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1250474" y="574511"/>
              <a:ext cx="7167389" cy="4810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20"/>
                </a:lnSpc>
              </a:pPr>
              <a:r>
                <a:rPr lang="en-US" sz="2157">
                  <a:solidFill>
                    <a:srgbClr val="CCD6DD"/>
                  </a:solidFill>
                  <a:latin typeface="Blinker"/>
                </a:rPr>
                <a:t>(for importation of an excel from system file)</a:t>
              </a: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603040"/>
            <a:ext cx="20301794" cy="2427170"/>
            <a:chOff x="0" y="0"/>
            <a:chExt cx="5346974" cy="639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6974" cy="639255"/>
            </a:xfrm>
            <a:custGeom>
              <a:avLst/>
              <a:gdLst/>
              <a:ahLst/>
              <a:cxnLst/>
              <a:rect r="r" b="b" t="t" l="l"/>
              <a:pathLst>
                <a:path h="639255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639255"/>
                  </a:lnTo>
                  <a:lnTo>
                    <a:pt x="0" y="639255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46974" cy="677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05805" y="-185516"/>
            <a:ext cx="4076856" cy="1078291"/>
            <a:chOff x="0" y="0"/>
            <a:chExt cx="2304805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8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04805">
                  <a:moveTo>
                    <a:pt x="203200" y="0"/>
                  </a:moveTo>
                  <a:lnTo>
                    <a:pt x="2304805" y="0"/>
                  </a:lnTo>
                  <a:lnTo>
                    <a:pt x="210160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0160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72807" y="1067523"/>
            <a:ext cx="12915193" cy="1234979"/>
            <a:chOff x="0" y="0"/>
            <a:chExt cx="6375091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75091" cy="609600"/>
            </a:xfrm>
            <a:custGeom>
              <a:avLst/>
              <a:gdLst/>
              <a:ahLst/>
              <a:cxnLst/>
              <a:rect r="r" b="b" t="t" l="l"/>
              <a:pathLst>
                <a:path h="609600" w="6375091">
                  <a:moveTo>
                    <a:pt x="203200" y="0"/>
                  </a:moveTo>
                  <a:lnTo>
                    <a:pt x="6375091" y="0"/>
                  </a:lnTo>
                  <a:lnTo>
                    <a:pt x="617189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17189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88259" y="292665"/>
            <a:ext cx="6494064" cy="1092738"/>
            <a:chOff x="0" y="0"/>
            <a:chExt cx="3622811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2811" cy="609600"/>
            </a:xfrm>
            <a:custGeom>
              <a:avLst/>
              <a:gdLst/>
              <a:ahLst/>
              <a:cxnLst/>
              <a:rect r="r" b="b" t="t" l="l"/>
              <a:pathLst>
                <a:path h="609600" w="3622811">
                  <a:moveTo>
                    <a:pt x="203200" y="0"/>
                  </a:moveTo>
                  <a:lnTo>
                    <a:pt x="3622811" y="0"/>
                  </a:lnTo>
                  <a:lnTo>
                    <a:pt x="341961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341961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99717" y="9740631"/>
            <a:ext cx="5513696" cy="1092738"/>
            <a:chOff x="0" y="0"/>
            <a:chExt cx="3075898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75898" cy="609600"/>
            </a:xfrm>
            <a:custGeom>
              <a:avLst/>
              <a:gdLst/>
              <a:ahLst/>
              <a:cxnLst/>
              <a:rect r="r" b="b" t="t" l="l"/>
              <a:pathLst>
                <a:path h="609600" w="3075898">
                  <a:moveTo>
                    <a:pt x="203200" y="0"/>
                  </a:moveTo>
                  <a:lnTo>
                    <a:pt x="3075898" y="0"/>
                  </a:lnTo>
                  <a:lnTo>
                    <a:pt x="287269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72698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752" y="9410289"/>
            <a:ext cx="1322042" cy="876711"/>
            <a:chOff x="0" y="0"/>
            <a:chExt cx="91925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9250" cy="609600"/>
            </a:xfrm>
            <a:custGeom>
              <a:avLst/>
              <a:gdLst/>
              <a:ahLst/>
              <a:cxnLst/>
              <a:rect r="r" b="b" t="t" l="l"/>
              <a:pathLst>
                <a:path h="609600" w="919250">
                  <a:moveTo>
                    <a:pt x="203200" y="0"/>
                  </a:moveTo>
                  <a:lnTo>
                    <a:pt x="919250" y="0"/>
                  </a:lnTo>
                  <a:lnTo>
                    <a:pt x="7160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7160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12226" y="2797802"/>
            <a:ext cx="19425988" cy="6460498"/>
            <a:chOff x="0" y="0"/>
            <a:chExt cx="5116309" cy="17015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116309" cy="1701530"/>
            </a:xfrm>
            <a:custGeom>
              <a:avLst/>
              <a:gdLst/>
              <a:ahLst/>
              <a:cxnLst/>
              <a:rect r="r" b="b" t="t" l="l"/>
              <a:pathLst>
                <a:path h="1701530" w="5116309">
                  <a:moveTo>
                    <a:pt x="0" y="0"/>
                  </a:moveTo>
                  <a:lnTo>
                    <a:pt x="5116309" y="0"/>
                  </a:lnTo>
                  <a:lnTo>
                    <a:pt x="5116309" y="1701530"/>
                  </a:lnTo>
                  <a:lnTo>
                    <a:pt x="0" y="170153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116309" cy="1739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15240" y="2914240"/>
            <a:ext cx="7372760" cy="737276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16474" y="4589915"/>
            <a:ext cx="1308397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Creation of file dialog for importing Excel files.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3287459"/>
            <a:ext cx="1700888" cy="873831"/>
          </a:xfrm>
          <a:custGeom>
            <a:avLst/>
            <a:gdLst/>
            <a:ahLst/>
            <a:cxnLst/>
            <a:rect r="r" b="b" t="t" l="l"/>
            <a:pathLst>
              <a:path h="873831" w="1700888">
                <a:moveTo>
                  <a:pt x="0" y="0"/>
                </a:moveTo>
                <a:lnTo>
                  <a:pt x="1700888" y="0"/>
                </a:lnTo>
                <a:lnTo>
                  <a:pt x="1700888" y="873831"/>
                </a:lnTo>
                <a:lnTo>
                  <a:pt x="0" y="873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372807" y="1280628"/>
            <a:ext cx="1161038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</a:rPr>
              <a:t>Thinking Process of the Program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032103" y="3150111"/>
            <a:ext cx="5912488" cy="101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4"/>
              </a:lnSpc>
            </a:pPr>
            <a:r>
              <a:rPr lang="en-US" sz="5896">
                <a:solidFill>
                  <a:srgbClr val="FFFFFF"/>
                </a:solidFill>
                <a:latin typeface="Blinker"/>
              </a:rPr>
              <a:t>How it works?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6474" y="5551941"/>
            <a:ext cx="13083976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Extract data per column and sort rows based on indices, only accepting strings and disregarding numbers or null/NaN strings.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6474" y="7133091"/>
            <a:ext cx="1211041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Design and create a Tkinter GUI window.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8095116"/>
            <a:ext cx="1211041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Develop an outline and set up its display.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4167126" y="4796558"/>
            <a:ext cx="3873265" cy="2990582"/>
          </a:xfrm>
          <a:custGeom>
            <a:avLst/>
            <a:gdLst/>
            <a:ahLst/>
            <a:cxnLst/>
            <a:rect r="r" b="b" t="t" l="l"/>
            <a:pathLst>
              <a:path h="2990582" w="3873265">
                <a:moveTo>
                  <a:pt x="0" y="0"/>
                </a:moveTo>
                <a:lnTo>
                  <a:pt x="3873265" y="0"/>
                </a:lnTo>
                <a:lnTo>
                  <a:pt x="3873265" y="2990583"/>
                </a:lnTo>
                <a:lnTo>
                  <a:pt x="0" y="29905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603040"/>
            <a:ext cx="20301794" cy="2427170"/>
            <a:chOff x="0" y="0"/>
            <a:chExt cx="5346974" cy="639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6974" cy="639255"/>
            </a:xfrm>
            <a:custGeom>
              <a:avLst/>
              <a:gdLst/>
              <a:ahLst/>
              <a:cxnLst/>
              <a:rect r="r" b="b" t="t" l="l"/>
              <a:pathLst>
                <a:path h="639255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639255"/>
                  </a:lnTo>
                  <a:lnTo>
                    <a:pt x="0" y="639255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46974" cy="677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05805" y="-185516"/>
            <a:ext cx="4076856" cy="1078291"/>
            <a:chOff x="0" y="0"/>
            <a:chExt cx="2304805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8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04805">
                  <a:moveTo>
                    <a:pt x="203200" y="0"/>
                  </a:moveTo>
                  <a:lnTo>
                    <a:pt x="2304805" y="0"/>
                  </a:lnTo>
                  <a:lnTo>
                    <a:pt x="210160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0160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72807" y="1067523"/>
            <a:ext cx="12915193" cy="1234979"/>
            <a:chOff x="0" y="0"/>
            <a:chExt cx="6375091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75091" cy="609600"/>
            </a:xfrm>
            <a:custGeom>
              <a:avLst/>
              <a:gdLst/>
              <a:ahLst/>
              <a:cxnLst/>
              <a:rect r="r" b="b" t="t" l="l"/>
              <a:pathLst>
                <a:path h="609600" w="6375091">
                  <a:moveTo>
                    <a:pt x="203200" y="0"/>
                  </a:moveTo>
                  <a:lnTo>
                    <a:pt x="6375091" y="0"/>
                  </a:lnTo>
                  <a:lnTo>
                    <a:pt x="617189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17189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88259" y="292665"/>
            <a:ext cx="6494064" cy="1092738"/>
            <a:chOff x="0" y="0"/>
            <a:chExt cx="3622811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2811" cy="609600"/>
            </a:xfrm>
            <a:custGeom>
              <a:avLst/>
              <a:gdLst/>
              <a:ahLst/>
              <a:cxnLst/>
              <a:rect r="r" b="b" t="t" l="l"/>
              <a:pathLst>
                <a:path h="609600" w="3622811">
                  <a:moveTo>
                    <a:pt x="203200" y="0"/>
                  </a:moveTo>
                  <a:lnTo>
                    <a:pt x="3622811" y="0"/>
                  </a:lnTo>
                  <a:lnTo>
                    <a:pt x="341961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341961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99717" y="9740631"/>
            <a:ext cx="5513696" cy="1092738"/>
            <a:chOff x="0" y="0"/>
            <a:chExt cx="3075898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75898" cy="609600"/>
            </a:xfrm>
            <a:custGeom>
              <a:avLst/>
              <a:gdLst/>
              <a:ahLst/>
              <a:cxnLst/>
              <a:rect r="r" b="b" t="t" l="l"/>
              <a:pathLst>
                <a:path h="609600" w="3075898">
                  <a:moveTo>
                    <a:pt x="203200" y="0"/>
                  </a:moveTo>
                  <a:lnTo>
                    <a:pt x="3075898" y="0"/>
                  </a:lnTo>
                  <a:lnTo>
                    <a:pt x="287269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72698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752" y="9410289"/>
            <a:ext cx="1322042" cy="876711"/>
            <a:chOff x="0" y="0"/>
            <a:chExt cx="91925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9250" cy="609600"/>
            </a:xfrm>
            <a:custGeom>
              <a:avLst/>
              <a:gdLst/>
              <a:ahLst/>
              <a:cxnLst/>
              <a:rect r="r" b="b" t="t" l="l"/>
              <a:pathLst>
                <a:path h="609600" w="919250">
                  <a:moveTo>
                    <a:pt x="203200" y="0"/>
                  </a:moveTo>
                  <a:lnTo>
                    <a:pt x="919250" y="0"/>
                  </a:lnTo>
                  <a:lnTo>
                    <a:pt x="7160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7160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12226" y="2797802"/>
            <a:ext cx="19425988" cy="6460498"/>
            <a:chOff x="0" y="0"/>
            <a:chExt cx="5116309" cy="17015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116309" cy="1701530"/>
            </a:xfrm>
            <a:custGeom>
              <a:avLst/>
              <a:gdLst/>
              <a:ahLst/>
              <a:cxnLst/>
              <a:rect r="r" b="b" t="t" l="l"/>
              <a:pathLst>
                <a:path h="1701530" w="5116309">
                  <a:moveTo>
                    <a:pt x="0" y="0"/>
                  </a:moveTo>
                  <a:lnTo>
                    <a:pt x="5116309" y="0"/>
                  </a:lnTo>
                  <a:lnTo>
                    <a:pt x="5116309" y="1701530"/>
                  </a:lnTo>
                  <a:lnTo>
                    <a:pt x="0" y="170153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116309" cy="1739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15240" y="2914240"/>
            <a:ext cx="7372760" cy="737276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-24999" t="0" r="-24999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28700" y="3287459"/>
            <a:ext cx="1700888" cy="873831"/>
          </a:xfrm>
          <a:custGeom>
            <a:avLst/>
            <a:gdLst/>
            <a:ahLst/>
            <a:cxnLst/>
            <a:rect r="r" b="b" t="t" l="l"/>
            <a:pathLst>
              <a:path h="873831" w="1700888">
                <a:moveTo>
                  <a:pt x="0" y="0"/>
                </a:moveTo>
                <a:lnTo>
                  <a:pt x="1700888" y="0"/>
                </a:lnTo>
                <a:lnTo>
                  <a:pt x="1700888" y="873831"/>
                </a:lnTo>
                <a:lnTo>
                  <a:pt x="0" y="8738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16474" y="4589915"/>
            <a:ext cx="1308397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Display branches found in column 1.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72807" y="1280628"/>
            <a:ext cx="1161038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</a:rPr>
              <a:t>Thinking Process of the Program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32103" y="3150111"/>
            <a:ext cx="5912488" cy="101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54"/>
              </a:lnSpc>
            </a:pPr>
            <a:r>
              <a:rPr lang="en-US" sz="5896">
                <a:solidFill>
                  <a:srgbClr val="FFFFFF"/>
                </a:solidFill>
                <a:latin typeface="Blinker"/>
              </a:rPr>
              <a:t>How it works?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6474" y="5488441"/>
            <a:ext cx="13083976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Display components found in column 2, ensuring that the index is not greater than or equal to the index of the second or subsequent branches.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6474" y="7625216"/>
            <a:ext cx="1211041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Blinker"/>
              </a:rPr>
              <a:t>Display subcomponents found in column 3, adjusting their location on the display to align with the components.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4167126" y="4796558"/>
            <a:ext cx="3873265" cy="2990582"/>
          </a:xfrm>
          <a:custGeom>
            <a:avLst/>
            <a:gdLst/>
            <a:ahLst/>
            <a:cxnLst/>
            <a:rect r="r" b="b" t="t" l="l"/>
            <a:pathLst>
              <a:path h="2990582" w="3873265">
                <a:moveTo>
                  <a:pt x="0" y="0"/>
                </a:moveTo>
                <a:lnTo>
                  <a:pt x="3873265" y="0"/>
                </a:lnTo>
                <a:lnTo>
                  <a:pt x="3873265" y="2990583"/>
                </a:lnTo>
                <a:lnTo>
                  <a:pt x="0" y="29905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88259" y="-603040"/>
            <a:ext cx="20301794" cy="2427170"/>
            <a:chOff x="0" y="0"/>
            <a:chExt cx="5346974" cy="6392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46974" cy="639255"/>
            </a:xfrm>
            <a:custGeom>
              <a:avLst/>
              <a:gdLst/>
              <a:ahLst/>
              <a:cxnLst/>
              <a:rect r="r" b="b" t="t" l="l"/>
              <a:pathLst>
                <a:path h="639255" w="5346974">
                  <a:moveTo>
                    <a:pt x="0" y="0"/>
                  </a:moveTo>
                  <a:lnTo>
                    <a:pt x="5346974" y="0"/>
                  </a:lnTo>
                  <a:lnTo>
                    <a:pt x="5346974" y="639255"/>
                  </a:lnTo>
                  <a:lnTo>
                    <a:pt x="0" y="639255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46974" cy="677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05805" y="-185516"/>
            <a:ext cx="4076856" cy="1078291"/>
            <a:chOff x="0" y="0"/>
            <a:chExt cx="2304805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04805" cy="609600"/>
            </a:xfrm>
            <a:custGeom>
              <a:avLst/>
              <a:gdLst/>
              <a:ahLst/>
              <a:cxnLst/>
              <a:rect r="r" b="b" t="t" l="l"/>
              <a:pathLst>
                <a:path h="609600" w="2304805">
                  <a:moveTo>
                    <a:pt x="203200" y="0"/>
                  </a:moveTo>
                  <a:lnTo>
                    <a:pt x="2304805" y="0"/>
                  </a:lnTo>
                  <a:lnTo>
                    <a:pt x="210160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101605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72807" y="1067523"/>
            <a:ext cx="12915193" cy="1234979"/>
            <a:chOff x="0" y="0"/>
            <a:chExt cx="6375091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75091" cy="609600"/>
            </a:xfrm>
            <a:custGeom>
              <a:avLst/>
              <a:gdLst/>
              <a:ahLst/>
              <a:cxnLst/>
              <a:rect r="r" b="b" t="t" l="l"/>
              <a:pathLst>
                <a:path h="609600" w="6375091">
                  <a:moveTo>
                    <a:pt x="203200" y="0"/>
                  </a:moveTo>
                  <a:lnTo>
                    <a:pt x="6375091" y="0"/>
                  </a:lnTo>
                  <a:lnTo>
                    <a:pt x="617189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17189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88259" y="292665"/>
            <a:ext cx="6494064" cy="1092738"/>
            <a:chOff x="0" y="0"/>
            <a:chExt cx="3622811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22811" cy="609600"/>
            </a:xfrm>
            <a:custGeom>
              <a:avLst/>
              <a:gdLst/>
              <a:ahLst/>
              <a:cxnLst/>
              <a:rect r="r" b="b" t="t" l="l"/>
              <a:pathLst>
                <a:path h="609600" w="3622811">
                  <a:moveTo>
                    <a:pt x="203200" y="0"/>
                  </a:moveTo>
                  <a:lnTo>
                    <a:pt x="3622811" y="0"/>
                  </a:lnTo>
                  <a:lnTo>
                    <a:pt x="341961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341961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899717" y="9740631"/>
            <a:ext cx="5513696" cy="1092738"/>
            <a:chOff x="0" y="0"/>
            <a:chExt cx="3075898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75898" cy="609600"/>
            </a:xfrm>
            <a:custGeom>
              <a:avLst/>
              <a:gdLst/>
              <a:ahLst/>
              <a:cxnLst/>
              <a:rect r="r" b="b" t="t" l="l"/>
              <a:pathLst>
                <a:path h="609600" w="3075898">
                  <a:moveTo>
                    <a:pt x="203200" y="0"/>
                  </a:moveTo>
                  <a:lnTo>
                    <a:pt x="3075898" y="0"/>
                  </a:lnTo>
                  <a:lnTo>
                    <a:pt x="2872698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38100"/>
              <a:ext cx="2872698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78752" y="9410289"/>
            <a:ext cx="1322042" cy="876711"/>
            <a:chOff x="0" y="0"/>
            <a:chExt cx="91925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9250" cy="609600"/>
            </a:xfrm>
            <a:custGeom>
              <a:avLst/>
              <a:gdLst/>
              <a:ahLst/>
              <a:cxnLst/>
              <a:rect r="r" b="b" t="t" l="l"/>
              <a:pathLst>
                <a:path h="609600" w="919250">
                  <a:moveTo>
                    <a:pt x="203200" y="0"/>
                  </a:moveTo>
                  <a:lnTo>
                    <a:pt x="919250" y="0"/>
                  </a:lnTo>
                  <a:lnTo>
                    <a:pt x="71605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71605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3664781"/>
            <a:ext cx="734532" cy="710209"/>
            <a:chOff x="0" y="0"/>
            <a:chExt cx="402794" cy="3894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2794" cy="389457"/>
            </a:xfrm>
            <a:custGeom>
              <a:avLst/>
              <a:gdLst/>
              <a:ahLst/>
              <a:cxnLst/>
              <a:rect r="r" b="b" t="t" l="l"/>
              <a:pathLst>
                <a:path h="389457" w="402794">
                  <a:moveTo>
                    <a:pt x="0" y="0"/>
                  </a:moveTo>
                  <a:lnTo>
                    <a:pt x="402794" y="0"/>
                  </a:lnTo>
                  <a:lnTo>
                    <a:pt x="40279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0279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4535739"/>
            <a:ext cx="1195697" cy="710209"/>
            <a:chOff x="0" y="0"/>
            <a:chExt cx="655684" cy="38945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55684" cy="389457"/>
            </a:xfrm>
            <a:custGeom>
              <a:avLst/>
              <a:gdLst/>
              <a:ahLst/>
              <a:cxnLst/>
              <a:rect r="r" b="b" t="t" l="l"/>
              <a:pathLst>
                <a:path h="389457" w="655684">
                  <a:moveTo>
                    <a:pt x="0" y="0"/>
                  </a:moveTo>
                  <a:lnTo>
                    <a:pt x="655684" y="0"/>
                  </a:lnTo>
                  <a:lnTo>
                    <a:pt x="65568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5568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903162" y="4019886"/>
            <a:ext cx="4241411" cy="4810933"/>
            <a:chOff x="0" y="0"/>
            <a:chExt cx="2325860" cy="26381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25860" cy="2638167"/>
            </a:xfrm>
            <a:custGeom>
              <a:avLst/>
              <a:gdLst/>
              <a:ahLst/>
              <a:cxnLst/>
              <a:rect r="r" b="b" t="t" l="l"/>
              <a:pathLst>
                <a:path h="2638167" w="2325860">
                  <a:moveTo>
                    <a:pt x="0" y="0"/>
                  </a:moveTo>
                  <a:lnTo>
                    <a:pt x="2325860" y="0"/>
                  </a:lnTo>
                  <a:lnTo>
                    <a:pt x="2325860" y="2638167"/>
                  </a:lnTo>
                  <a:lnTo>
                    <a:pt x="0" y="263816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325860" cy="267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903162" y="3664781"/>
            <a:ext cx="3632089" cy="710209"/>
            <a:chOff x="0" y="0"/>
            <a:chExt cx="1991726" cy="38945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91726" cy="389457"/>
            </a:xfrm>
            <a:custGeom>
              <a:avLst/>
              <a:gdLst/>
              <a:ahLst/>
              <a:cxnLst/>
              <a:rect r="r" b="b" t="t" l="l"/>
              <a:pathLst>
                <a:path h="389457" w="1991726">
                  <a:moveTo>
                    <a:pt x="0" y="0"/>
                  </a:moveTo>
                  <a:lnTo>
                    <a:pt x="1991726" y="0"/>
                  </a:lnTo>
                  <a:lnTo>
                    <a:pt x="1991726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991726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587768" y="3664781"/>
            <a:ext cx="734532" cy="710209"/>
            <a:chOff x="0" y="0"/>
            <a:chExt cx="402794" cy="38945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02794" cy="389457"/>
            </a:xfrm>
            <a:custGeom>
              <a:avLst/>
              <a:gdLst/>
              <a:ahLst/>
              <a:cxnLst/>
              <a:rect r="r" b="b" t="t" l="l"/>
              <a:pathLst>
                <a:path h="389457" w="402794">
                  <a:moveTo>
                    <a:pt x="0" y="0"/>
                  </a:moveTo>
                  <a:lnTo>
                    <a:pt x="402794" y="0"/>
                  </a:lnTo>
                  <a:lnTo>
                    <a:pt x="40279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0279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587768" y="4535739"/>
            <a:ext cx="1195697" cy="710209"/>
            <a:chOff x="0" y="0"/>
            <a:chExt cx="655684" cy="38945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55684" cy="389457"/>
            </a:xfrm>
            <a:custGeom>
              <a:avLst/>
              <a:gdLst/>
              <a:ahLst/>
              <a:cxnLst/>
              <a:rect r="r" b="b" t="t" l="l"/>
              <a:pathLst>
                <a:path h="389457" w="655684">
                  <a:moveTo>
                    <a:pt x="0" y="0"/>
                  </a:moveTo>
                  <a:lnTo>
                    <a:pt x="655684" y="0"/>
                  </a:lnTo>
                  <a:lnTo>
                    <a:pt x="65568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65568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462230" y="4019886"/>
            <a:ext cx="4241411" cy="4810933"/>
            <a:chOff x="0" y="0"/>
            <a:chExt cx="2325860" cy="263816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325860" cy="2638167"/>
            </a:xfrm>
            <a:custGeom>
              <a:avLst/>
              <a:gdLst/>
              <a:ahLst/>
              <a:cxnLst/>
              <a:rect r="r" b="b" t="t" l="l"/>
              <a:pathLst>
                <a:path h="2638167" w="2325860">
                  <a:moveTo>
                    <a:pt x="0" y="0"/>
                  </a:moveTo>
                  <a:lnTo>
                    <a:pt x="2325860" y="0"/>
                  </a:lnTo>
                  <a:lnTo>
                    <a:pt x="2325860" y="2638167"/>
                  </a:lnTo>
                  <a:lnTo>
                    <a:pt x="0" y="263816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325860" cy="267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462230" y="3664781"/>
            <a:ext cx="3632089" cy="710209"/>
            <a:chOff x="0" y="0"/>
            <a:chExt cx="1991726" cy="38945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991726" cy="389457"/>
            </a:xfrm>
            <a:custGeom>
              <a:avLst/>
              <a:gdLst/>
              <a:ahLst/>
              <a:cxnLst/>
              <a:rect r="r" b="b" t="t" l="l"/>
              <a:pathLst>
                <a:path h="389457" w="1991726">
                  <a:moveTo>
                    <a:pt x="0" y="0"/>
                  </a:moveTo>
                  <a:lnTo>
                    <a:pt x="1991726" y="0"/>
                  </a:lnTo>
                  <a:lnTo>
                    <a:pt x="1991726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991726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143427" y="3664781"/>
            <a:ext cx="734532" cy="710209"/>
            <a:chOff x="0" y="0"/>
            <a:chExt cx="402794" cy="38945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02794" cy="389457"/>
            </a:xfrm>
            <a:custGeom>
              <a:avLst/>
              <a:gdLst/>
              <a:ahLst/>
              <a:cxnLst/>
              <a:rect r="r" b="b" t="t" l="l"/>
              <a:pathLst>
                <a:path h="389457" w="402794">
                  <a:moveTo>
                    <a:pt x="0" y="0"/>
                  </a:moveTo>
                  <a:lnTo>
                    <a:pt x="402794" y="0"/>
                  </a:lnTo>
                  <a:lnTo>
                    <a:pt x="40279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40279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143427" y="4535739"/>
            <a:ext cx="1195697" cy="710209"/>
            <a:chOff x="0" y="0"/>
            <a:chExt cx="655684" cy="38945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55684" cy="389457"/>
            </a:xfrm>
            <a:custGeom>
              <a:avLst/>
              <a:gdLst/>
              <a:ahLst/>
              <a:cxnLst/>
              <a:rect r="r" b="b" t="t" l="l"/>
              <a:pathLst>
                <a:path h="389457" w="655684">
                  <a:moveTo>
                    <a:pt x="0" y="0"/>
                  </a:moveTo>
                  <a:lnTo>
                    <a:pt x="655684" y="0"/>
                  </a:lnTo>
                  <a:lnTo>
                    <a:pt x="655684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655684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3017889" y="4019886"/>
            <a:ext cx="4241411" cy="4810933"/>
            <a:chOff x="0" y="0"/>
            <a:chExt cx="2325860" cy="263816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325860" cy="2638167"/>
            </a:xfrm>
            <a:custGeom>
              <a:avLst/>
              <a:gdLst/>
              <a:ahLst/>
              <a:cxnLst/>
              <a:rect r="r" b="b" t="t" l="l"/>
              <a:pathLst>
                <a:path h="2638167" w="2325860">
                  <a:moveTo>
                    <a:pt x="0" y="0"/>
                  </a:moveTo>
                  <a:lnTo>
                    <a:pt x="2325860" y="0"/>
                  </a:lnTo>
                  <a:lnTo>
                    <a:pt x="2325860" y="2638167"/>
                  </a:lnTo>
                  <a:lnTo>
                    <a:pt x="0" y="263816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2325860" cy="2676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3017889" y="3664781"/>
            <a:ext cx="3632089" cy="710209"/>
            <a:chOff x="0" y="0"/>
            <a:chExt cx="1991726" cy="38945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91726" cy="389457"/>
            </a:xfrm>
            <a:custGeom>
              <a:avLst/>
              <a:gdLst/>
              <a:ahLst/>
              <a:cxnLst/>
              <a:rect r="r" b="b" t="t" l="l"/>
              <a:pathLst>
                <a:path h="389457" w="1991726">
                  <a:moveTo>
                    <a:pt x="0" y="0"/>
                  </a:moveTo>
                  <a:lnTo>
                    <a:pt x="1991726" y="0"/>
                  </a:lnTo>
                  <a:lnTo>
                    <a:pt x="1991726" y="389457"/>
                  </a:lnTo>
                  <a:lnTo>
                    <a:pt x="0" y="3894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1991726" cy="427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0">
            <a:off x="1140108" y="3764028"/>
            <a:ext cx="511716" cy="511716"/>
          </a:xfrm>
          <a:custGeom>
            <a:avLst/>
            <a:gdLst/>
            <a:ahLst/>
            <a:cxnLst/>
            <a:rect r="r" b="b" t="t" l="l"/>
            <a:pathLst>
              <a:path h="511716" w="511716">
                <a:moveTo>
                  <a:pt x="0" y="0"/>
                </a:moveTo>
                <a:lnTo>
                  <a:pt x="511716" y="0"/>
                </a:lnTo>
                <a:lnTo>
                  <a:pt x="511716" y="511716"/>
                </a:lnTo>
                <a:lnTo>
                  <a:pt x="0" y="51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6699288" y="3764140"/>
            <a:ext cx="511492" cy="511492"/>
          </a:xfrm>
          <a:custGeom>
            <a:avLst/>
            <a:gdLst/>
            <a:ahLst/>
            <a:cxnLst/>
            <a:rect r="r" b="b" t="t" l="l"/>
            <a:pathLst>
              <a:path h="511492" w="511492">
                <a:moveTo>
                  <a:pt x="0" y="0"/>
                </a:moveTo>
                <a:lnTo>
                  <a:pt x="511492" y="0"/>
                </a:lnTo>
                <a:lnTo>
                  <a:pt x="511492" y="511492"/>
                </a:lnTo>
                <a:lnTo>
                  <a:pt x="0" y="511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12254946" y="3764140"/>
            <a:ext cx="511492" cy="511492"/>
          </a:xfrm>
          <a:custGeom>
            <a:avLst/>
            <a:gdLst/>
            <a:ahLst/>
            <a:cxnLst/>
            <a:rect r="r" b="b" t="t" l="l"/>
            <a:pathLst>
              <a:path h="511492" w="511492">
                <a:moveTo>
                  <a:pt x="0" y="0"/>
                </a:moveTo>
                <a:lnTo>
                  <a:pt x="511493" y="0"/>
                </a:lnTo>
                <a:lnTo>
                  <a:pt x="511493" y="511492"/>
                </a:lnTo>
                <a:lnTo>
                  <a:pt x="0" y="5114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6955034" y="1280628"/>
            <a:ext cx="1002816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</a:rPr>
              <a:t>Limitations of the Program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976791" y="3724672"/>
            <a:ext cx="4694902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# of Sub/Components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547374" y="3724672"/>
            <a:ext cx="3830527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 spc="-60">
                <a:solidFill>
                  <a:srgbClr val="FFFFFF"/>
                </a:solidFill>
                <a:latin typeface="Blinker"/>
              </a:rPr>
              <a:t>Text Length Limitation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3154183" y="3724672"/>
            <a:ext cx="2924991" cy="52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Blinker"/>
              </a:rPr>
              <a:t>Excel File Format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148634" y="4479765"/>
            <a:ext cx="3386617" cy="282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7"/>
              </a:lnSpc>
            </a:pPr>
            <a:r>
              <a:rPr lang="en-US" sz="2504">
                <a:solidFill>
                  <a:srgbClr val="FFFFFF"/>
                </a:solidFill>
                <a:latin typeface="Blinker"/>
              </a:rPr>
              <a:t>A maximum of seven (7) sub/components is the suitable number per branch; otherwise, the display may not be accurate.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707702" y="4479765"/>
            <a:ext cx="3386617" cy="187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7"/>
              </a:lnSpc>
            </a:pPr>
            <a:r>
              <a:rPr lang="en-US" sz="2504">
                <a:solidFill>
                  <a:srgbClr val="FFFFFF"/>
                </a:solidFill>
                <a:latin typeface="Blinker"/>
              </a:rPr>
              <a:t>If the text entered has a significant length, it will overlap with the outline or arrows.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3263361" y="4479765"/>
            <a:ext cx="3386617" cy="23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57"/>
              </a:lnSpc>
              <a:spcBef>
                <a:spcPct val="0"/>
              </a:spcBef>
            </a:pPr>
            <a:r>
              <a:rPr lang="en-US" sz="2504" strike="noStrike" u="none">
                <a:solidFill>
                  <a:srgbClr val="FFFFFF"/>
                </a:solidFill>
                <a:latin typeface="Blinker"/>
              </a:rPr>
              <a:t>The Excel file to be imported must have the .xlsx file extension format; otherwise, it will return a read error.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</p:spTree>
  </p:cSld>
  <p:clrMapOvr>
    <a:masterClrMapping/>
  </p:clrMapOvr>
  <p:transition spd="fast">
    <p:push dir="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88259" y="-1480653"/>
            <a:ext cx="8307124" cy="2319687"/>
            <a:chOff x="0" y="0"/>
            <a:chExt cx="2183063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3063" cy="609600"/>
            </a:xfrm>
            <a:custGeom>
              <a:avLst/>
              <a:gdLst/>
              <a:ahLst/>
              <a:cxnLst/>
              <a:rect r="r" b="b" t="t" l="l"/>
              <a:pathLst>
                <a:path h="609600" w="2183063">
                  <a:moveTo>
                    <a:pt x="203200" y="0"/>
                  </a:moveTo>
                  <a:lnTo>
                    <a:pt x="2183063" y="0"/>
                  </a:lnTo>
                  <a:lnTo>
                    <a:pt x="197986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197986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45833" y="292665"/>
            <a:ext cx="7951637" cy="1092738"/>
            <a:chOff x="0" y="0"/>
            <a:chExt cx="443594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35940" cy="609600"/>
            </a:xfrm>
            <a:custGeom>
              <a:avLst/>
              <a:gdLst/>
              <a:ahLst/>
              <a:cxnLst/>
              <a:rect r="r" b="b" t="t" l="l"/>
              <a:pathLst>
                <a:path h="609600" w="4435940">
                  <a:moveTo>
                    <a:pt x="203200" y="0"/>
                  </a:moveTo>
                  <a:lnTo>
                    <a:pt x="4435940" y="0"/>
                  </a:lnTo>
                  <a:lnTo>
                    <a:pt x="423274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423274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62662" y="5537320"/>
            <a:ext cx="18750662" cy="5296049"/>
            <a:chOff x="0" y="0"/>
            <a:chExt cx="2158289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58289" cy="609600"/>
            </a:xfrm>
            <a:custGeom>
              <a:avLst/>
              <a:gdLst/>
              <a:ahLst/>
              <a:cxnLst/>
              <a:rect r="r" b="b" t="t" l="l"/>
              <a:pathLst>
                <a:path h="609600" w="2158289">
                  <a:moveTo>
                    <a:pt x="203200" y="0"/>
                  </a:moveTo>
                  <a:lnTo>
                    <a:pt x="2158289" y="0"/>
                  </a:lnTo>
                  <a:lnTo>
                    <a:pt x="195508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3D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195508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37235" y="4250785"/>
            <a:ext cx="15061149" cy="4769684"/>
            <a:chOff x="0" y="0"/>
            <a:chExt cx="1924924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24924" cy="609600"/>
            </a:xfrm>
            <a:custGeom>
              <a:avLst/>
              <a:gdLst/>
              <a:ahLst/>
              <a:cxnLst/>
              <a:rect r="r" b="b" t="t" l="l"/>
              <a:pathLst>
                <a:path h="609600" w="1924924">
                  <a:moveTo>
                    <a:pt x="203200" y="0"/>
                  </a:moveTo>
                  <a:lnTo>
                    <a:pt x="1924924" y="0"/>
                  </a:lnTo>
                  <a:lnTo>
                    <a:pt x="1721724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1721724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819995" y="3175746"/>
            <a:ext cx="8648011" cy="7201434"/>
          </a:xfrm>
          <a:custGeom>
            <a:avLst/>
            <a:gdLst/>
            <a:ahLst/>
            <a:cxnLst/>
            <a:rect r="r" b="b" t="t" l="l"/>
            <a:pathLst>
              <a:path h="7201434" w="8648011">
                <a:moveTo>
                  <a:pt x="0" y="0"/>
                </a:moveTo>
                <a:lnTo>
                  <a:pt x="8648010" y="0"/>
                </a:lnTo>
                <a:lnTo>
                  <a:pt x="8648010" y="7201434"/>
                </a:lnTo>
                <a:lnTo>
                  <a:pt x="0" y="72014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4728420" y="7021414"/>
            <a:ext cx="2932934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6194887" y="4709000"/>
            <a:ext cx="5898226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</a:rPr>
              <a:t>Presentation of Code and Testing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28700" y="547496"/>
            <a:ext cx="948091" cy="583076"/>
          </a:xfrm>
          <a:custGeom>
            <a:avLst/>
            <a:gdLst/>
            <a:ahLst/>
            <a:cxnLst/>
            <a:rect r="r" b="b" t="t" l="l"/>
            <a:pathLst>
              <a:path h="583076" w="948091">
                <a:moveTo>
                  <a:pt x="0" y="0"/>
                </a:moveTo>
                <a:lnTo>
                  <a:pt x="948091" y="0"/>
                </a:lnTo>
                <a:lnTo>
                  <a:pt x="948091" y="583076"/>
                </a:lnTo>
                <a:lnTo>
                  <a:pt x="0" y="583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33129" y="497783"/>
            <a:ext cx="3013186" cy="606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6"/>
              </a:lnSpc>
            </a:pPr>
            <a:r>
              <a:rPr lang="en-US" sz="3504" spc="918">
                <a:solidFill>
                  <a:srgbClr val="FFFFFF"/>
                </a:solidFill>
                <a:latin typeface="Blinker Bold"/>
              </a:rPr>
              <a:t>GROUP 5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0626646" y="4250785"/>
            <a:ext cx="2932934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DAF8coTh2aw</dc:identifier>
  <dcterms:modified xsi:type="dcterms:W3CDTF">2011-08-01T06:04:30Z</dcterms:modified>
  <cp:revision>1</cp:revision>
  <dc:title>G5-Fishbone Generator</dc:title>
</cp:coreProperties>
</file>