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6" r:id="rId3"/>
    <p:sldId id="269" r:id="rId4"/>
    <p:sldId id="281" r:id="rId5"/>
    <p:sldId id="267" r:id="rId6"/>
    <p:sldId id="270" r:id="rId7"/>
    <p:sldId id="271" r:id="rId8"/>
    <p:sldId id="282" r:id="rId9"/>
    <p:sldId id="283" r:id="rId10"/>
    <p:sldId id="275" r:id="rId11"/>
    <p:sldId id="276" r:id="rId12"/>
    <p:sldId id="277" r:id="rId13"/>
    <p:sldId id="278" r:id="rId14"/>
    <p:sldId id="264" r:id="rId15"/>
    <p:sldId id="279" r:id="rId16"/>
    <p:sldId id="28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432">
          <p15:clr>
            <a:srgbClr val="747775"/>
          </p15:clr>
        </p15:guide>
        <p15:guide id="4" orient="horz" pos="305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235A98-61A9-4006-9685-F7BBF0DB7983}" v="130" dt="2025-05-08T21:10:26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  <p:guide orient="horz" pos="432"/>
        <p:guide orient="horz" pos="30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Atkinson" userId="be6084e9c1a36ae8" providerId="LiveId" clId="{8C235A98-61A9-4006-9685-F7BBF0DB7983}"/>
    <pc:docChg chg="undo redo custSel addSld delSld modSld sldOrd">
      <pc:chgData name="James Atkinson" userId="be6084e9c1a36ae8" providerId="LiveId" clId="{8C235A98-61A9-4006-9685-F7BBF0DB7983}" dt="2025-05-08T21:12:35.449" v="7685" actId="47"/>
      <pc:docMkLst>
        <pc:docMk/>
      </pc:docMkLst>
      <pc:sldChg chg="modSp mod">
        <pc:chgData name="James Atkinson" userId="be6084e9c1a36ae8" providerId="LiveId" clId="{8C235A98-61A9-4006-9685-F7BBF0DB7983}" dt="2025-05-07T19:43:18.014" v="157" actId="255"/>
        <pc:sldMkLst>
          <pc:docMk/>
          <pc:sldMk cId="1217454463" sldId="256"/>
        </pc:sldMkLst>
        <pc:spChg chg="mod">
          <ac:chgData name="James Atkinson" userId="be6084e9c1a36ae8" providerId="LiveId" clId="{8C235A98-61A9-4006-9685-F7BBF0DB7983}" dt="2025-05-07T19:42:54.438" v="130" actId="27636"/>
          <ac:spMkLst>
            <pc:docMk/>
            <pc:sldMk cId="1217454463" sldId="256"/>
            <ac:spMk id="2" creationId="{C7D59384-8A6D-238C-DFA5-4782B894A319}"/>
          </ac:spMkLst>
        </pc:spChg>
        <pc:spChg chg="mod">
          <ac:chgData name="James Atkinson" userId="be6084e9c1a36ae8" providerId="LiveId" clId="{8C235A98-61A9-4006-9685-F7BBF0DB7983}" dt="2025-05-07T19:43:18.014" v="157" actId="255"/>
          <ac:spMkLst>
            <pc:docMk/>
            <pc:sldMk cId="1217454463" sldId="256"/>
            <ac:spMk id="3" creationId="{DC9A610F-651A-2C53-7D22-6966A64D413D}"/>
          </ac:spMkLst>
        </pc:spChg>
      </pc:sldChg>
      <pc:sldChg chg="del">
        <pc:chgData name="James Atkinson" userId="be6084e9c1a36ae8" providerId="LiveId" clId="{8C235A98-61A9-4006-9685-F7BBF0DB7983}" dt="2025-05-07T20:04:49.621" v="2549" actId="47"/>
        <pc:sldMkLst>
          <pc:docMk/>
          <pc:sldMk cId="4268381853" sldId="258"/>
        </pc:sldMkLst>
      </pc:sldChg>
      <pc:sldChg chg="del">
        <pc:chgData name="James Atkinson" userId="be6084e9c1a36ae8" providerId="LiveId" clId="{8C235A98-61A9-4006-9685-F7BBF0DB7983}" dt="2025-05-07T20:04:52.649" v="2551" actId="47"/>
        <pc:sldMkLst>
          <pc:docMk/>
          <pc:sldMk cId="2826704828" sldId="259"/>
        </pc:sldMkLst>
      </pc:sldChg>
      <pc:sldChg chg="del">
        <pc:chgData name="James Atkinson" userId="be6084e9c1a36ae8" providerId="LiveId" clId="{8C235A98-61A9-4006-9685-F7BBF0DB7983}" dt="2025-05-07T20:04:51.710" v="2550" actId="47"/>
        <pc:sldMkLst>
          <pc:docMk/>
          <pc:sldMk cId="653852252" sldId="260"/>
        </pc:sldMkLst>
      </pc:sldChg>
      <pc:sldChg chg="del">
        <pc:chgData name="James Atkinson" userId="be6084e9c1a36ae8" providerId="LiveId" clId="{8C235A98-61A9-4006-9685-F7BBF0DB7983}" dt="2025-05-07T20:04:53.679" v="2552" actId="47"/>
        <pc:sldMkLst>
          <pc:docMk/>
          <pc:sldMk cId="1131205159" sldId="261"/>
        </pc:sldMkLst>
      </pc:sldChg>
      <pc:sldChg chg="del">
        <pc:chgData name="James Atkinson" userId="be6084e9c1a36ae8" providerId="LiveId" clId="{8C235A98-61A9-4006-9685-F7BBF0DB7983}" dt="2025-05-07T20:05:11.977" v="2555" actId="47"/>
        <pc:sldMkLst>
          <pc:docMk/>
          <pc:sldMk cId="1066238503" sldId="262"/>
        </pc:sldMkLst>
      </pc:sldChg>
      <pc:sldChg chg="del">
        <pc:chgData name="James Atkinson" userId="be6084e9c1a36ae8" providerId="LiveId" clId="{8C235A98-61A9-4006-9685-F7BBF0DB7983}" dt="2025-05-07T20:05:10.513" v="2554" actId="47"/>
        <pc:sldMkLst>
          <pc:docMk/>
          <pc:sldMk cId="4265761031" sldId="263"/>
        </pc:sldMkLst>
      </pc:sldChg>
      <pc:sldChg chg="modSp mod">
        <pc:chgData name="James Atkinson" userId="be6084e9c1a36ae8" providerId="LiveId" clId="{8C235A98-61A9-4006-9685-F7BBF0DB7983}" dt="2025-05-08T20:37:16.821" v="7193" actId="20577"/>
        <pc:sldMkLst>
          <pc:docMk/>
          <pc:sldMk cId="2560948080" sldId="264"/>
        </pc:sldMkLst>
        <pc:spChg chg="mod">
          <ac:chgData name="James Atkinson" userId="be6084e9c1a36ae8" providerId="LiveId" clId="{8C235A98-61A9-4006-9685-F7BBF0DB7983}" dt="2025-05-08T20:37:16.821" v="7193" actId="20577"/>
          <ac:spMkLst>
            <pc:docMk/>
            <pc:sldMk cId="2560948080" sldId="264"/>
            <ac:spMk id="2" creationId="{D3A406EB-8123-47F3-C471-2328AE5C3587}"/>
          </ac:spMkLst>
        </pc:spChg>
      </pc:sldChg>
      <pc:sldChg chg="del">
        <pc:chgData name="James Atkinson" userId="be6084e9c1a36ae8" providerId="LiveId" clId="{8C235A98-61A9-4006-9685-F7BBF0DB7983}" dt="2025-05-07T20:05:06.340" v="2553" actId="47"/>
        <pc:sldMkLst>
          <pc:docMk/>
          <pc:sldMk cId="2035920715" sldId="265"/>
        </pc:sldMkLst>
      </pc:sldChg>
      <pc:sldChg chg="addSp modSp mod modNotesTx">
        <pc:chgData name="James Atkinson" userId="be6084e9c1a36ae8" providerId="LiveId" clId="{8C235A98-61A9-4006-9685-F7BBF0DB7983}" dt="2025-05-08T20:07:11.575" v="5658" actId="14100"/>
        <pc:sldMkLst>
          <pc:docMk/>
          <pc:sldMk cId="3809001984" sldId="266"/>
        </pc:sldMkLst>
        <pc:spChg chg="mod">
          <ac:chgData name="James Atkinson" userId="be6084e9c1a36ae8" providerId="LiveId" clId="{8C235A98-61A9-4006-9685-F7BBF0DB7983}" dt="2025-05-07T19:43:44.596" v="201" actId="20577"/>
          <ac:spMkLst>
            <pc:docMk/>
            <pc:sldMk cId="3809001984" sldId="266"/>
            <ac:spMk id="2" creationId="{B17C67E8-3C2B-3901-B875-C86A67E9D1BE}"/>
          </ac:spMkLst>
        </pc:spChg>
        <pc:spChg chg="mod">
          <ac:chgData name="James Atkinson" userId="be6084e9c1a36ae8" providerId="LiveId" clId="{8C235A98-61A9-4006-9685-F7BBF0DB7983}" dt="2025-05-08T20:07:11.239" v="5657" actId="14100"/>
          <ac:spMkLst>
            <pc:docMk/>
            <pc:sldMk cId="3809001984" sldId="266"/>
            <ac:spMk id="3" creationId="{354B6B34-B5E6-AF12-63B0-A99335B71936}"/>
          </ac:spMkLst>
        </pc:spChg>
        <pc:picChg chg="add mod">
          <ac:chgData name="James Atkinson" userId="be6084e9c1a36ae8" providerId="LiveId" clId="{8C235A98-61A9-4006-9685-F7BBF0DB7983}" dt="2025-05-08T20:06:07.156" v="5639" actId="1076"/>
          <ac:picMkLst>
            <pc:docMk/>
            <pc:sldMk cId="3809001984" sldId="266"/>
            <ac:picMk id="1026" creationId="{CC1C1F4D-ABB8-1C0D-C025-B546BCD19DF6}"/>
          </ac:picMkLst>
        </pc:picChg>
        <pc:picChg chg="add mod">
          <ac:chgData name="James Atkinson" userId="be6084e9c1a36ae8" providerId="LiveId" clId="{8C235A98-61A9-4006-9685-F7BBF0DB7983}" dt="2025-05-08T20:06:07.156" v="5639" actId="1076"/>
          <ac:picMkLst>
            <pc:docMk/>
            <pc:sldMk cId="3809001984" sldId="266"/>
            <ac:picMk id="1028" creationId="{54EDA591-4CE2-32A9-37FC-1B3A570C0424}"/>
          </ac:picMkLst>
        </pc:picChg>
        <pc:picChg chg="add mod">
          <ac:chgData name="James Atkinson" userId="be6084e9c1a36ae8" providerId="LiveId" clId="{8C235A98-61A9-4006-9685-F7BBF0DB7983}" dt="2025-05-08T20:07:11.575" v="5658" actId="14100"/>
          <ac:picMkLst>
            <pc:docMk/>
            <pc:sldMk cId="3809001984" sldId="266"/>
            <ac:picMk id="1030" creationId="{1207A62A-B400-0CDD-3919-D89A3784C53F}"/>
          </ac:picMkLst>
        </pc:picChg>
      </pc:sldChg>
      <pc:sldChg chg="modSp add mod modNotesTx">
        <pc:chgData name="James Atkinson" userId="be6084e9c1a36ae8" providerId="LiveId" clId="{8C235A98-61A9-4006-9685-F7BBF0DB7983}" dt="2025-05-08T20:33:44.650" v="7060" actId="20577"/>
        <pc:sldMkLst>
          <pc:docMk/>
          <pc:sldMk cId="17862372" sldId="267"/>
        </pc:sldMkLst>
        <pc:spChg chg="mod">
          <ac:chgData name="James Atkinson" userId="be6084e9c1a36ae8" providerId="LiveId" clId="{8C235A98-61A9-4006-9685-F7BBF0DB7983}" dt="2025-05-07T19:59:05.586" v="2182" actId="20577"/>
          <ac:spMkLst>
            <pc:docMk/>
            <pc:sldMk cId="17862372" sldId="267"/>
            <ac:spMk id="2" creationId="{B047CBCB-D489-85D8-F22F-793AFC463389}"/>
          </ac:spMkLst>
        </pc:spChg>
        <pc:spChg chg="mod">
          <ac:chgData name="James Atkinson" userId="be6084e9c1a36ae8" providerId="LiveId" clId="{8C235A98-61A9-4006-9685-F7BBF0DB7983}" dt="2025-05-07T20:22:22.334" v="2843" actId="27636"/>
          <ac:spMkLst>
            <pc:docMk/>
            <pc:sldMk cId="17862372" sldId="267"/>
            <ac:spMk id="3" creationId="{D4388098-0173-0EC8-0584-B235C9CF1FA7}"/>
          </ac:spMkLst>
        </pc:spChg>
      </pc:sldChg>
      <pc:sldChg chg="del">
        <pc:chgData name="James Atkinson" userId="be6084e9c1a36ae8" providerId="LiveId" clId="{8C235A98-61A9-4006-9685-F7BBF0DB7983}" dt="2025-05-07T19:43:22.346" v="158" actId="47"/>
        <pc:sldMkLst>
          <pc:docMk/>
          <pc:sldMk cId="2777076767" sldId="267"/>
        </pc:sldMkLst>
      </pc:sldChg>
      <pc:sldChg chg="modSp add del mod">
        <pc:chgData name="James Atkinson" userId="be6084e9c1a36ae8" providerId="LiveId" clId="{8C235A98-61A9-4006-9685-F7BBF0DB7983}" dt="2025-05-07T20:01:41.141" v="2358" actId="47"/>
        <pc:sldMkLst>
          <pc:docMk/>
          <pc:sldMk cId="2327283593" sldId="268"/>
        </pc:sldMkLst>
        <pc:spChg chg="mod">
          <ac:chgData name="James Atkinson" userId="be6084e9c1a36ae8" providerId="LiveId" clId="{8C235A98-61A9-4006-9685-F7BBF0DB7983}" dt="2025-05-07T20:01:39.776" v="2357" actId="21"/>
          <ac:spMkLst>
            <pc:docMk/>
            <pc:sldMk cId="2327283593" sldId="268"/>
            <ac:spMk id="2" creationId="{7B7D0004-DFC6-2E34-E3F8-5923477288D8}"/>
          </ac:spMkLst>
        </pc:spChg>
        <pc:spChg chg="mod">
          <ac:chgData name="James Atkinson" userId="be6084e9c1a36ae8" providerId="LiveId" clId="{8C235A98-61A9-4006-9685-F7BBF0DB7983}" dt="2025-05-07T20:01:18.534" v="2352" actId="20577"/>
          <ac:spMkLst>
            <pc:docMk/>
            <pc:sldMk cId="2327283593" sldId="268"/>
            <ac:spMk id="3" creationId="{66E2BEC5-F1CA-3802-0DFD-124E7ED6E481}"/>
          </ac:spMkLst>
        </pc:spChg>
      </pc:sldChg>
      <pc:sldChg chg="addSp delSp modSp add mod modNotesTx">
        <pc:chgData name="James Atkinson" userId="be6084e9c1a36ae8" providerId="LiveId" clId="{8C235A98-61A9-4006-9685-F7BBF0DB7983}" dt="2025-05-08T20:37:49.234" v="7281" actId="20577"/>
        <pc:sldMkLst>
          <pc:docMk/>
          <pc:sldMk cId="1692556894" sldId="269"/>
        </pc:sldMkLst>
        <pc:spChg chg="mod">
          <ac:chgData name="James Atkinson" userId="be6084e9c1a36ae8" providerId="LiveId" clId="{8C235A98-61A9-4006-9685-F7BBF0DB7983}" dt="2025-05-07T20:00:53.285" v="2302" actId="20577"/>
          <ac:spMkLst>
            <pc:docMk/>
            <pc:sldMk cId="1692556894" sldId="269"/>
            <ac:spMk id="2" creationId="{FBC7428D-C1E7-9911-47CB-724DC66FC386}"/>
          </ac:spMkLst>
        </pc:spChg>
        <pc:spChg chg="del mod">
          <ac:chgData name="James Atkinson" userId="be6084e9c1a36ae8" providerId="LiveId" clId="{8C235A98-61A9-4006-9685-F7BBF0DB7983}" dt="2025-05-07T20:29:01.370" v="2877" actId="478"/>
          <ac:spMkLst>
            <pc:docMk/>
            <pc:sldMk cId="1692556894" sldId="269"/>
            <ac:spMk id="3" creationId="{21D80D69-D789-1CCB-9A90-DA0AD7DB37F8}"/>
          </ac:spMkLst>
        </pc:spChg>
        <pc:spChg chg="add mod">
          <ac:chgData name="James Atkinson" userId="be6084e9c1a36ae8" providerId="LiveId" clId="{8C235A98-61A9-4006-9685-F7BBF0DB7983}" dt="2025-05-08T20:36:04.303" v="7106" actId="1076"/>
          <ac:spMkLst>
            <pc:docMk/>
            <pc:sldMk cId="1692556894" sldId="269"/>
            <ac:spMk id="3" creationId="{A6B08371-E786-B574-D0AB-C934E9C9B3CA}"/>
          </ac:spMkLst>
        </pc:spChg>
        <pc:spChg chg="add">
          <ac:chgData name="James Atkinson" userId="be6084e9c1a36ae8" providerId="LiveId" clId="{8C235A98-61A9-4006-9685-F7BBF0DB7983}" dt="2025-05-07T20:27:46.780" v="2864"/>
          <ac:spMkLst>
            <pc:docMk/>
            <pc:sldMk cId="1692556894" sldId="269"/>
            <ac:spMk id="4" creationId="{715C85A5-6706-93CF-C411-3F7359C84001}"/>
          </ac:spMkLst>
        </pc:spChg>
        <pc:spChg chg="add">
          <ac:chgData name="James Atkinson" userId="be6084e9c1a36ae8" providerId="LiveId" clId="{8C235A98-61A9-4006-9685-F7BBF0DB7983}" dt="2025-05-07T20:27:48.529" v="2865"/>
          <ac:spMkLst>
            <pc:docMk/>
            <pc:sldMk cId="1692556894" sldId="269"/>
            <ac:spMk id="5" creationId="{9C786E58-46EC-2BB9-709E-139FC00F7039}"/>
          </ac:spMkLst>
        </pc:spChg>
        <pc:spChg chg="add">
          <ac:chgData name="James Atkinson" userId="be6084e9c1a36ae8" providerId="LiveId" clId="{8C235A98-61A9-4006-9685-F7BBF0DB7983}" dt="2025-05-07T20:27:52.900" v="2866"/>
          <ac:spMkLst>
            <pc:docMk/>
            <pc:sldMk cId="1692556894" sldId="269"/>
            <ac:spMk id="6" creationId="{CD04C766-9F35-069C-5BFB-59D57E982E7E}"/>
          </ac:spMkLst>
        </pc:spChg>
        <pc:spChg chg="add">
          <ac:chgData name="James Atkinson" userId="be6084e9c1a36ae8" providerId="LiveId" clId="{8C235A98-61A9-4006-9685-F7BBF0DB7983}" dt="2025-05-07T20:27:57.601" v="2867"/>
          <ac:spMkLst>
            <pc:docMk/>
            <pc:sldMk cId="1692556894" sldId="269"/>
            <ac:spMk id="7" creationId="{2A1FD7BB-A78B-5A6D-2465-66162E0FCAC1}"/>
          </ac:spMkLst>
        </pc:spChg>
        <pc:graphicFrameChg chg="add mod">
          <ac:chgData name="James Atkinson" userId="be6084e9c1a36ae8" providerId="LiveId" clId="{8C235A98-61A9-4006-9685-F7BBF0DB7983}" dt="2025-05-07T20:28:57.450" v="2876"/>
          <ac:graphicFrameMkLst>
            <pc:docMk/>
            <pc:sldMk cId="1692556894" sldId="269"/>
            <ac:graphicFrameMk id="8" creationId="{735ECBB1-DD72-3B97-FDC0-C89C919BA53A}"/>
          </ac:graphicFrameMkLst>
        </pc:graphicFrameChg>
        <pc:graphicFrameChg chg="add mod modGraphic">
          <ac:chgData name="James Atkinson" userId="be6084e9c1a36ae8" providerId="LiveId" clId="{8C235A98-61A9-4006-9685-F7BBF0DB7983}" dt="2025-05-08T20:16:59.180" v="5879" actId="14100"/>
          <ac:graphicFrameMkLst>
            <pc:docMk/>
            <pc:sldMk cId="1692556894" sldId="269"/>
            <ac:graphicFrameMk id="9" creationId="{B89F5303-9D2E-BE58-F9AC-6F388447FD8E}"/>
          </ac:graphicFrameMkLst>
        </pc:graphicFrameChg>
        <pc:picChg chg="add">
          <ac:chgData name="James Atkinson" userId="be6084e9c1a36ae8" providerId="LiveId" clId="{8C235A98-61A9-4006-9685-F7BBF0DB7983}" dt="2025-05-07T20:23:46.420" v="2845"/>
          <ac:picMkLst>
            <pc:docMk/>
            <pc:sldMk cId="1692556894" sldId="269"/>
            <ac:picMk id="1026" creationId="{7B3A83B7-0030-EBA6-57B4-839BF135AB54}"/>
          </ac:picMkLst>
        </pc:picChg>
        <pc:picChg chg="add mod">
          <ac:chgData name="James Atkinson" userId="be6084e9c1a36ae8" providerId="LiveId" clId="{8C235A98-61A9-4006-9685-F7BBF0DB7983}" dt="2025-05-07T20:26:59.689" v="2863" actId="1076"/>
          <ac:picMkLst>
            <pc:docMk/>
            <pc:sldMk cId="1692556894" sldId="269"/>
            <ac:picMk id="1028" creationId="{45F46964-2DB8-1B10-0CC5-69F85E8854C6}"/>
          </ac:picMkLst>
        </pc:picChg>
        <pc:picChg chg="add mod">
          <ac:chgData name="James Atkinson" userId="be6084e9c1a36ae8" providerId="LiveId" clId="{8C235A98-61A9-4006-9685-F7BBF0DB7983}" dt="2025-05-07T20:26:59.689" v="2863" actId="1076"/>
          <ac:picMkLst>
            <pc:docMk/>
            <pc:sldMk cId="1692556894" sldId="269"/>
            <ac:picMk id="1030" creationId="{1859608E-3ACF-BA47-D52A-9E51CB8ACC25}"/>
          </ac:picMkLst>
        </pc:picChg>
        <pc:picChg chg="add mod">
          <ac:chgData name="James Atkinson" userId="be6084e9c1a36ae8" providerId="LiveId" clId="{8C235A98-61A9-4006-9685-F7BBF0DB7983}" dt="2025-05-07T20:28:41.563" v="2875" actId="1076"/>
          <ac:picMkLst>
            <pc:docMk/>
            <pc:sldMk cId="1692556894" sldId="269"/>
            <ac:picMk id="1040" creationId="{31ED0C06-8158-BE0C-5F66-868F7649138E}"/>
          </ac:picMkLst>
        </pc:picChg>
      </pc:sldChg>
      <pc:sldChg chg="addSp delSp modSp add mod ord modNotesTx">
        <pc:chgData name="James Atkinson" userId="be6084e9c1a36ae8" providerId="LiveId" clId="{8C235A98-61A9-4006-9685-F7BBF0DB7983}" dt="2025-05-07T21:09:59.758" v="3179" actId="5793"/>
        <pc:sldMkLst>
          <pc:docMk/>
          <pc:sldMk cId="4278467495" sldId="270"/>
        </pc:sldMkLst>
        <pc:spChg chg="mod">
          <ac:chgData name="James Atkinson" userId="be6084e9c1a36ae8" providerId="LiveId" clId="{8C235A98-61A9-4006-9685-F7BBF0DB7983}" dt="2025-05-07T20:01:44.117" v="2362" actId="27636"/>
          <ac:spMkLst>
            <pc:docMk/>
            <pc:sldMk cId="4278467495" sldId="270"/>
            <ac:spMk id="2" creationId="{C3796E04-0C08-E31F-5BD3-9FA6B8ACC620}"/>
          </ac:spMkLst>
        </pc:spChg>
        <pc:spChg chg="mod">
          <ac:chgData name="James Atkinson" userId="be6084e9c1a36ae8" providerId="LiveId" clId="{8C235A98-61A9-4006-9685-F7BBF0DB7983}" dt="2025-05-07T20:18:18.345" v="2835" actId="790"/>
          <ac:spMkLst>
            <pc:docMk/>
            <pc:sldMk cId="4278467495" sldId="270"/>
            <ac:spMk id="3" creationId="{8A6EB71E-ED42-DD9D-C824-1F13D0841FFD}"/>
          </ac:spMkLst>
        </pc:spChg>
        <pc:spChg chg="add del mod">
          <ac:chgData name="James Atkinson" userId="be6084e9c1a36ae8" providerId="LiveId" clId="{8C235A98-61A9-4006-9685-F7BBF0DB7983}" dt="2025-05-07T20:12:28.010" v="2755" actId="478"/>
          <ac:spMkLst>
            <pc:docMk/>
            <pc:sldMk cId="4278467495" sldId="270"/>
            <ac:spMk id="4" creationId="{504CA78B-FB01-E1A7-D69D-7FAE74AF719A}"/>
          </ac:spMkLst>
        </pc:spChg>
        <pc:picChg chg="add mod">
          <ac:chgData name="James Atkinson" userId="be6084e9c1a36ae8" providerId="LiveId" clId="{8C235A98-61A9-4006-9685-F7BBF0DB7983}" dt="2025-05-07T20:18:45.539" v="2839" actId="14100"/>
          <ac:picMkLst>
            <pc:docMk/>
            <pc:sldMk cId="4278467495" sldId="270"/>
            <ac:picMk id="6" creationId="{D7D58103-CF49-267A-C389-BA1336FC6454}"/>
          </ac:picMkLst>
        </pc:picChg>
      </pc:sldChg>
      <pc:sldChg chg="addSp delSp modSp add mod modNotesTx">
        <pc:chgData name="James Atkinson" userId="be6084e9c1a36ae8" providerId="LiveId" clId="{8C235A98-61A9-4006-9685-F7BBF0DB7983}" dt="2025-05-08T21:05:35.180" v="7531" actId="1076"/>
        <pc:sldMkLst>
          <pc:docMk/>
          <pc:sldMk cId="1215379219" sldId="271"/>
        </pc:sldMkLst>
        <pc:spChg chg="mod">
          <ac:chgData name="James Atkinson" userId="be6084e9c1a36ae8" providerId="LiveId" clId="{8C235A98-61A9-4006-9685-F7BBF0DB7983}" dt="2025-05-07T20:33:50.840" v="2996" actId="20577"/>
          <ac:spMkLst>
            <pc:docMk/>
            <pc:sldMk cId="1215379219" sldId="271"/>
            <ac:spMk id="2" creationId="{38A3E938-DF4A-7855-A290-8D8EC812C031}"/>
          </ac:spMkLst>
        </pc:spChg>
        <pc:spChg chg="del mod">
          <ac:chgData name="James Atkinson" userId="be6084e9c1a36ae8" providerId="LiveId" clId="{8C235A98-61A9-4006-9685-F7BBF0DB7983}" dt="2025-05-07T20:33:58.992" v="2999" actId="478"/>
          <ac:spMkLst>
            <pc:docMk/>
            <pc:sldMk cId="1215379219" sldId="271"/>
            <ac:spMk id="3" creationId="{A05B8A0E-A428-E07B-47C1-07A7DDAA861C}"/>
          </ac:spMkLst>
        </pc:spChg>
        <pc:graphicFrameChg chg="add mod">
          <ac:chgData name="James Atkinson" userId="be6084e9c1a36ae8" providerId="LiveId" clId="{8C235A98-61A9-4006-9685-F7BBF0DB7983}" dt="2025-05-07T20:34:52.711" v="3013"/>
          <ac:graphicFrameMkLst>
            <pc:docMk/>
            <pc:sldMk cId="1215379219" sldId="271"/>
            <ac:graphicFrameMk id="13" creationId="{C1837744-330D-E59F-AFAA-20384C5E34B1}"/>
          </ac:graphicFrameMkLst>
        </pc:graphicFrameChg>
        <pc:picChg chg="add mod">
          <ac:chgData name="James Atkinson" userId="be6084e9c1a36ae8" providerId="LiveId" clId="{8C235A98-61A9-4006-9685-F7BBF0DB7983}" dt="2025-05-08T21:05:15.533" v="7524" actId="14100"/>
          <ac:picMkLst>
            <pc:docMk/>
            <pc:sldMk cId="1215379219" sldId="271"/>
            <ac:picMk id="4" creationId="{31BB51C8-9A42-5FA1-69AF-E080AC45A7F6}"/>
          </ac:picMkLst>
        </pc:picChg>
        <pc:picChg chg="add mod">
          <ac:chgData name="James Atkinson" userId="be6084e9c1a36ae8" providerId="LiveId" clId="{8C235A98-61A9-4006-9685-F7BBF0DB7983}" dt="2025-05-07T20:34:50.002" v="3012"/>
          <ac:picMkLst>
            <pc:docMk/>
            <pc:sldMk cId="1215379219" sldId="271"/>
            <ac:picMk id="5" creationId="{29F9B437-94A8-2F93-DE92-B8567D1D768E}"/>
          </ac:picMkLst>
        </pc:picChg>
        <pc:picChg chg="del">
          <ac:chgData name="James Atkinson" userId="be6084e9c1a36ae8" providerId="LiveId" clId="{8C235A98-61A9-4006-9685-F7BBF0DB7983}" dt="2025-05-07T20:33:54.782" v="2998" actId="478"/>
          <ac:picMkLst>
            <pc:docMk/>
            <pc:sldMk cId="1215379219" sldId="271"/>
            <ac:picMk id="6" creationId="{411FE481-658E-3E9E-F6AF-CE9A15B60580}"/>
          </ac:picMkLst>
        </pc:picChg>
        <pc:picChg chg="add mod">
          <ac:chgData name="James Atkinson" userId="be6084e9c1a36ae8" providerId="LiveId" clId="{8C235A98-61A9-4006-9685-F7BBF0DB7983}" dt="2025-05-08T21:05:21.283" v="7527" actId="1076"/>
          <ac:picMkLst>
            <pc:docMk/>
            <pc:sldMk cId="1215379219" sldId="271"/>
            <ac:picMk id="6" creationId="{8D479D6E-3540-0E87-0931-170FA644D6F3}"/>
          </ac:picMkLst>
        </pc:picChg>
        <pc:picChg chg="add mod">
          <ac:chgData name="James Atkinson" userId="be6084e9c1a36ae8" providerId="LiveId" clId="{8C235A98-61A9-4006-9685-F7BBF0DB7983}" dt="2025-05-07T20:34:50.002" v="3012"/>
          <ac:picMkLst>
            <pc:docMk/>
            <pc:sldMk cId="1215379219" sldId="271"/>
            <ac:picMk id="8" creationId="{2FCC3EC1-C8C9-21C4-9009-122ECA0665B1}"/>
          </ac:picMkLst>
        </pc:picChg>
        <pc:picChg chg="add mod">
          <ac:chgData name="James Atkinson" userId="be6084e9c1a36ae8" providerId="LiveId" clId="{8C235A98-61A9-4006-9685-F7BBF0DB7983}" dt="2025-05-08T21:05:17.525" v="7525" actId="1076"/>
          <ac:picMkLst>
            <pc:docMk/>
            <pc:sldMk cId="1215379219" sldId="271"/>
            <ac:picMk id="8" creationId="{A2F7E4DF-026C-A8EF-8934-17BBD4E7D222}"/>
          </ac:picMkLst>
        </pc:picChg>
        <pc:picChg chg="add mod">
          <ac:chgData name="James Atkinson" userId="be6084e9c1a36ae8" providerId="LiveId" clId="{8C235A98-61A9-4006-9685-F7BBF0DB7983}" dt="2025-05-07T20:34:50.002" v="3012"/>
          <ac:picMkLst>
            <pc:docMk/>
            <pc:sldMk cId="1215379219" sldId="271"/>
            <ac:picMk id="10" creationId="{6911167F-7A97-C075-2B2D-BCA331BBC886}"/>
          </ac:picMkLst>
        </pc:picChg>
        <pc:picChg chg="add mod">
          <ac:chgData name="James Atkinson" userId="be6084e9c1a36ae8" providerId="LiveId" clId="{8C235A98-61A9-4006-9685-F7BBF0DB7983}" dt="2025-05-08T21:05:35.180" v="7531" actId="1076"/>
          <ac:picMkLst>
            <pc:docMk/>
            <pc:sldMk cId="1215379219" sldId="271"/>
            <ac:picMk id="10" creationId="{D8BAB6CC-509A-727C-53D7-ABBEEB0BB90F}"/>
          </ac:picMkLst>
        </pc:picChg>
        <pc:picChg chg="add mod">
          <ac:chgData name="James Atkinson" userId="be6084e9c1a36ae8" providerId="LiveId" clId="{8C235A98-61A9-4006-9685-F7BBF0DB7983}" dt="2025-05-07T20:34:50.002" v="3012"/>
          <ac:picMkLst>
            <pc:docMk/>
            <pc:sldMk cId="1215379219" sldId="271"/>
            <ac:picMk id="12" creationId="{49FCD7B3-8BC5-9DA7-C5F3-7F285881993B}"/>
          </ac:picMkLst>
        </pc:picChg>
        <pc:picChg chg="add del mod">
          <ac:chgData name="James Atkinson" userId="be6084e9c1a36ae8" providerId="LiveId" clId="{8C235A98-61A9-4006-9685-F7BBF0DB7983}" dt="2025-05-08T21:03:17.675" v="7483" actId="478"/>
          <ac:picMkLst>
            <pc:docMk/>
            <pc:sldMk cId="1215379219" sldId="271"/>
            <ac:picMk id="15" creationId="{9E108A74-5AB0-A82F-58D4-71FC85E8449E}"/>
          </ac:picMkLst>
        </pc:picChg>
        <pc:picChg chg="add del mod">
          <ac:chgData name="James Atkinson" userId="be6084e9c1a36ae8" providerId="LiveId" clId="{8C235A98-61A9-4006-9685-F7BBF0DB7983}" dt="2025-05-08T21:03:17.675" v="7483" actId="478"/>
          <ac:picMkLst>
            <pc:docMk/>
            <pc:sldMk cId="1215379219" sldId="271"/>
            <ac:picMk id="17" creationId="{B51941CC-3DC1-EF3F-7400-FF77C644A4C1}"/>
          </ac:picMkLst>
        </pc:picChg>
        <pc:picChg chg="add del mod">
          <ac:chgData name="James Atkinson" userId="be6084e9c1a36ae8" providerId="LiveId" clId="{8C235A98-61A9-4006-9685-F7BBF0DB7983}" dt="2025-05-08T21:03:17.675" v="7483" actId="478"/>
          <ac:picMkLst>
            <pc:docMk/>
            <pc:sldMk cId="1215379219" sldId="271"/>
            <ac:picMk id="19" creationId="{0E67D5C7-8D35-73AF-DE7B-7A405369596F}"/>
          </ac:picMkLst>
        </pc:picChg>
        <pc:picChg chg="add del mod">
          <ac:chgData name="James Atkinson" userId="be6084e9c1a36ae8" providerId="LiveId" clId="{8C235A98-61A9-4006-9685-F7BBF0DB7983}" dt="2025-05-08T21:03:17.675" v="7483" actId="478"/>
          <ac:picMkLst>
            <pc:docMk/>
            <pc:sldMk cId="1215379219" sldId="271"/>
            <ac:picMk id="21" creationId="{45159E2B-76E4-363B-88A8-9B4EF91F266B}"/>
          </ac:picMkLst>
        </pc:picChg>
      </pc:sldChg>
      <pc:sldChg chg="addSp delSp modSp add del mod">
        <pc:chgData name="James Atkinson" userId="be6084e9c1a36ae8" providerId="LiveId" clId="{8C235A98-61A9-4006-9685-F7BBF0DB7983}" dt="2025-05-07T20:38:56.531" v="3102" actId="47"/>
        <pc:sldMkLst>
          <pc:docMk/>
          <pc:sldMk cId="3003465242" sldId="272"/>
        </pc:sldMkLst>
        <pc:spChg chg="mod">
          <ac:chgData name="James Atkinson" userId="be6084e9c1a36ae8" providerId="LiveId" clId="{8C235A98-61A9-4006-9685-F7BBF0DB7983}" dt="2025-05-07T20:36:45.914" v="3055" actId="20577"/>
          <ac:spMkLst>
            <pc:docMk/>
            <pc:sldMk cId="3003465242" sldId="272"/>
            <ac:spMk id="2" creationId="{1C037544-878B-F2A0-B4DE-AF27BF08C13F}"/>
          </ac:spMkLst>
        </pc:spChg>
        <pc:picChg chg="add del mod">
          <ac:chgData name="James Atkinson" userId="be6084e9c1a36ae8" providerId="LiveId" clId="{8C235A98-61A9-4006-9685-F7BBF0DB7983}" dt="2025-05-07T20:37:27.071" v="3073" actId="21"/>
          <ac:picMkLst>
            <pc:docMk/>
            <pc:sldMk cId="3003465242" sldId="272"/>
            <ac:picMk id="4" creationId="{B656E4BE-A921-0240-F8B8-9E18F33F671B}"/>
          </ac:picMkLst>
        </pc:picChg>
        <pc:picChg chg="add del mod">
          <ac:chgData name="James Atkinson" userId="be6084e9c1a36ae8" providerId="LiveId" clId="{8C235A98-61A9-4006-9685-F7BBF0DB7983}" dt="2025-05-07T20:37:27.071" v="3073" actId="21"/>
          <ac:picMkLst>
            <pc:docMk/>
            <pc:sldMk cId="3003465242" sldId="272"/>
            <ac:picMk id="6" creationId="{A12DF314-8BDC-AE0B-9B70-59099D666745}"/>
          </ac:picMkLst>
        </pc:picChg>
        <pc:picChg chg="add del mod">
          <ac:chgData name="James Atkinson" userId="be6084e9c1a36ae8" providerId="LiveId" clId="{8C235A98-61A9-4006-9685-F7BBF0DB7983}" dt="2025-05-07T20:37:27.071" v="3073" actId="21"/>
          <ac:picMkLst>
            <pc:docMk/>
            <pc:sldMk cId="3003465242" sldId="272"/>
            <ac:picMk id="8" creationId="{5909DA46-CFFF-4AFD-4E50-2FF4C1DE03C7}"/>
          </ac:picMkLst>
        </pc:picChg>
        <pc:picChg chg="add del mod">
          <ac:chgData name="James Atkinson" userId="be6084e9c1a36ae8" providerId="LiveId" clId="{8C235A98-61A9-4006-9685-F7BBF0DB7983}" dt="2025-05-07T20:37:27.071" v="3073" actId="21"/>
          <ac:picMkLst>
            <pc:docMk/>
            <pc:sldMk cId="3003465242" sldId="272"/>
            <ac:picMk id="10" creationId="{84F18E16-8DB4-9F73-FF37-166869748D1B}"/>
          </ac:picMkLst>
        </pc:picChg>
        <pc:picChg chg="del">
          <ac:chgData name="James Atkinson" userId="be6084e9c1a36ae8" providerId="LiveId" clId="{8C235A98-61A9-4006-9685-F7BBF0DB7983}" dt="2025-05-07T20:36:49.809" v="3056" actId="478"/>
          <ac:picMkLst>
            <pc:docMk/>
            <pc:sldMk cId="3003465242" sldId="272"/>
            <ac:picMk id="15" creationId="{745254E2-6D17-112C-9B50-601A3D57D8FB}"/>
          </ac:picMkLst>
        </pc:picChg>
        <pc:picChg chg="del">
          <ac:chgData name="James Atkinson" userId="be6084e9c1a36ae8" providerId="LiveId" clId="{8C235A98-61A9-4006-9685-F7BBF0DB7983}" dt="2025-05-07T20:36:49.809" v="3056" actId="478"/>
          <ac:picMkLst>
            <pc:docMk/>
            <pc:sldMk cId="3003465242" sldId="272"/>
            <ac:picMk id="17" creationId="{6C96BAAE-16D0-E2E8-6950-C5E49388F63A}"/>
          </ac:picMkLst>
        </pc:picChg>
        <pc:picChg chg="del">
          <ac:chgData name="James Atkinson" userId="be6084e9c1a36ae8" providerId="LiveId" clId="{8C235A98-61A9-4006-9685-F7BBF0DB7983}" dt="2025-05-07T20:36:49.809" v="3056" actId="478"/>
          <ac:picMkLst>
            <pc:docMk/>
            <pc:sldMk cId="3003465242" sldId="272"/>
            <ac:picMk id="19" creationId="{B9048864-13D8-1052-FC68-EA2F108D069F}"/>
          </ac:picMkLst>
        </pc:picChg>
        <pc:picChg chg="del">
          <ac:chgData name="James Atkinson" userId="be6084e9c1a36ae8" providerId="LiveId" clId="{8C235A98-61A9-4006-9685-F7BBF0DB7983}" dt="2025-05-07T20:36:49.809" v="3056" actId="478"/>
          <ac:picMkLst>
            <pc:docMk/>
            <pc:sldMk cId="3003465242" sldId="272"/>
            <ac:picMk id="21" creationId="{D8039347-4ADF-BA75-B366-717B01FC767F}"/>
          </ac:picMkLst>
        </pc:picChg>
      </pc:sldChg>
      <pc:sldChg chg="addSp delSp modSp add del mod modNotesTx">
        <pc:chgData name="James Atkinson" userId="be6084e9c1a36ae8" providerId="LiveId" clId="{8C235A98-61A9-4006-9685-F7BBF0DB7983}" dt="2025-05-08T21:06:42.963" v="7534" actId="47"/>
        <pc:sldMkLst>
          <pc:docMk/>
          <pc:sldMk cId="3998517586" sldId="273"/>
        </pc:sldMkLst>
        <pc:spChg chg="mod">
          <ac:chgData name="James Atkinson" userId="be6084e9c1a36ae8" providerId="LiveId" clId="{8C235A98-61A9-4006-9685-F7BBF0DB7983}" dt="2025-05-07T20:38:54.889" v="3101"/>
          <ac:spMkLst>
            <pc:docMk/>
            <pc:sldMk cId="3998517586" sldId="273"/>
            <ac:spMk id="2" creationId="{3F130C34-D8BF-B5E3-D4AD-9113057631AC}"/>
          </ac:spMkLst>
        </pc:spChg>
        <pc:picChg chg="add del mod">
          <ac:chgData name="James Atkinson" userId="be6084e9c1a36ae8" providerId="LiveId" clId="{8C235A98-61A9-4006-9685-F7BBF0DB7983}" dt="2025-05-08T21:05:56.492" v="7532" actId="478"/>
          <ac:picMkLst>
            <pc:docMk/>
            <pc:sldMk cId="3998517586" sldId="273"/>
            <ac:picMk id="4" creationId="{B656E4BE-A921-0240-F8B8-9E18F33F671B}"/>
          </ac:picMkLst>
        </pc:picChg>
        <pc:picChg chg="add del mod">
          <ac:chgData name="James Atkinson" userId="be6084e9c1a36ae8" providerId="LiveId" clId="{8C235A98-61A9-4006-9685-F7BBF0DB7983}" dt="2025-05-08T21:05:56.492" v="7532" actId="478"/>
          <ac:picMkLst>
            <pc:docMk/>
            <pc:sldMk cId="3998517586" sldId="273"/>
            <ac:picMk id="6" creationId="{A12DF314-8BDC-AE0B-9B70-59099D666745}"/>
          </ac:picMkLst>
        </pc:picChg>
        <pc:picChg chg="add del mod">
          <ac:chgData name="James Atkinson" userId="be6084e9c1a36ae8" providerId="LiveId" clId="{8C235A98-61A9-4006-9685-F7BBF0DB7983}" dt="2025-05-08T21:05:56.492" v="7532" actId="478"/>
          <ac:picMkLst>
            <pc:docMk/>
            <pc:sldMk cId="3998517586" sldId="273"/>
            <ac:picMk id="8" creationId="{5909DA46-CFFF-4AFD-4E50-2FF4C1DE03C7}"/>
          </ac:picMkLst>
        </pc:picChg>
        <pc:picChg chg="add del mod">
          <ac:chgData name="James Atkinson" userId="be6084e9c1a36ae8" providerId="LiveId" clId="{8C235A98-61A9-4006-9685-F7BBF0DB7983}" dt="2025-05-08T21:05:56.492" v="7532" actId="478"/>
          <ac:picMkLst>
            <pc:docMk/>
            <pc:sldMk cId="3998517586" sldId="273"/>
            <ac:picMk id="10" creationId="{84F18E16-8DB4-9F73-FF37-166869748D1B}"/>
          </ac:picMkLst>
        </pc:picChg>
        <pc:picChg chg="del">
          <ac:chgData name="James Atkinson" userId="be6084e9c1a36ae8" providerId="LiveId" clId="{8C235A98-61A9-4006-9685-F7BBF0DB7983}" dt="2025-05-07T20:37:52.062" v="3083" actId="478"/>
          <ac:picMkLst>
            <pc:docMk/>
            <pc:sldMk cId="3998517586" sldId="273"/>
            <ac:picMk id="15" creationId="{62CB690B-ECD8-051F-3645-D1BE9553F767}"/>
          </ac:picMkLst>
        </pc:picChg>
        <pc:picChg chg="del">
          <ac:chgData name="James Atkinson" userId="be6084e9c1a36ae8" providerId="LiveId" clId="{8C235A98-61A9-4006-9685-F7BBF0DB7983}" dt="2025-05-07T20:38:39.924" v="3097" actId="478"/>
          <ac:picMkLst>
            <pc:docMk/>
            <pc:sldMk cId="3998517586" sldId="273"/>
            <ac:picMk id="17" creationId="{FF4BC773-9834-043B-E6E8-4F612B105C32}"/>
          </ac:picMkLst>
        </pc:picChg>
        <pc:picChg chg="del">
          <ac:chgData name="James Atkinson" userId="be6084e9c1a36ae8" providerId="LiveId" clId="{8C235A98-61A9-4006-9685-F7BBF0DB7983}" dt="2025-05-07T20:38:23.984" v="3092" actId="478"/>
          <ac:picMkLst>
            <pc:docMk/>
            <pc:sldMk cId="3998517586" sldId="273"/>
            <ac:picMk id="19" creationId="{B6995F9B-FB3B-B15C-DD53-215D396D6D42}"/>
          </ac:picMkLst>
        </pc:picChg>
        <pc:picChg chg="del">
          <ac:chgData name="James Atkinson" userId="be6084e9c1a36ae8" providerId="LiveId" clId="{8C235A98-61A9-4006-9685-F7BBF0DB7983}" dt="2025-05-07T20:38:10.141" v="3087" actId="478"/>
          <ac:picMkLst>
            <pc:docMk/>
            <pc:sldMk cId="3998517586" sldId="273"/>
            <ac:picMk id="21" creationId="{E5E38742-FAA8-AE83-9A32-CC63967CA460}"/>
          </ac:picMkLst>
        </pc:picChg>
      </pc:sldChg>
      <pc:sldChg chg="addSp delSp modSp add del mod modNotesTx">
        <pc:chgData name="James Atkinson" userId="be6084e9c1a36ae8" providerId="LiveId" clId="{8C235A98-61A9-4006-9685-F7BBF0DB7983}" dt="2025-05-08T21:12:35.449" v="7685" actId="47"/>
        <pc:sldMkLst>
          <pc:docMk/>
          <pc:sldMk cId="2093374252" sldId="274"/>
        </pc:sldMkLst>
        <pc:spChg chg="mod">
          <ac:chgData name="James Atkinson" userId="be6084e9c1a36ae8" providerId="LiveId" clId="{8C235A98-61A9-4006-9685-F7BBF0DB7983}" dt="2025-05-07T20:41:47.676" v="3122" actId="20577"/>
          <ac:spMkLst>
            <pc:docMk/>
            <pc:sldMk cId="2093374252" sldId="274"/>
            <ac:spMk id="2" creationId="{F8BF3C71-4CBF-989A-7C83-A7B1C65A33A7}"/>
          </ac:spMkLst>
        </pc:spChg>
        <pc:picChg chg="add del">
          <ac:chgData name="James Atkinson" userId="be6084e9c1a36ae8" providerId="LiveId" clId="{8C235A98-61A9-4006-9685-F7BBF0DB7983}" dt="2025-05-07T20:42:29.757" v="3145" actId="478"/>
          <ac:picMkLst>
            <pc:docMk/>
            <pc:sldMk cId="2093374252" sldId="274"/>
            <ac:picMk id="4" creationId="{AB36A03B-D1C8-D1F9-820B-38D6E9E8AB09}"/>
          </ac:picMkLst>
        </pc:picChg>
        <pc:picChg chg="add del mod">
          <ac:chgData name="James Atkinson" userId="be6084e9c1a36ae8" providerId="LiveId" clId="{8C235A98-61A9-4006-9685-F7BBF0DB7983}" dt="2025-05-08T21:10:10.834" v="7630" actId="478"/>
          <ac:picMkLst>
            <pc:docMk/>
            <pc:sldMk cId="2093374252" sldId="274"/>
            <ac:picMk id="5" creationId="{1BE9A1B1-DFB1-B2DF-E0D0-71F5F46BEAA0}"/>
          </ac:picMkLst>
        </pc:picChg>
        <pc:picChg chg="add del">
          <ac:chgData name="James Atkinson" userId="be6084e9c1a36ae8" providerId="LiveId" clId="{8C235A98-61A9-4006-9685-F7BBF0DB7983}" dt="2025-05-07T20:42:43.324" v="3147" actId="478"/>
          <ac:picMkLst>
            <pc:docMk/>
            <pc:sldMk cId="2093374252" sldId="274"/>
            <ac:picMk id="6" creationId="{93600A6F-AC61-4B75-29F6-963C22CF5824}"/>
          </ac:picMkLst>
        </pc:picChg>
        <pc:picChg chg="add del">
          <ac:chgData name="James Atkinson" userId="be6084e9c1a36ae8" providerId="LiveId" clId="{8C235A98-61A9-4006-9685-F7BBF0DB7983}" dt="2025-05-07T21:07:11.493" v="3165" actId="478"/>
          <ac:picMkLst>
            <pc:docMk/>
            <pc:sldMk cId="2093374252" sldId="274"/>
            <ac:picMk id="8" creationId="{1156A374-2125-4037-32CD-D4435FBCA7E6}"/>
          </ac:picMkLst>
        </pc:picChg>
        <pc:picChg chg="add del mod">
          <ac:chgData name="James Atkinson" userId="be6084e9c1a36ae8" providerId="LiveId" clId="{8C235A98-61A9-4006-9685-F7BBF0DB7983}" dt="2025-05-08T21:10:10.834" v="7630" actId="478"/>
          <ac:picMkLst>
            <pc:docMk/>
            <pc:sldMk cId="2093374252" sldId="274"/>
            <ac:picMk id="9" creationId="{CBB475F3-8BDA-202D-A3C3-EE920F2A6B5E}"/>
          </ac:picMkLst>
        </pc:picChg>
        <pc:picChg chg="add del">
          <ac:chgData name="James Atkinson" userId="be6084e9c1a36ae8" providerId="LiveId" clId="{8C235A98-61A9-4006-9685-F7BBF0DB7983}" dt="2025-05-07T21:07:25.166" v="3169" actId="478"/>
          <ac:picMkLst>
            <pc:docMk/>
            <pc:sldMk cId="2093374252" sldId="274"/>
            <ac:picMk id="10" creationId="{BC33A510-BA1B-27D6-91F7-C74CE4EA2259}"/>
          </ac:picMkLst>
        </pc:picChg>
        <pc:picChg chg="add del mod">
          <ac:chgData name="James Atkinson" userId="be6084e9c1a36ae8" providerId="LiveId" clId="{8C235A98-61A9-4006-9685-F7BBF0DB7983}" dt="2025-05-08T21:10:10.834" v="7630" actId="478"/>
          <ac:picMkLst>
            <pc:docMk/>
            <pc:sldMk cId="2093374252" sldId="274"/>
            <ac:picMk id="12" creationId="{7DA31D71-FCB3-1644-67ED-75BEA1FE51E5}"/>
          </ac:picMkLst>
        </pc:picChg>
        <pc:picChg chg="add del mod">
          <ac:chgData name="James Atkinson" userId="be6084e9c1a36ae8" providerId="LiveId" clId="{8C235A98-61A9-4006-9685-F7BBF0DB7983}" dt="2025-05-08T21:10:10.834" v="7630" actId="478"/>
          <ac:picMkLst>
            <pc:docMk/>
            <pc:sldMk cId="2093374252" sldId="274"/>
            <ac:picMk id="14" creationId="{53D47FED-2B85-DBDA-B607-EB676C1391E8}"/>
          </ac:picMkLst>
        </pc:picChg>
      </pc:sldChg>
      <pc:sldChg chg="modSp new mod">
        <pc:chgData name="James Atkinson" userId="be6084e9c1a36ae8" providerId="LiveId" clId="{8C235A98-61A9-4006-9685-F7BBF0DB7983}" dt="2025-05-08T20:40:57.524" v="7432" actId="20577"/>
        <pc:sldMkLst>
          <pc:docMk/>
          <pc:sldMk cId="2801284276" sldId="275"/>
        </pc:sldMkLst>
        <pc:spChg chg="mod">
          <ac:chgData name="James Atkinson" userId="be6084e9c1a36ae8" providerId="LiveId" clId="{8C235A98-61A9-4006-9685-F7BBF0DB7983}" dt="2025-05-07T21:11:00.356" v="3202" actId="20577"/>
          <ac:spMkLst>
            <pc:docMk/>
            <pc:sldMk cId="2801284276" sldId="275"/>
            <ac:spMk id="2" creationId="{174D0CEB-A24D-7A74-7F6B-7DAE76E78277}"/>
          </ac:spMkLst>
        </pc:spChg>
        <pc:spChg chg="mod">
          <ac:chgData name="James Atkinson" userId="be6084e9c1a36ae8" providerId="LiveId" clId="{8C235A98-61A9-4006-9685-F7BBF0DB7983}" dt="2025-05-08T20:40:57.524" v="7432" actId="20577"/>
          <ac:spMkLst>
            <pc:docMk/>
            <pc:sldMk cId="2801284276" sldId="275"/>
            <ac:spMk id="3" creationId="{4CCD1A48-546B-526D-5C8A-7B754269E04E}"/>
          </ac:spMkLst>
        </pc:spChg>
      </pc:sldChg>
      <pc:sldChg chg="modSp add mod">
        <pc:chgData name="James Atkinson" userId="be6084e9c1a36ae8" providerId="LiveId" clId="{8C235A98-61A9-4006-9685-F7BBF0DB7983}" dt="2025-05-08T20:23:58.872" v="6293" actId="20577"/>
        <pc:sldMkLst>
          <pc:docMk/>
          <pc:sldMk cId="145648256" sldId="276"/>
        </pc:sldMkLst>
        <pc:spChg chg="mod">
          <ac:chgData name="James Atkinson" userId="be6084e9c1a36ae8" providerId="LiveId" clId="{8C235A98-61A9-4006-9685-F7BBF0DB7983}" dt="2025-05-07T21:25:01.988" v="3820" actId="20577"/>
          <ac:spMkLst>
            <pc:docMk/>
            <pc:sldMk cId="145648256" sldId="276"/>
            <ac:spMk id="2" creationId="{DE77966B-153B-5A2D-C58A-2BDE04B848AA}"/>
          </ac:spMkLst>
        </pc:spChg>
        <pc:spChg chg="mod">
          <ac:chgData name="James Atkinson" userId="be6084e9c1a36ae8" providerId="LiveId" clId="{8C235A98-61A9-4006-9685-F7BBF0DB7983}" dt="2025-05-08T20:23:58.872" v="6293" actId="20577"/>
          <ac:spMkLst>
            <pc:docMk/>
            <pc:sldMk cId="145648256" sldId="276"/>
            <ac:spMk id="3" creationId="{66423757-4FDF-ECCD-80BB-D9431E30D78C}"/>
          </ac:spMkLst>
        </pc:spChg>
      </pc:sldChg>
      <pc:sldChg chg="modSp add mod">
        <pc:chgData name="James Atkinson" userId="be6084e9c1a36ae8" providerId="LiveId" clId="{8C235A98-61A9-4006-9685-F7BBF0DB7983}" dt="2025-05-08T20:15:10.420" v="5811" actId="20577"/>
        <pc:sldMkLst>
          <pc:docMk/>
          <pc:sldMk cId="503008851" sldId="277"/>
        </pc:sldMkLst>
        <pc:spChg chg="mod">
          <ac:chgData name="James Atkinson" userId="be6084e9c1a36ae8" providerId="LiveId" clId="{8C235A98-61A9-4006-9685-F7BBF0DB7983}" dt="2025-05-07T21:26:12.790" v="4117" actId="20577"/>
          <ac:spMkLst>
            <pc:docMk/>
            <pc:sldMk cId="503008851" sldId="277"/>
            <ac:spMk id="2" creationId="{F0863775-063F-5280-E74A-4FC45DD6B5D2}"/>
          </ac:spMkLst>
        </pc:spChg>
        <pc:spChg chg="mod">
          <ac:chgData name="James Atkinson" userId="be6084e9c1a36ae8" providerId="LiveId" clId="{8C235A98-61A9-4006-9685-F7BBF0DB7983}" dt="2025-05-08T20:15:10.420" v="5811" actId="20577"/>
          <ac:spMkLst>
            <pc:docMk/>
            <pc:sldMk cId="503008851" sldId="277"/>
            <ac:spMk id="3" creationId="{1976BC59-7449-1AC6-8F28-461B1E8001D7}"/>
          </ac:spMkLst>
        </pc:spChg>
      </pc:sldChg>
      <pc:sldChg chg="modSp add mod">
        <pc:chgData name="James Atkinson" userId="be6084e9c1a36ae8" providerId="LiveId" clId="{8C235A98-61A9-4006-9685-F7BBF0DB7983}" dt="2025-05-08T20:24:48.344" v="6430" actId="20577"/>
        <pc:sldMkLst>
          <pc:docMk/>
          <pc:sldMk cId="3108540643" sldId="278"/>
        </pc:sldMkLst>
        <pc:spChg chg="mod">
          <ac:chgData name="James Atkinson" userId="be6084e9c1a36ae8" providerId="LiveId" clId="{8C235A98-61A9-4006-9685-F7BBF0DB7983}" dt="2025-05-07T21:35:18.748" v="4703" actId="20577"/>
          <ac:spMkLst>
            <pc:docMk/>
            <pc:sldMk cId="3108540643" sldId="278"/>
            <ac:spMk id="2" creationId="{BF6E5C34-F188-7199-6C61-E0836BDC2F84}"/>
          </ac:spMkLst>
        </pc:spChg>
        <pc:spChg chg="mod">
          <ac:chgData name="James Atkinson" userId="be6084e9c1a36ae8" providerId="LiveId" clId="{8C235A98-61A9-4006-9685-F7BBF0DB7983}" dt="2025-05-08T20:24:48.344" v="6430" actId="20577"/>
          <ac:spMkLst>
            <pc:docMk/>
            <pc:sldMk cId="3108540643" sldId="278"/>
            <ac:spMk id="3" creationId="{5FF8C7C8-63F1-FFB7-6554-C7BD0A150DF8}"/>
          </ac:spMkLst>
        </pc:spChg>
      </pc:sldChg>
      <pc:sldChg chg="modSp add mod ord">
        <pc:chgData name="James Atkinson" userId="be6084e9c1a36ae8" providerId="LiveId" clId="{8C235A98-61A9-4006-9685-F7BBF0DB7983}" dt="2025-05-08T20:36:59.110" v="7188" actId="255"/>
        <pc:sldMkLst>
          <pc:docMk/>
          <pc:sldMk cId="951647937" sldId="279"/>
        </pc:sldMkLst>
        <pc:spChg chg="mod">
          <ac:chgData name="James Atkinson" userId="be6084e9c1a36ae8" providerId="LiveId" clId="{8C235A98-61A9-4006-9685-F7BBF0DB7983}" dt="2025-05-08T20:10:18.745" v="5719" actId="20577"/>
          <ac:spMkLst>
            <pc:docMk/>
            <pc:sldMk cId="951647937" sldId="279"/>
            <ac:spMk id="2" creationId="{BD4119EF-9C80-8BD6-D1C2-E5AFEF2C9FDA}"/>
          </ac:spMkLst>
        </pc:spChg>
        <pc:spChg chg="mod">
          <ac:chgData name="James Atkinson" userId="be6084e9c1a36ae8" providerId="LiveId" clId="{8C235A98-61A9-4006-9685-F7BBF0DB7983}" dt="2025-05-08T20:36:59.110" v="7188" actId="255"/>
          <ac:spMkLst>
            <pc:docMk/>
            <pc:sldMk cId="951647937" sldId="279"/>
            <ac:spMk id="3" creationId="{BD914CCB-078F-D9CB-7FE5-FD340E92BA2C}"/>
          </ac:spMkLst>
        </pc:spChg>
      </pc:sldChg>
      <pc:sldChg chg="addSp modSp add mod">
        <pc:chgData name="James Atkinson" userId="be6084e9c1a36ae8" providerId="LiveId" clId="{8C235A98-61A9-4006-9685-F7BBF0DB7983}" dt="2025-05-08T20:32:16.821" v="6753" actId="20577"/>
        <pc:sldMkLst>
          <pc:docMk/>
          <pc:sldMk cId="1930338438" sldId="280"/>
        </pc:sldMkLst>
        <pc:spChg chg="mod">
          <ac:chgData name="James Atkinson" userId="be6084e9c1a36ae8" providerId="LiveId" clId="{8C235A98-61A9-4006-9685-F7BBF0DB7983}" dt="2025-05-08T20:27:08.608" v="6486" actId="20577"/>
          <ac:spMkLst>
            <pc:docMk/>
            <pc:sldMk cId="1930338438" sldId="280"/>
            <ac:spMk id="2" creationId="{6A45E43E-6A11-7B72-03F9-8E1516A81109}"/>
          </ac:spMkLst>
        </pc:spChg>
        <pc:spChg chg="mod">
          <ac:chgData name="James Atkinson" userId="be6084e9c1a36ae8" providerId="LiveId" clId="{8C235A98-61A9-4006-9685-F7BBF0DB7983}" dt="2025-05-08T20:32:16.821" v="6753" actId="20577"/>
          <ac:spMkLst>
            <pc:docMk/>
            <pc:sldMk cId="1930338438" sldId="280"/>
            <ac:spMk id="3" creationId="{C48A9FFE-5EB3-80D0-A63C-1F7C28A3033C}"/>
          </ac:spMkLst>
        </pc:spChg>
        <pc:graphicFrameChg chg="add mod">
          <ac:chgData name="James Atkinson" userId="be6084e9c1a36ae8" providerId="LiveId" clId="{8C235A98-61A9-4006-9685-F7BBF0DB7983}" dt="2025-05-08T20:29:29.687" v="6596"/>
          <ac:graphicFrameMkLst>
            <pc:docMk/>
            <pc:sldMk cId="1930338438" sldId="280"/>
            <ac:graphicFrameMk id="4" creationId="{9227A6C3-FFE3-88B6-253E-DDA388085467}"/>
          </ac:graphicFrameMkLst>
        </pc:graphicFrameChg>
      </pc:sldChg>
      <pc:sldChg chg="addSp delSp modSp add mod modNotesTx">
        <pc:chgData name="James Atkinson" userId="be6084e9c1a36ae8" providerId="LiveId" clId="{8C235A98-61A9-4006-9685-F7BBF0DB7983}" dt="2025-05-08T20:41:52.208" v="7482" actId="14100"/>
        <pc:sldMkLst>
          <pc:docMk/>
          <pc:sldMk cId="3533317388" sldId="281"/>
        </pc:sldMkLst>
        <pc:spChg chg="mod">
          <ac:chgData name="James Atkinson" userId="be6084e9c1a36ae8" providerId="LiveId" clId="{8C235A98-61A9-4006-9685-F7BBF0DB7983}" dt="2025-05-08T20:34:02.059" v="7089" actId="20577"/>
          <ac:spMkLst>
            <pc:docMk/>
            <pc:sldMk cId="3533317388" sldId="281"/>
            <ac:spMk id="2" creationId="{36ADE061-28BF-B810-ACBD-B48F639A1898}"/>
          </ac:spMkLst>
        </pc:spChg>
        <pc:spChg chg="del mod">
          <ac:chgData name="James Atkinson" userId="be6084e9c1a36ae8" providerId="LiveId" clId="{8C235A98-61A9-4006-9685-F7BBF0DB7983}" dt="2025-05-08T20:34:09.833" v="7092" actId="478"/>
          <ac:spMkLst>
            <pc:docMk/>
            <pc:sldMk cId="3533317388" sldId="281"/>
            <ac:spMk id="3" creationId="{54B0F058-5A13-6E54-8C2E-4704022A751D}"/>
          </ac:spMkLst>
        </pc:spChg>
        <pc:spChg chg="add mod">
          <ac:chgData name="James Atkinson" userId="be6084e9c1a36ae8" providerId="LiveId" clId="{8C235A98-61A9-4006-9685-F7BBF0DB7983}" dt="2025-05-08T20:36:28.171" v="7183" actId="20577"/>
          <ac:spMkLst>
            <pc:docMk/>
            <pc:sldMk cId="3533317388" sldId="281"/>
            <ac:spMk id="5" creationId="{338191E6-7AD3-A0FD-A63E-4B84744AD7D2}"/>
          </ac:spMkLst>
        </pc:spChg>
        <pc:graphicFrameChg chg="add mod modGraphic">
          <ac:chgData name="James Atkinson" userId="be6084e9c1a36ae8" providerId="LiveId" clId="{8C235A98-61A9-4006-9685-F7BBF0DB7983}" dt="2025-05-08T20:41:52.208" v="7482" actId="14100"/>
          <ac:graphicFrameMkLst>
            <pc:docMk/>
            <pc:sldMk cId="3533317388" sldId="281"/>
            <ac:graphicFrameMk id="4" creationId="{FB9563EA-DBB5-87CF-E3E9-8D3586F7D8E3}"/>
          </ac:graphicFrameMkLst>
        </pc:graphicFrameChg>
        <pc:graphicFrameChg chg="del modGraphic">
          <ac:chgData name="James Atkinson" userId="be6084e9c1a36ae8" providerId="LiveId" clId="{8C235A98-61A9-4006-9685-F7BBF0DB7983}" dt="2025-05-08T20:34:26.238" v="7096" actId="478"/>
          <ac:graphicFrameMkLst>
            <pc:docMk/>
            <pc:sldMk cId="3533317388" sldId="281"/>
            <ac:graphicFrameMk id="9" creationId="{DB8F281A-B734-8AA9-8FCF-7B9CD0A2D519}"/>
          </ac:graphicFrameMkLst>
        </pc:graphicFrameChg>
        <pc:picChg chg="del">
          <ac:chgData name="James Atkinson" userId="be6084e9c1a36ae8" providerId="LiveId" clId="{8C235A98-61A9-4006-9685-F7BBF0DB7983}" dt="2025-05-08T20:34:06.090" v="7090" actId="478"/>
          <ac:picMkLst>
            <pc:docMk/>
            <pc:sldMk cId="3533317388" sldId="281"/>
            <ac:picMk id="1028" creationId="{B9A60732-4B79-6CDF-3402-539A1719D2ED}"/>
          </ac:picMkLst>
        </pc:picChg>
        <pc:picChg chg="del">
          <ac:chgData name="James Atkinson" userId="be6084e9c1a36ae8" providerId="LiveId" clId="{8C235A98-61A9-4006-9685-F7BBF0DB7983}" dt="2025-05-08T20:34:06.090" v="7090" actId="478"/>
          <ac:picMkLst>
            <pc:docMk/>
            <pc:sldMk cId="3533317388" sldId="281"/>
            <ac:picMk id="1030" creationId="{CEDC40FD-D5D7-A393-FDC0-6D2F51AD4C6A}"/>
          </ac:picMkLst>
        </pc:picChg>
        <pc:picChg chg="del">
          <ac:chgData name="James Atkinson" userId="be6084e9c1a36ae8" providerId="LiveId" clId="{8C235A98-61A9-4006-9685-F7BBF0DB7983}" dt="2025-05-08T20:34:06.090" v="7090" actId="478"/>
          <ac:picMkLst>
            <pc:docMk/>
            <pc:sldMk cId="3533317388" sldId="281"/>
            <ac:picMk id="1040" creationId="{B9E36897-BC5A-678B-70D3-59FA46E44029}"/>
          </ac:picMkLst>
        </pc:picChg>
      </pc:sldChg>
      <pc:sldChg chg="addSp delSp modSp add mod">
        <pc:chgData name="James Atkinson" userId="be6084e9c1a36ae8" providerId="LiveId" clId="{8C235A98-61A9-4006-9685-F7BBF0DB7983}" dt="2025-05-08T21:10:13.500" v="7632" actId="1076"/>
        <pc:sldMkLst>
          <pc:docMk/>
          <pc:sldMk cId="3188170479" sldId="282"/>
        </pc:sldMkLst>
        <pc:spChg chg="mod">
          <ac:chgData name="James Atkinson" userId="be6084e9c1a36ae8" providerId="LiveId" clId="{8C235A98-61A9-4006-9685-F7BBF0DB7983}" dt="2025-05-08T21:06:52.581" v="7549" actId="20577"/>
          <ac:spMkLst>
            <pc:docMk/>
            <pc:sldMk cId="3188170479" sldId="282"/>
            <ac:spMk id="2" creationId="{5C94A56C-66AA-E58A-2539-A81269554111}"/>
          </ac:spMkLst>
        </pc:spChg>
        <pc:spChg chg="add del">
          <ac:chgData name="James Atkinson" userId="be6084e9c1a36ae8" providerId="LiveId" clId="{8C235A98-61A9-4006-9685-F7BBF0DB7983}" dt="2025-05-08T21:07:32.288" v="7582" actId="22"/>
          <ac:spMkLst>
            <pc:docMk/>
            <pc:sldMk cId="3188170479" sldId="282"/>
            <ac:spMk id="16" creationId="{AB199C13-5046-D398-A9D8-BBC6530219E2}"/>
          </ac:spMkLst>
        </pc:spChg>
        <pc:picChg chg="del">
          <ac:chgData name="James Atkinson" userId="be6084e9c1a36ae8" providerId="LiveId" clId="{8C235A98-61A9-4006-9685-F7BBF0DB7983}" dt="2025-05-08T21:08:29.260" v="7607" actId="478"/>
          <ac:picMkLst>
            <pc:docMk/>
            <pc:sldMk cId="3188170479" sldId="282"/>
            <ac:picMk id="4" creationId="{AB527CF4-689B-53CA-3326-B6798D7C7AE7}"/>
          </ac:picMkLst>
        </pc:picChg>
        <pc:picChg chg="add mod">
          <ac:chgData name="James Atkinson" userId="be6084e9c1a36ae8" providerId="LiveId" clId="{8C235A98-61A9-4006-9685-F7BBF0DB7983}" dt="2025-05-08T21:07:28.638" v="7578"/>
          <ac:picMkLst>
            <pc:docMk/>
            <pc:sldMk cId="3188170479" sldId="282"/>
            <ac:picMk id="5" creationId="{A3A7394E-B78E-B9BD-F6A1-E6A364B22777}"/>
          </ac:picMkLst>
        </pc:picChg>
        <pc:picChg chg="add del">
          <ac:chgData name="James Atkinson" userId="be6084e9c1a36ae8" providerId="LiveId" clId="{8C235A98-61A9-4006-9685-F7BBF0DB7983}" dt="2025-05-08T21:08:37.988" v="7610" actId="478"/>
          <ac:picMkLst>
            <pc:docMk/>
            <pc:sldMk cId="3188170479" sldId="282"/>
            <ac:picMk id="6" creationId="{12B8CE53-D7CA-5D86-6237-378ACB51C57A}"/>
          </ac:picMkLst>
        </pc:picChg>
        <pc:picChg chg="add del">
          <ac:chgData name="James Atkinson" userId="be6084e9c1a36ae8" providerId="LiveId" clId="{8C235A98-61A9-4006-9685-F7BBF0DB7983}" dt="2025-05-08T21:08:43.550" v="7612" actId="478"/>
          <ac:picMkLst>
            <pc:docMk/>
            <pc:sldMk cId="3188170479" sldId="282"/>
            <ac:picMk id="8" creationId="{A9F1FFD6-A420-7DFC-E353-9F6B43219A9C}"/>
          </ac:picMkLst>
        </pc:picChg>
        <pc:picChg chg="add mod">
          <ac:chgData name="James Atkinson" userId="be6084e9c1a36ae8" providerId="LiveId" clId="{8C235A98-61A9-4006-9685-F7BBF0DB7983}" dt="2025-05-08T21:07:28.638" v="7578"/>
          <ac:picMkLst>
            <pc:docMk/>
            <pc:sldMk cId="3188170479" sldId="282"/>
            <ac:picMk id="9" creationId="{2F9D895E-FB64-E1D9-91BE-BAA6D3DC50A6}"/>
          </ac:picMkLst>
        </pc:picChg>
        <pc:picChg chg="add del">
          <ac:chgData name="James Atkinson" userId="be6084e9c1a36ae8" providerId="LiveId" clId="{8C235A98-61A9-4006-9685-F7BBF0DB7983}" dt="2025-05-08T21:09:34.069" v="7627" actId="478"/>
          <ac:picMkLst>
            <pc:docMk/>
            <pc:sldMk cId="3188170479" sldId="282"/>
            <ac:picMk id="10" creationId="{DCE3FF9C-2985-E409-8FB2-5E111C545409}"/>
          </ac:picMkLst>
        </pc:picChg>
        <pc:picChg chg="add mod">
          <ac:chgData name="James Atkinson" userId="be6084e9c1a36ae8" providerId="LiveId" clId="{8C235A98-61A9-4006-9685-F7BBF0DB7983}" dt="2025-05-08T21:07:28.638" v="7578"/>
          <ac:picMkLst>
            <pc:docMk/>
            <pc:sldMk cId="3188170479" sldId="282"/>
            <ac:picMk id="12" creationId="{06EB4315-F310-A964-0931-23E563E023DB}"/>
          </ac:picMkLst>
        </pc:picChg>
        <pc:picChg chg="add mod">
          <ac:chgData name="James Atkinson" userId="be6084e9c1a36ae8" providerId="LiveId" clId="{8C235A98-61A9-4006-9685-F7BBF0DB7983}" dt="2025-05-08T21:07:28.638" v="7578"/>
          <ac:picMkLst>
            <pc:docMk/>
            <pc:sldMk cId="3188170479" sldId="282"/>
            <ac:picMk id="14" creationId="{C6588B4C-F1CE-E5B2-E882-17E01A0ABA37}"/>
          </ac:picMkLst>
        </pc:picChg>
        <pc:picChg chg="add mod">
          <ac:chgData name="James Atkinson" userId="be6084e9c1a36ae8" providerId="LiveId" clId="{8C235A98-61A9-4006-9685-F7BBF0DB7983}" dt="2025-05-08T21:10:13.500" v="7632" actId="1076"/>
          <ac:picMkLst>
            <pc:docMk/>
            <pc:sldMk cId="3188170479" sldId="282"/>
            <ac:picMk id="18" creationId="{199FA430-3C1F-0538-A613-3F82DA4A7CC9}"/>
          </ac:picMkLst>
        </pc:picChg>
        <pc:picChg chg="add mod">
          <ac:chgData name="James Atkinson" userId="be6084e9c1a36ae8" providerId="LiveId" clId="{8C235A98-61A9-4006-9685-F7BBF0DB7983}" dt="2025-05-08T21:08:35.374" v="7608" actId="1076"/>
          <ac:picMkLst>
            <pc:docMk/>
            <pc:sldMk cId="3188170479" sldId="282"/>
            <ac:picMk id="20" creationId="{6F204430-B219-0CDB-67AF-5B5B28D16C8E}"/>
          </ac:picMkLst>
        </pc:picChg>
        <pc:picChg chg="add mod">
          <ac:chgData name="James Atkinson" userId="be6084e9c1a36ae8" providerId="LiveId" clId="{8C235A98-61A9-4006-9685-F7BBF0DB7983}" dt="2025-05-08T21:08:41.040" v="7611" actId="1076"/>
          <ac:picMkLst>
            <pc:docMk/>
            <pc:sldMk cId="3188170479" sldId="282"/>
            <ac:picMk id="22" creationId="{8A74C498-F42D-542F-C50B-F6341DE26A7F}"/>
          </ac:picMkLst>
        </pc:picChg>
        <pc:picChg chg="add mod">
          <ac:chgData name="James Atkinson" userId="be6084e9c1a36ae8" providerId="LiveId" clId="{8C235A98-61A9-4006-9685-F7BBF0DB7983}" dt="2025-05-08T21:09:30.364" v="7625" actId="14100"/>
          <ac:picMkLst>
            <pc:docMk/>
            <pc:sldMk cId="3188170479" sldId="282"/>
            <ac:picMk id="24" creationId="{9B3BE8DA-D37A-1797-5101-E3C8018B4D77}"/>
          </ac:picMkLst>
        </pc:picChg>
      </pc:sldChg>
      <pc:sldChg chg="addSp delSp modSp add mod">
        <pc:chgData name="James Atkinson" userId="be6084e9c1a36ae8" providerId="LiveId" clId="{8C235A98-61A9-4006-9685-F7BBF0DB7983}" dt="2025-05-08T21:12:13.370" v="7684" actId="20577"/>
        <pc:sldMkLst>
          <pc:docMk/>
          <pc:sldMk cId="796788316" sldId="283"/>
        </pc:sldMkLst>
        <pc:spChg chg="mod">
          <ac:chgData name="James Atkinson" userId="be6084e9c1a36ae8" providerId="LiveId" clId="{8C235A98-61A9-4006-9685-F7BBF0DB7983}" dt="2025-05-08T21:12:13.370" v="7684" actId="20577"/>
          <ac:spMkLst>
            <pc:docMk/>
            <pc:sldMk cId="796788316" sldId="283"/>
            <ac:spMk id="2" creationId="{D81C896D-5649-F9D2-1BEB-6D0D2F673E24}"/>
          </ac:spMkLst>
        </pc:spChg>
        <pc:picChg chg="add mod">
          <ac:chgData name="James Atkinson" userId="be6084e9c1a36ae8" providerId="LiveId" clId="{8C235A98-61A9-4006-9685-F7BBF0DB7983}" dt="2025-05-08T21:11:09.592" v="7655" actId="14100"/>
          <ac:picMkLst>
            <pc:docMk/>
            <pc:sldMk cId="796788316" sldId="283"/>
            <ac:picMk id="4" creationId="{E52C76EB-68AA-F8C6-9344-BC84DCE298E8}"/>
          </ac:picMkLst>
        </pc:picChg>
        <pc:picChg chg="add mod">
          <ac:chgData name="James Atkinson" userId="be6084e9c1a36ae8" providerId="LiveId" clId="{8C235A98-61A9-4006-9685-F7BBF0DB7983}" dt="2025-05-08T21:11:34.236" v="7662" actId="14100"/>
          <ac:picMkLst>
            <pc:docMk/>
            <pc:sldMk cId="796788316" sldId="283"/>
            <ac:picMk id="6" creationId="{470560DC-E003-4E5D-23FF-9E94F799227C}"/>
          </ac:picMkLst>
        </pc:picChg>
        <pc:picChg chg="add mod">
          <ac:chgData name="James Atkinson" userId="be6084e9c1a36ae8" providerId="LiveId" clId="{8C235A98-61A9-4006-9685-F7BBF0DB7983}" dt="2025-05-08T21:11:49.625" v="7666" actId="14100"/>
          <ac:picMkLst>
            <pc:docMk/>
            <pc:sldMk cId="796788316" sldId="283"/>
            <ac:picMk id="8" creationId="{AE4724BD-E3AD-0ABD-1A09-A4718AD9F50D}"/>
          </ac:picMkLst>
        </pc:picChg>
        <pc:picChg chg="add mod">
          <ac:chgData name="James Atkinson" userId="be6084e9c1a36ae8" providerId="LiveId" clId="{8C235A98-61A9-4006-9685-F7BBF0DB7983}" dt="2025-05-08T21:12:02.266" v="7670" actId="14100"/>
          <ac:picMkLst>
            <pc:docMk/>
            <pc:sldMk cId="796788316" sldId="283"/>
            <ac:picMk id="10" creationId="{6D0B5897-2601-C871-EFEA-70357F70DC1E}"/>
          </ac:picMkLst>
        </pc:picChg>
        <pc:picChg chg="del">
          <ac:chgData name="James Atkinson" userId="be6084e9c1a36ae8" providerId="LiveId" clId="{8C235A98-61A9-4006-9685-F7BBF0DB7983}" dt="2025-05-08T21:11:51.997" v="7667" actId="478"/>
          <ac:picMkLst>
            <pc:docMk/>
            <pc:sldMk cId="796788316" sldId="283"/>
            <ac:picMk id="18" creationId="{45EB806B-8DB0-81A5-B142-04659E1A3217}"/>
          </ac:picMkLst>
        </pc:picChg>
        <pc:picChg chg="del">
          <ac:chgData name="James Atkinson" userId="be6084e9c1a36ae8" providerId="LiveId" clId="{8C235A98-61A9-4006-9685-F7BBF0DB7983}" dt="2025-05-08T21:10:22.286" v="7634" actId="478"/>
          <ac:picMkLst>
            <pc:docMk/>
            <pc:sldMk cId="796788316" sldId="283"/>
            <ac:picMk id="20" creationId="{0A5DFF82-AB89-AD39-F491-FF05330BF06F}"/>
          </ac:picMkLst>
        </pc:picChg>
        <pc:picChg chg="del">
          <ac:chgData name="James Atkinson" userId="be6084e9c1a36ae8" providerId="LiveId" clId="{8C235A98-61A9-4006-9685-F7BBF0DB7983}" dt="2025-05-08T21:11:21.074" v="7658" actId="478"/>
          <ac:picMkLst>
            <pc:docMk/>
            <pc:sldMk cId="796788316" sldId="283"/>
            <ac:picMk id="22" creationId="{F24B6979-089A-09FC-AA56-EEF2D0FA9E81}"/>
          </ac:picMkLst>
        </pc:picChg>
        <pc:picChg chg="del">
          <ac:chgData name="James Atkinson" userId="be6084e9c1a36ae8" providerId="LiveId" clId="{8C235A98-61A9-4006-9685-F7BBF0DB7983}" dt="2025-05-08T21:11:37.051" v="7663" actId="478"/>
          <ac:picMkLst>
            <pc:docMk/>
            <pc:sldMk cId="796788316" sldId="283"/>
            <ac:picMk id="24" creationId="{57E66824-FA63-5A0E-A217-D662368F7AA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Hybrid aircraft designs gathering interest from industry and academia</a:t>
            </a: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Climate impact reduction</a:t>
            </a: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Reduced fuel burn</a:t>
            </a: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Reduced fuel cost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Feasibility contingent on multiple factors:</a:t>
            </a: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Battery energy density</a:t>
            </a: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Specific strength of airframes</a:t>
            </a: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Improvements in aerodynamic design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make a case for where hybrids could replace conventional aircraft:</a:t>
            </a: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 to determine how much fuel we can save</a:t>
            </a: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 to consider a wide number of airframes</a:t>
            </a: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 to figure out how changing mass of aircraft and battery energy density influences fuel saving for a given range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5921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46C8-4760-C656-03A5-D98F416A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D0A3D-EAC9-5A0A-4F21-EFA752C21B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E41BBE-3323-A387-6BF6-3278EEE94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GB" dirty="0"/>
              <a:t>Aircraft parameters determined from CFD papers, brochures and Purdue University Website</a:t>
            </a:r>
          </a:p>
          <a:p>
            <a:pPr marL="158750" indent="0">
              <a:buNone/>
            </a:pPr>
            <a:r>
              <a:rPr lang="en-GB" dirty="0"/>
              <a:t>Some uncertainty in parameters, </a:t>
            </a:r>
            <a:r>
              <a:rPr lang="en-GB" dirty="0" err="1"/>
              <a:t>takeoff</a:t>
            </a:r>
            <a:r>
              <a:rPr lang="en-GB" dirty="0"/>
              <a:t> PSFC, slightly different propulsors</a:t>
            </a:r>
          </a:p>
        </p:txBody>
      </p:sp>
    </p:spTree>
    <p:extLst>
      <p:ext uri="{BB962C8B-B14F-4D97-AF65-F5344CB8AC3E}">
        <p14:creationId xmlns:p14="http://schemas.microsoft.com/office/powerpoint/2010/main" val="311677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3999B-1781-26CF-8E3F-E5B35E0C4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2F96F-6BB8-639A-6FFF-E0E9410CE9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11657-643A-C54B-1FF6-E43AD4C61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89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Derived from assuming steady level flight</a:t>
            </a:r>
          </a:p>
          <a:p>
            <a:r>
              <a:rPr lang="en-GB" dirty="0"/>
              <a:t>Assumes fuel is burned at beginning of mission</a:t>
            </a:r>
          </a:p>
          <a:p>
            <a:r>
              <a:rPr lang="en-GB" dirty="0"/>
              <a:t>Assume efficiency parameters do not change throughout the mission</a:t>
            </a:r>
          </a:p>
        </p:txBody>
      </p:sp>
    </p:spTree>
    <p:extLst>
      <p:ext uri="{BB962C8B-B14F-4D97-AF65-F5344CB8AC3E}">
        <p14:creationId xmlns:p14="http://schemas.microsoft.com/office/powerpoint/2010/main" val="1922407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733F0-F11A-BB50-A534-665D6A8EE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72739B-E85A-FD0F-84B7-62AE4E09F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FF5E93-8DD2-BA6D-61AD-45BD25C0E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592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7AC2D-5224-F7C0-A641-3C5DCBB2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290A9F-F1D9-CD9A-B16B-6AEF8C775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DB9AF0-79AB-8249-EAF1-23AA24D0A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619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7B9A7-966A-53D7-B285-AA69E23F5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A40381-5377-5F0F-FEBA-8E7C2A339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ED1066-9472-7C21-EEE9-94D87BC28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5367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18905-EECC-40F4-9A5F-1D984E495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FC9F25-A1D6-B84E-239C-927D84313E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892CB4-84BE-361E-805B-97D1E5AC2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841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Title slide" preserve="1">
  <p:cSld name="1. Title slide">
    <p:bg>
      <p:bgPr>
        <a:solidFill>
          <a:srgbClr val="F3F3F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98500" y="251150"/>
            <a:ext cx="8392200" cy="17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Source Serif Pro"/>
              <a:buNone/>
              <a:defRPr sz="5400" b="1" i="0">
                <a:solidFill>
                  <a:srgbClr val="4B00A0"/>
                </a:solidFill>
                <a:latin typeface="Source Serif Pro Semibold" panose="02040603050405020204" pitchFamily="18" charset="0"/>
                <a:ea typeface="Source Serif Pro Semibold" panose="02040603050405020204" pitchFamily="18" charset="0"/>
                <a:cs typeface="Source Serif Pro Semibold" panose="02040603050405020204" pitchFamily="18" charset="0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25925" y="2117000"/>
            <a:ext cx="8364600" cy="11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2" name="Google Shape;12;p2" descr="University of Sheffield logo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2529" y="4309700"/>
            <a:ext cx="1813500" cy="5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 descr="University of the Year Whatuni? Student Choice Awards 2024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846" y="4309724"/>
            <a:ext cx="2246807" cy="55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1C1ABAE-6AF7-B5D4-BAED-FEB23B1A8B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687" y="4367946"/>
            <a:ext cx="1420775" cy="52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44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 Closing slide" preserve="1">
  <p:cSld name="6. Closing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 descr="University of Sheffield logo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85300" y="1371942"/>
            <a:ext cx="3891251" cy="11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1707800" y="3134325"/>
            <a:ext cx="54549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marL="1371600" lvl="2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marL="1828800" lvl="3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marL="2286000" lvl="4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marL="2743200" lvl="5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marL="3200400" lvl="6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marL="3657600" lvl="7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marL="4114800" lvl="8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743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 Title text" type="blank" preserve="1">
  <p:cSld name="3. Title text">
    <p:bg>
      <p:bgPr>
        <a:solidFill>
          <a:srgbClr val="F3F3F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05550" y="174950"/>
            <a:ext cx="82743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erif Pro"/>
              <a:buNone/>
              <a:defRPr sz="3000" b="1" i="0">
                <a:solidFill>
                  <a:srgbClr val="4B00A0"/>
                </a:solidFill>
                <a:latin typeface="Source Serif Pro Semibold" panose="02040603050405020204" pitchFamily="18" charset="0"/>
                <a:ea typeface="Source Serif Pro Semibold" panose="02040603050405020204" pitchFamily="18" charset="0"/>
                <a:cs typeface="Source Serif Pro Semibold" panose="02040603050405020204" pitchFamily="18" charset="0"/>
                <a:sym typeface="Source Serif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379526" y="801485"/>
            <a:ext cx="820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144780" y="1073200"/>
            <a:ext cx="844722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44334" y="47457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0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Two equal columns" preserve="1">
  <p:cSld name="4. Two equal columns">
    <p:bg>
      <p:bgPr>
        <a:solidFill>
          <a:srgbClr val="F3F3F3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05550" y="174950"/>
            <a:ext cx="82743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erif Pro"/>
              <a:buNone/>
              <a:defRPr sz="3000" b="1" i="0">
                <a:solidFill>
                  <a:srgbClr val="4B00A0"/>
                </a:solidFill>
                <a:latin typeface="Source Serif Pro Semibold" panose="02040603050405020204" pitchFamily="18" charset="0"/>
                <a:ea typeface="Source Serif Pro Semibold" panose="02040603050405020204" pitchFamily="18" charset="0"/>
                <a:cs typeface="Source Serif Pro Semibold" panose="02040603050405020204" pitchFamily="18" charset="0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cxnSp>
        <p:nvCxnSpPr>
          <p:cNvPr id="21" name="Google Shape;21;p4"/>
          <p:cNvCxnSpPr/>
          <p:nvPr/>
        </p:nvCxnSpPr>
        <p:spPr>
          <a:xfrm>
            <a:off x="379526" y="801485"/>
            <a:ext cx="820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44780" y="1073200"/>
            <a:ext cx="407442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488180" y="1073200"/>
            <a:ext cx="407442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44334" y="47457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777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Blank" preserve="1">
  <p:cSld name="5. 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44334" y="474572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13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18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tat" preserve="1">
  <p:cSld name="Big sta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05550" y="174950"/>
            <a:ext cx="82743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erif Pro"/>
              <a:buNone/>
              <a:defRPr sz="3000" b="1" i="0">
                <a:solidFill>
                  <a:srgbClr val="4B00A0"/>
                </a:solidFill>
                <a:latin typeface="Source Serif Pro Semibold" panose="02040603050405020204" pitchFamily="18" charset="0"/>
                <a:ea typeface="Source Serif Pro Semibold" panose="02040603050405020204" pitchFamily="18" charset="0"/>
                <a:cs typeface="Source Serif Pro Semibold" panose="02040603050405020204" pitchFamily="18" charset="0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 dirty="0"/>
          </a:p>
        </p:txBody>
      </p:sp>
      <p:cxnSp>
        <p:nvCxnSpPr>
          <p:cNvPr id="30" name="Google Shape;30;p6"/>
          <p:cNvCxnSpPr/>
          <p:nvPr/>
        </p:nvCxnSpPr>
        <p:spPr>
          <a:xfrm>
            <a:off x="379526" y="801485"/>
            <a:ext cx="8200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37160" y="1073200"/>
            <a:ext cx="3730440" cy="35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1430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 idx="2"/>
          </p:nvPr>
        </p:nvSpPr>
        <p:spPr>
          <a:xfrm>
            <a:off x="3917900" y="1850905"/>
            <a:ext cx="4662000" cy="22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440099"/>
              </a:buClr>
              <a:buSzPts val="14000"/>
              <a:buFont typeface="Source Serif Pro"/>
              <a:buNone/>
              <a:defRPr sz="14000" b="1" i="0">
                <a:solidFill>
                  <a:srgbClr val="440099"/>
                </a:solidFill>
                <a:latin typeface="Source Serif Pro Semibold" panose="02040603050405020204" pitchFamily="18" charset="0"/>
                <a:ea typeface="Source Serif Pro Semibold" panose="02040603050405020204" pitchFamily="18" charset="0"/>
                <a:cs typeface="Source Serif Pro Semibold" panose="02040603050405020204" pitchFamily="18" charset="0"/>
                <a:sym typeface="Source Serif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440099"/>
              </a:buClr>
              <a:buSzPts val="4000"/>
              <a:buFont typeface="Source Serif Pro"/>
              <a:buNone/>
              <a:defRPr sz="4000">
                <a:solidFill>
                  <a:srgbClr val="440099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440099"/>
              </a:buClr>
              <a:buSzPts val="4000"/>
              <a:buFont typeface="Source Serif Pro"/>
              <a:buNone/>
              <a:defRPr sz="4000">
                <a:solidFill>
                  <a:srgbClr val="440099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440099"/>
              </a:buClr>
              <a:buSzPts val="4000"/>
              <a:buFont typeface="Source Serif Pro"/>
              <a:buNone/>
              <a:defRPr sz="4000">
                <a:solidFill>
                  <a:srgbClr val="440099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440099"/>
              </a:buClr>
              <a:buSzPts val="4000"/>
              <a:buFont typeface="Source Serif Pro"/>
              <a:buNone/>
              <a:defRPr sz="4000">
                <a:solidFill>
                  <a:srgbClr val="440099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440099"/>
              </a:buClr>
              <a:buSzPts val="4000"/>
              <a:buFont typeface="Source Serif Pro"/>
              <a:buNone/>
              <a:defRPr sz="4000">
                <a:solidFill>
                  <a:srgbClr val="440099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440099"/>
              </a:buClr>
              <a:buSzPts val="4000"/>
              <a:buFont typeface="Source Serif Pro"/>
              <a:buNone/>
              <a:defRPr sz="4000">
                <a:solidFill>
                  <a:srgbClr val="440099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440099"/>
              </a:buClr>
              <a:buSzPts val="4000"/>
              <a:buFont typeface="Source Serif Pro"/>
              <a:buNone/>
              <a:defRPr sz="4000">
                <a:solidFill>
                  <a:srgbClr val="440099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440099"/>
              </a:buClr>
              <a:buSzPts val="4000"/>
              <a:buFont typeface="Source Serif Pro"/>
              <a:buNone/>
              <a:defRPr sz="4000">
                <a:solidFill>
                  <a:srgbClr val="440099"/>
                </a:solidFill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210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Section header (arrows)" preserve="1">
  <p:cSld name="2. Section header (arrows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 descr="University of Sheffield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33" y="449439"/>
            <a:ext cx="1558350" cy="4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64650" y="1223900"/>
            <a:ext cx="5914500" cy="27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ource Serif Pro"/>
              <a:buNone/>
              <a:defRPr sz="5200" b="1" i="0">
                <a:solidFill>
                  <a:srgbClr val="4B00A0"/>
                </a:solidFill>
                <a:latin typeface="Source Serif Pro Semibold" panose="02040603050405020204" pitchFamily="18" charset="0"/>
                <a:ea typeface="Source Serif Pro Semibold" panose="02040603050405020204" pitchFamily="18" charset="0"/>
                <a:cs typeface="Source Serif Pro Semibold" panose="02040603050405020204" pitchFamily="18" charset="0"/>
                <a:sym typeface="Source Serif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940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Section header (book)" preserve="1">
  <p:cSld name="2. Section header (book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 descr="University of Sheffield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33" y="449439"/>
            <a:ext cx="1558350" cy="4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64650" y="1223900"/>
            <a:ext cx="5914500" cy="27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ource Serif Pro"/>
              <a:buNone/>
              <a:defRPr sz="5200" b="1" i="0">
                <a:solidFill>
                  <a:srgbClr val="4B00A0"/>
                </a:solidFill>
                <a:latin typeface="Source Serif Pro Semibold" panose="02040603050405020204" pitchFamily="18" charset="0"/>
                <a:ea typeface="Source Serif Pro Semibold" panose="02040603050405020204" pitchFamily="18" charset="0"/>
                <a:cs typeface="Source Serif Pro Semibold" panose="02040603050405020204" pitchFamily="18" charset="0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906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Section header (crown)" preserve="1">
  <p:cSld name="2. Section header (crown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 descr="University of Sheffield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33" y="449439"/>
            <a:ext cx="1558350" cy="4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64650" y="1223900"/>
            <a:ext cx="5502600" cy="27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ource Serif Pro"/>
              <a:buNone/>
              <a:defRPr sz="5200" b="1" i="0">
                <a:solidFill>
                  <a:srgbClr val="4B00A0"/>
                </a:solidFill>
                <a:latin typeface="Source Serif Pro Semibold" panose="02040603050405020204" pitchFamily="18" charset="0"/>
                <a:ea typeface="Source Serif Pro Semibold" panose="02040603050405020204" pitchFamily="18" charset="0"/>
                <a:cs typeface="Source Serif Pro Semibold" panose="02040603050405020204" pitchFamily="18" charset="0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531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Section header (rose)" preserve="1">
  <p:cSld name="2. Section header (rose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 descr="University of Sheffield log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33" y="449439"/>
            <a:ext cx="1558350" cy="472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464650" y="1223900"/>
            <a:ext cx="5984700" cy="27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Source Serif Pro"/>
              <a:buNone/>
              <a:defRPr sz="5200" b="1" i="0">
                <a:solidFill>
                  <a:srgbClr val="4B00A0"/>
                </a:solidFill>
                <a:latin typeface="Source Serif Pro Semibold" panose="02040603050405020204" pitchFamily="18" charset="0"/>
                <a:ea typeface="Source Serif Pro Semibold" panose="02040603050405020204" pitchFamily="18" charset="0"/>
                <a:cs typeface="Source Serif Pro Semibold" panose="02040603050405020204" pitchFamily="18" charset="0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440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B7B3F0-7717-8EE6-1CDD-2EABF80E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152719"/>
            <a:ext cx="8534253" cy="7083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28C13-E82D-3B14-CFB6-03180CED6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990" y="1042352"/>
            <a:ext cx="8538210" cy="3522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EE8F7-627B-D7BF-BA85-9C507EDC4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17451" y="4767263"/>
            <a:ext cx="2738399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6E910-364C-B14F-BACC-545308939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5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rgbClr val="4B00A0"/>
          </a:solidFill>
          <a:latin typeface="Source Serif Pro Semibold" panose="02040603050405020204" pitchFamily="18" charset="0"/>
          <a:ea typeface="Source Serif Pro Semibold" panose="0204060305040502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jatkinson9@sheffield.ac.uk" TargetMode="Externa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trd.2024.104191" TargetMode="External"/><Relationship Id="rId3" Type="http://schemas.openxmlformats.org/officeDocument/2006/relationships/hyperlink" Target="https://doi.org/10.2991/978-94-6463-092-3_2" TargetMode="External"/><Relationship Id="rId7" Type="http://schemas.openxmlformats.org/officeDocument/2006/relationships/hyperlink" Target="https://www.atr-aircraft.com/wp-content/uploads/2022/06/ATR_Fiche72-600-3.pdf?_gl=1" TargetMode="External"/><Relationship Id="rId12" Type="http://schemas.openxmlformats.org/officeDocument/2006/relationships/hyperlink" Target="https://doi.org/10.3390/aerospace10080687" TargetMode="External"/><Relationship Id="rId2" Type="http://schemas.openxmlformats.org/officeDocument/2006/relationships/hyperlink" Target="https://engineering.purdue.edu/~propulsi/propulsion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picanaer.eu/wp-content/uploads/2020/01/340B_easa.pdf" TargetMode="External"/><Relationship Id="rId11" Type="http://schemas.openxmlformats.org/officeDocument/2006/relationships/hyperlink" Target="https://tradingeconomics.com/united-kingdom/electricity-price" TargetMode="External"/><Relationship Id="rId5" Type="http://schemas.openxmlformats.org/officeDocument/2006/relationships/hyperlink" Target="https://cessna.txtav.com/-/media/cessna/files/brochures/turboprop/caravan_brochure.pdf" TargetMode="External"/><Relationship Id="rId10" Type="http://schemas.openxmlformats.org/officeDocument/2006/relationships/hyperlink" Target="https://www.iata.org/en/publications/economics/fuel-monitor/" TargetMode="External"/><Relationship Id="rId4" Type="http://schemas.openxmlformats.org/officeDocument/2006/relationships/hyperlink" Target="https://doi.org/10.2514/6.2024-2854" TargetMode="External"/><Relationship Id="rId9" Type="http://schemas.openxmlformats.org/officeDocument/2006/relationships/hyperlink" Target="https://doi.org/10.1007/s10098-022-02433-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heartaerospace.com/es-30/" TargetMode="External"/><Relationship Id="rId7" Type="http://schemas.openxmlformats.org/officeDocument/2006/relationships/hyperlink" Target="https://commons.wikimedia.org/wiki/File:F-WWEZ_(948)_ATR.72-212A(500)_FlyFireFly_TLS_30AUG11_(6097869500)_(cropped).jpg" TargetMode="External"/><Relationship Id="rId2" Type="http://schemas.openxmlformats.org/officeDocument/2006/relationships/hyperlink" Target="https://www.airbus.com/en/newsroom/stories/2025-01-ecopulse-results-suggest-a-bright-future-for-hybrid-electric-avi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sb.gov.au/media/news-items/2025/saab-340-engine-failure-due-incorrectly-seated-coupling-securing-hydro-mechanical-unit-accessory-gearbox" TargetMode="External"/><Relationship Id="rId5" Type="http://schemas.openxmlformats.org/officeDocument/2006/relationships/hyperlink" Target="https://commons.wikimedia.org/wiki/File:Iraqi_Air_Force_Cessna_208_Caravan_training_mission.jpg" TargetMode="External"/><Relationship Id="rId4" Type="http://schemas.openxmlformats.org/officeDocument/2006/relationships/hyperlink" Target="https://exact-dlr.de/aircraft-concept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9384-8A6D-238C-DFA5-4782B894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Using a Modified Bréguet Range Equation to Assess the Feasibility of Hybrid Aircraft Designs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9A610F-651A-2C53-7D22-6966A64D41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GB" sz="2400" b="0" i="0" u="none" strike="noStrike" dirty="0">
                <a:solidFill>
                  <a:srgbClr val="131E29"/>
                </a:solidFill>
                <a:effectLst/>
                <a:latin typeface="Source Sans Pro" panose="020B0503030403020204" pitchFamily="34" charset="0"/>
              </a:rPr>
              <a:t>James Atkinson</a:t>
            </a:r>
            <a:endParaRPr lang="en-GB" sz="24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745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0CEB-A24D-7A74-7F6B-7DAE76E7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D1A48-546B-526D-5C8A-7B754269E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Intersection point lies well below the conventional range for 300 </a:t>
            </a:r>
            <a:r>
              <a:rPr lang="en-GB" sz="2400" dirty="0" err="1"/>
              <a:t>Wh</a:t>
            </a:r>
            <a:r>
              <a:rPr lang="en-GB" sz="2400" dirty="0"/>
              <a:t>/kg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Even with current battery technology, Cessna Caravan can achieve significant fuel savings below 800 km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Law of diminishing returns between increasing MTOW and saving fuel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For larger aircraft, battery energy densities above 500 </a:t>
            </a:r>
            <a:r>
              <a:rPr lang="en-GB" sz="2400" dirty="0" err="1"/>
              <a:t>Wh</a:t>
            </a:r>
            <a:r>
              <a:rPr lang="en-GB" sz="2400" dirty="0"/>
              <a:t>/kg required to make a dent in fuel consumption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801284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1462-84F5-4F01-F313-EA6A4B866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966B-153B-5A2D-C58A-2BDE04B8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 of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23757-4FDF-ECCD-80BB-D9431E30D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Assumes aircraft begins and ends flight in cruise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Doesn’t factor in diversions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Doesn’t factor in how the OEW might increase as a function of increasing the MTOW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Energy rather than power-based approach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Doesn’t consider the weight of new onboard mechanisms and how the efficiencies of those mechanisms change with energy split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Treats all efficiencies as constant throughout flight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PSFC for conventional aircraft is taken as the value at </a:t>
            </a:r>
            <a:r>
              <a:rPr lang="en-GB" sz="2400" dirty="0" err="1"/>
              <a:t>takeoff</a:t>
            </a:r>
            <a:r>
              <a:rPr lang="en-GB" sz="2400" dirty="0"/>
              <a:t> which will likely higher than that for cruise</a:t>
            </a:r>
          </a:p>
        </p:txBody>
      </p:sp>
    </p:spTree>
    <p:extLst>
      <p:ext uri="{BB962C8B-B14F-4D97-AF65-F5344CB8AC3E}">
        <p14:creationId xmlns:p14="http://schemas.microsoft.com/office/powerpoint/2010/main" val="145648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427E8-E76F-AD7E-F456-5C834FD94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3775-063F-5280-E74A-4FC45DD6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for adoption in industry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6BC59-7449-1AC6-8F28-461B1E800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Heavy landings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New maintenance procedures [7]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Accelerated runway degradation [8]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Electrical infrastructure [7]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Cost of electricity vs jet fuel [9] [10]</a:t>
            </a: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1.79x more expensive per unit energy</a:t>
            </a:r>
          </a:p>
          <a:p>
            <a:pPr marL="12001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0.613x more expensive per unit </a:t>
            </a:r>
            <a:r>
              <a:rPr lang="en-GB" sz="2400" i="1" dirty="0"/>
              <a:t>useful</a:t>
            </a:r>
            <a:r>
              <a:rPr lang="en-GB" sz="2400" dirty="0"/>
              <a:t> energy</a:t>
            </a:r>
          </a:p>
        </p:txBody>
      </p:sp>
    </p:spTree>
    <p:extLst>
      <p:ext uri="{BB962C8B-B14F-4D97-AF65-F5344CB8AC3E}">
        <p14:creationId xmlns:p14="http://schemas.microsoft.com/office/powerpoint/2010/main" val="50300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6C663-F1A5-358C-FBD1-1E49081E8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5C34-F188-7199-6C61-E0836BD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8C7C8-63F1-FFB7-6554-C7BD0A150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Consider a wider variety of aircraft and perform more rigorous analysis of aircraft parameters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Factor in structural considerations into trade-off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Determine how aircraft could exploit newer materials/aerodynamic surfaces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Quantify operational cost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Determine for what operators would benefit the most from hybrid designs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Benchmark designs against more accurate flight profile that considers diversions and extra fuel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Flight profile optimisation</a:t>
            </a:r>
          </a:p>
        </p:txBody>
      </p:sp>
    </p:spTree>
    <p:extLst>
      <p:ext uri="{BB962C8B-B14F-4D97-AF65-F5344CB8AC3E}">
        <p14:creationId xmlns:p14="http://schemas.microsoft.com/office/powerpoint/2010/main" val="310854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06EB-8123-47F3-C471-2328AE5C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you!</a:t>
            </a:r>
            <a:br>
              <a:rPr lang="en-US" dirty="0"/>
            </a:br>
            <a:br>
              <a:rPr lang="en-US" sz="2200" dirty="0"/>
            </a:br>
            <a:r>
              <a:rPr lang="en-US" sz="2200" b="0" dirty="0">
                <a:solidFill>
                  <a:schemeClr val="tx1"/>
                </a:solidFill>
              </a:rPr>
              <a:t>Contact:</a:t>
            </a:r>
            <a:br>
              <a:rPr lang="en-US" sz="2200" b="0" dirty="0">
                <a:solidFill>
                  <a:schemeClr val="tx1"/>
                </a:solidFill>
              </a:rPr>
            </a:br>
            <a:r>
              <a:rPr lang="en-US" sz="2200" b="0" dirty="0">
                <a:solidFill>
                  <a:schemeClr val="tx1"/>
                </a:solidFill>
                <a:hlinkClick r:id="rId2"/>
              </a:rPr>
              <a:t>jatkinson9@sheffield.ac.uk</a:t>
            </a:r>
            <a:br>
              <a:rPr lang="en-US" sz="2200" b="0" dirty="0">
                <a:solidFill>
                  <a:schemeClr val="tx1"/>
                </a:solidFill>
              </a:rPr>
            </a:br>
            <a:br>
              <a:rPr lang="en-US" sz="2200" b="0" dirty="0">
                <a:solidFill>
                  <a:schemeClr val="tx1"/>
                </a:solidFill>
              </a:rPr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6094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EAEA6-F2E7-3E93-F519-7ABC9DCE0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19EF-9C80-8BD6-D1C2-E5AFEF2C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14CCB-078F-D9CB-7FE5-FD340E92B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802800"/>
            <a:ext cx="8447220" cy="35379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[1]	“Purdue AAE Propulsion Website” </a:t>
            </a:r>
            <a:r>
              <a:rPr lang="en-GB" sz="9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Purdue University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2019. </a:t>
            </a:r>
            <a:r>
              <a:rPr lang="en-GB" sz="9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https://engineering.purdue.edu/~propulsi/propulsion/index.html</a:t>
            </a:r>
            <a:endParaRPr lang="en-GB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[2]	S. Yusuf, Setyo </a:t>
            </a:r>
            <a:r>
              <a:rPr lang="en-GB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Hariyadi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Suranto </a:t>
            </a:r>
            <a:r>
              <a:rPr lang="en-GB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Putro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GB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Nyaris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Pambudiyatno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“Numerical Simulation of Effect Modification of Single Slotted Flap on Wing Cessna C208B Grand Caravan for Aerodynamic Performance,” </a:t>
            </a:r>
            <a:r>
              <a:rPr lang="en-GB" sz="9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ICATEAS 2022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Feb. 2023, </a:t>
            </a:r>
            <a:r>
              <a:rPr lang="en-GB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doi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9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https://doi.org/10.2991/978-94-6463-092-3_2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GB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[3]	K. Sahin, Fazil </a:t>
            </a:r>
            <a:r>
              <a:rPr lang="en-GB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Gomec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Murat </a:t>
            </a:r>
            <a:r>
              <a:rPr lang="en-GB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Millidere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and J. </a:t>
            </a:r>
            <a:r>
              <a:rPr lang="en-GB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Whidborne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“Aerodynamic Analysis of Saab 340B Aircraft with Data Fusion Implementation,” </a:t>
            </a:r>
            <a:r>
              <a:rPr lang="en-GB" sz="9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AIAA SCITECH 2024 Forum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Jan. 2024, </a:t>
            </a:r>
            <a:r>
              <a:rPr lang="en-GB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doi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9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https://doi.org/10.2514/6.2024-2854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GB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[4]	“Caravan Brochure.” </a:t>
            </a:r>
            <a:r>
              <a:rPr lang="fr-FR" sz="9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Textron</a:t>
            </a:r>
            <a:r>
              <a:rPr lang="fr-FR" sz="9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Aviation</a:t>
            </a:r>
            <a:r>
              <a:rPr lang="fr-FR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2025. </a:t>
            </a:r>
            <a:r>
              <a:rPr lang="fr-FR" sz="9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https://cessna.txtav.com/-/media/cessna/files/brochures/turboprop/caravan_brochure.pdf</a:t>
            </a:r>
            <a:endParaRPr lang="en-GB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[5]	“Saab340B/</a:t>
            </a:r>
            <a:r>
              <a:rPr lang="en-GB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Bplus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” </a:t>
            </a:r>
            <a:r>
              <a:rPr lang="en-GB" sz="9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Saab Aircraft Leasing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2009. </a:t>
            </a:r>
            <a:r>
              <a:rPr lang="en-GB" sz="9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https://lipicanaer.eu/wp-content/uploads/2020/01/340B_easa.pdf</a:t>
            </a:r>
            <a:endParaRPr lang="en-GB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[6]	“ATR 72-600.” </a:t>
            </a:r>
            <a:r>
              <a:rPr lang="en-GB" sz="9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ATR Aircraft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2022. </a:t>
            </a:r>
            <a:r>
              <a:rPr lang="en-GB" sz="9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https://www.atr-aircraft.com/wp-content/uploads/2022/06/ATR_Fiche72-600-3.pdf?_gl=1</a:t>
            </a:r>
            <a:endParaRPr lang="en-GB" sz="9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[7]	</a:t>
            </a:r>
            <a:r>
              <a:rPr lang="en-GB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Nicolò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Avogadro and R. </a:t>
            </a:r>
            <a:r>
              <a:rPr lang="en-GB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Redondi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“Demystifying electric aircraft’s role in aviation decarbonization: Are first-generation electric aircraft cost-effective?,” </a:t>
            </a:r>
            <a:r>
              <a:rPr lang="en-GB" sz="9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Transportation Research Part D Transport and Environment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vol. 130, pp. 104191–104191, May 2024, </a:t>
            </a:r>
            <a:r>
              <a:rPr lang="en-GB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doi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9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8"/>
              </a:rPr>
              <a:t>https://doi.org/10.1016/j.trd.2024.104191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[8]	J. M. Low, R. Stuart </a:t>
            </a:r>
            <a:r>
              <a:rPr lang="en-GB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Haszeldine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and Julien Mouli-Castillo, “The hidden cost of road maintenance due to the increased weight of battery and hydrogen trucks and buses—a perspective,” </a:t>
            </a:r>
            <a:r>
              <a:rPr lang="en-GB" sz="9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Clean Technologies and Environmental Policy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vol. 25, no. 3, pp. 757–770, Dec. 2022, </a:t>
            </a:r>
            <a:r>
              <a:rPr lang="en-GB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doi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9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9"/>
              </a:rPr>
              <a:t>https://doi.org/10.1007/s10098-022-02433-8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[9]	International Air Transport Association, “Jet Fuel Price Monitor,” </a:t>
            </a:r>
            <a:r>
              <a:rPr lang="en-GB" sz="9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IATA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2025. </a:t>
            </a:r>
            <a:r>
              <a:rPr lang="en-GB" sz="9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10"/>
              </a:rPr>
              <a:t>https://www.iata.org/en/publications/economics/fuel-monitor/</a:t>
            </a:r>
            <a:endParaRPr lang="en-GB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[10]	Trading Economics, “United Kingdom Electricity Price - 2022 Data - 2013-2021 Historical - 2023 Forecast,” </a:t>
            </a:r>
            <a:r>
              <a:rPr lang="en-GB" sz="9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tradingeconomics.com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2022. </a:t>
            </a:r>
            <a:r>
              <a:rPr lang="en-GB" sz="9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11"/>
              </a:rPr>
              <a:t>https://tradingeconomics.com/united-kingdom/electricity-price</a:t>
            </a:r>
            <a:endParaRPr lang="en-GB" sz="900" u="sng" kern="100" dirty="0">
              <a:solidFill>
                <a:srgbClr val="467886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[11]	A. Batra, R. Raute, and R. Camilleri, “On the Range Equation for Hybrid-Electric Aircraft,” </a:t>
            </a:r>
            <a:r>
              <a:rPr lang="en-GB" sz="9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Aerospace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vol. 10, no. 8, p. 687, Aug. 2023, </a:t>
            </a:r>
            <a:r>
              <a:rPr lang="en-GB" sz="9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doi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9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12"/>
              </a:rPr>
              <a:t>https://doi.org/10.3390/aerospace10080687</a:t>
            </a:r>
            <a:r>
              <a:rPr lang="en-GB" sz="9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GB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95164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4C085-61BF-046F-2EAE-484203E37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E43E-6A11-7B72-03F9-8E1516A8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 credit in order of appearance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A9FFE-5EB3-80D0-A63C-1F7C28A30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550" y="914150"/>
            <a:ext cx="8141670" cy="35379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200" dirty="0"/>
              <a:t>Slide 2: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Airbus: </a:t>
            </a:r>
            <a:r>
              <a:rPr lang="en-GB" sz="1200" dirty="0">
                <a:hlinkClick r:id="rId2"/>
              </a:rPr>
              <a:t>https://www.airbus.com/en/newsroom/stories/2025-01-ecopulse-results-suggest-a-bright-future-for-hybrid-electric-aviation</a:t>
            </a:r>
            <a:endParaRPr lang="en-GB" sz="1200" dirty="0"/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Heart Aerospace: </a:t>
            </a:r>
            <a:r>
              <a:rPr lang="en-GB" sz="1200" dirty="0">
                <a:hlinkClick r:id="rId3"/>
              </a:rPr>
              <a:t>https://heartaerospace.com/es-30/</a:t>
            </a:r>
            <a:endParaRPr lang="en-GB" sz="1200" dirty="0"/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DLR: </a:t>
            </a:r>
            <a:r>
              <a:rPr lang="en-GB" sz="1200" dirty="0">
                <a:hlinkClick r:id="rId4"/>
              </a:rPr>
              <a:t>https://exact-dlr.de/aircraft-concepts/</a:t>
            </a:r>
            <a:endParaRPr lang="en-GB" sz="1200" dirty="0"/>
          </a:p>
          <a:p>
            <a:pPr>
              <a:lnSpc>
                <a:spcPct val="150000"/>
              </a:lnSpc>
            </a:pPr>
            <a:r>
              <a:rPr lang="en-GB" sz="1200" dirty="0"/>
              <a:t>Slide 3: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Lt. Col. Scott </a:t>
            </a:r>
            <a:r>
              <a:rPr lang="en-GB" sz="1200" dirty="0" err="1"/>
              <a:t>Voskovitch</a:t>
            </a:r>
            <a:r>
              <a:rPr lang="en-GB" sz="1200" dirty="0"/>
              <a:t>, Wikimedia Commons: </a:t>
            </a:r>
            <a:r>
              <a:rPr lang="en-GB" sz="1200" dirty="0">
                <a:hlinkClick r:id="rId5"/>
              </a:rPr>
              <a:t>https://commons.wikimedia.org/wiki/File:Iraqi_Air_Force_Cessna_208_Caravan_training_mission.jpg</a:t>
            </a:r>
            <a:endParaRPr lang="en-GB" sz="1200" dirty="0"/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Australian Transport Safety Bureau: </a:t>
            </a:r>
            <a:r>
              <a:rPr lang="en-GB" sz="1200" dirty="0">
                <a:hlinkClick r:id="rId6"/>
              </a:rPr>
              <a:t>https://www.atsb.gov.au/media/news-items/2025/saab-340-engine-failure-due-incorrectly-seated-coupling-securing-hydro-mechanical-unit-accessory-gearbox</a:t>
            </a:r>
            <a:endParaRPr lang="en-GB" sz="1200" dirty="0"/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Ken Fielding, Wikimedia Commons: </a:t>
            </a:r>
            <a:r>
              <a:rPr lang="en-GB" sz="1200" dirty="0">
                <a:hlinkClick r:id="rId7"/>
              </a:rPr>
              <a:t>https://commons.wikimedia.org/wiki/File:F-WWEZ_(948)_ATR.72-212A(500)_FlyFireFly_TLS_30AUG11_(6097869500)_(cropped).jpg</a:t>
            </a:r>
            <a:endParaRPr lang="en-GB" sz="1200" dirty="0"/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30338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67E8-3C2B-3901-B875-C86A67E9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good is this research?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B6B34-B5E6-AF12-63B0-A99335B7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" y="1073200"/>
            <a:ext cx="5408527" cy="3164263"/>
          </a:xfrm>
        </p:spPr>
        <p:txBody>
          <a:bodyPr>
            <a:noAutofit/>
          </a:bodyPr>
          <a:lstStyle/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Hybrid aircraft designs gathering interest from industry and academia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Feasibility contingent on multiple factors</a:t>
            </a:r>
          </a:p>
          <a:p>
            <a:pPr marL="4000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Need to determine when and where </a:t>
            </a:r>
            <a:r>
              <a:rPr lang="en-US" sz="2400" dirty="0" err="1"/>
              <a:t>hybridisation</a:t>
            </a:r>
            <a:r>
              <a:rPr lang="en-US" sz="2400" dirty="0"/>
              <a:t> is an appropriate strategy</a:t>
            </a:r>
          </a:p>
        </p:txBody>
      </p:sp>
      <p:pic>
        <p:nvPicPr>
          <p:cNvPr id="1026" name="Picture 2" descr="Ecopulse Flying ">
            <a:extLst>
              <a:ext uri="{FF2B5EF4-FFF2-40B4-BE49-F238E27FC236}">
                <a16:creationId xmlns:a16="http://schemas.microsoft.com/office/drawing/2014/main" id="{CC1C1F4D-ABB8-1C0D-C025-B546BCD19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83" r="37548" b="14529"/>
          <a:stretch/>
        </p:blipFill>
        <p:spPr bwMode="auto">
          <a:xfrm>
            <a:off x="6700364" y="1073200"/>
            <a:ext cx="1879486" cy="127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EDA591-4CE2-32A9-37FC-1B3A570C0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5" t="-1" r="17724" b="-676"/>
          <a:stretch/>
        </p:blipFill>
        <p:spPr bwMode="auto">
          <a:xfrm>
            <a:off x="6700363" y="2463170"/>
            <a:ext cx="1879487" cy="127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Plug-In Hybrid Electric Propulsion (PHEP) Aircraft Concept">
            <a:extLst>
              <a:ext uri="{FF2B5EF4-FFF2-40B4-BE49-F238E27FC236}">
                <a16:creationId xmlns:a16="http://schemas.microsoft.com/office/drawing/2014/main" id="{1207A62A-B400-0CDD-3919-D89A3784C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4" r="9840"/>
          <a:stretch/>
        </p:blipFill>
        <p:spPr bwMode="auto">
          <a:xfrm>
            <a:off x="6700363" y="3853141"/>
            <a:ext cx="1879487" cy="127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00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AAD2C-DDF6-D9B9-E685-40030130E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428D-C1E7-9911-47CB-724DC66F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Conventional Aircraft Used as Benchmarks</a:t>
            </a:r>
          </a:p>
        </p:txBody>
      </p:sp>
      <p:pic>
        <p:nvPicPr>
          <p:cNvPr id="1028" name="Picture 4" descr="Cessna 208 Caravan - Wikipedia">
            <a:extLst>
              <a:ext uri="{FF2B5EF4-FFF2-40B4-BE49-F238E27FC236}">
                <a16:creationId xmlns:a16="http://schemas.microsoft.com/office/drawing/2014/main" id="{45F46964-2DB8-1B10-0CC5-69F85E885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4" b="5603"/>
          <a:stretch/>
        </p:blipFill>
        <p:spPr bwMode="auto">
          <a:xfrm>
            <a:off x="6522721" y="1073200"/>
            <a:ext cx="2182493" cy="122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gional Express Saab 34 VH-RXE experienced an engine failure on the evening of 21 December 2022">
            <a:extLst>
              <a:ext uri="{FF2B5EF4-FFF2-40B4-BE49-F238E27FC236}">
                <a16:creationId xmlns:a16="http://schemas.microsoft.com/office/drawing/2014/main" id="{1859608E-3ACF-BA47-D52A-9E51CB8AC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721" y="2392065"/>
            <a:ext cx="2182493" cy="122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TR 72 - Wikipedia">
            <a:extLst>
              <a:ext uri="{FF2B5EF4-FFF2-40B4-BE49-F238E27FC236}">
                <a16:creationId xmlns:a16="http://schemas.microsoft.com/office/drawing/2014/main" id="{31ED0C06-8158-BE0C-5F66-868F76491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5" b="6700"/>
          <a:stretch/>
        </p:blipFill>
        <p:spPr bwMode="auto">
          <a:xfrm>
            <a:off x="6522720" y="3739190"/>
            <a:ext cx="2182493" cy="122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89F5303-9D2E-BE58-F9AC-6F388447F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586673"/>
              </p:ext>
            </p:extLst>
          </p:nvPr>
        </p:nvGraphicFramePr>
        <p:xfrm>
          <a:off x="305551" y="1070395"/>
          <a:ext cx="5974077" cy="35903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3082">
                  <a:extLst>
                    <a:ext uri="{9D8B030D-6E8A-4147-A177-3AD203B41FA5}">
                      <a16:colId xmlns:a16="http://schemas.microsoft.com/office/drawing/2014/main" val="1452487005"/>
                    </a:ext>
                  </a:extLst>
                </a:gridCol>
                <a:gridCol w="936199">
                  <a:extLst>
                    <a:ext uri="{9D8B030D-6E8A-4147-A177-3AD203B41FA5}">
                      <a16:colId xmlns:a16="http://schemas.microsoft.com/office/drawing/2014/main" val="891348407"/>
                    </a:ext>
                  </a:extLst>
                </a:gridCol>
                <a:gridCol w="936199">
                  <a:extLst>
                    <a:ext uri="{9D8B030D-6E8A-4147-A177-3AD203B41FA5}">
                      <a16:colId xmlns:a16="http://schemas.microsoft.com/office/drawing/2014/main" val="2519063357"/>
                    </a:ext>
                  </a:extLst>
                </a:gridCol>
                <a:gridCol w="936199">
                  <a:extLst>
                    <a:ext uri="{9D8B030D-6E8A-4147-A177-3AD203B41FA5}">
                      <a16:colId xmlns:a16="http://schemas.microsoft.com/office/drawing/2014/main" val="2719018686"/>
                    </a:ext>
                  </a:extLst>
                </a:gridCol>
                <a:gridCol w="936199">
                  <a:extLst>
                    <a:ext uri="{9D8B030D-6E8A-4147-A177-3AD203B41FA5}">
                      <a16:colId xmlns:a16="http://schemas.microsoft.com/office/drawing/2014/main" val="4147041069"/>
                    </a:ext>
                  </a:extLst>
                </a:gridCol>
                <a:gridCol w="936199">
                  <a:extLst>
                    <a:ext uri="{9D8B030D-6E8A-4147-A177-3AD203B41FA5}">
                      <a16:colId xmlns:a16="http://schemas.microsoft.com/office/drawing/2014/main" val="141796163"/>
                    </a:ext>
                  </a:extLst>
                </a:gridCol>
              </a:tblGrid>
              <a:tr h="11054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>
                          <a:effectLst/>
                        </a:rPr>
                        <a:t> </a:t>
                      </a:r>
                      <a:endParaRPr lang="en-GB" sz="3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 dirty="0">
                          <a:effectLst/>
                        </a:rPr>
                        <a:t>OEW (kg)</a:t>
                      </a:r>
                      <a:endParaRPr lang="en-GB" sz="3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 dirty="0">
                          <a:effectLst/>
                        </a:rPr>
                        <a:t>MTOW (kg)</a:t>
                      </a:r>
                      <a:endParaRPr lang="en-GB" sz="3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 dirty="0">
                          <a:effectLst/>
                        </a:rPr>
                        <a:t>Payload (kg)</a:t>
                      </a:r>
                      <a:endParaRPr lang="en-GB" sz="3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 dirty="0">
                          <a:effectLst/>
                          <a:latin typeface="Aptos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PSFC (kg/J)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 dirty="0">
                          <a:effectLst/>
                          <a:latin typeface="Aptos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*10^-8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 dirty="0">
                          <a:effectLst/>
                          <a:latin typeface="Aptos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Cl/Cd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6733299"/>
                  </a:ext>
                </a:extLst>
              </a:tr>
              <a:tr h="11588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 dirty="0">
                          <a:effectLst/>
                        </a:rPr>
                        <a:t>Cessna Caravan 208</a:t>
                      </a:r>
                      <a:endParaRPr lang="en-GB" sz="3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 dirty="0">
                          <a:effectLst/>
                        </a:rPr>
                        <a:t>2145</a:t>
                      </a:r>
                      <a:endParaRPr lang="en-GB" sz="3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 dirty="0">
                          <a:effectLst/>
                        </a:rPr>
                        <a:t>3629</a:t>
                      </a:r>
                      <a:endParaRPr lang="en-GB" sz="3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 dirty="0">
                          <a:effectLst/>
                        </a:rPr>
                        <a:t>1200</a:t>
                      </a:r>
                      <a:endParaRPr lang="en-GB" sz="3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 dirty="0">
                          <a:effectLst/>
                          <a:latin typeface="Aptos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11.1348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 dirty="0">
                          <a:effectLst/>
                          <a:latin typeface="Aptos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13.5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5907569"/>
                  </a:ext>
                </a:extLst>
              </a:tr>
              <a:tr h="6630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>
                          <a:effectLst/>
                        </a:rPr>
                        <a:t>Saab 340B</a:t>
                      </a:r>
                      <a:endParaRPr lang="en-GB" sz="3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 dirty="0">
                          <a:effectLst/>
                        </a:rPr>
                        <a:t>8620</a:t>
                      </a:r>
                      <a:endParaRPr lang="en-GB" sz="3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 dirty="0">
                          <a:effectLst/>
                        </a:rPr>
                        <a:t>13155</a:t>
                      </a:r>
                      <a:endParaRPr lang="en-GB" sz="3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>
                          <a:effectLst/>
                        </a:rPr>
                        <a:t>3298</a:t>
                      </a:r>
                      <a:endParaRPr lang="en-GB" sz="3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>
                          <a:effectLst/>
                          <a:latin typeface="Aptos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7.7893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 dirty="0">
                          <a:effectLst/>
                          <a:latin typeface="Aptos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8918778"/>
                  </a:ext>
                </a:extLst>
              </a:tr>
              <a:tr h="6630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>
                          <a:effectLst/>
                        </a:rPr>
                        <a:t>ATR 72-600</a:t>
                      </a:r>
                      <a:endParaRPr lang="en-GB" sz="3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>
                          <a:effectLst/>
                        </a:rPr>
                        <a:t>13600</a:t>
                      </a:r>
                      <a:endParaRPr lang="en-GB" sz="3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>
                          <a:effectLst/>
                        </a:rPr>
                        <a:t>23000</a:t>
                      </a:r>
                      <a:endParaRPr lang="en-GB" sz="3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 dirty="0">
                          <a:effectLst/>
                        </a:rPr>
                        <a:t>7400</a:t>
                      </a:r>
                      <a:endParaRPr lang="en-GB" sz="3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 dirty="0">
                          <a:effectLst/>
                          <a:latin typeface="Aptos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7.9076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2000" kern="100" dirty="0">
                          <a:effectLst/>
                          <a:latin typeface="Aptos (Body)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16.8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23210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B08371-E786-B574-D0AB-C934E9C9B3CA}"/>
              </a:ext>
            </a:extLst>
          </p:cNvPr>
          <p:cNvSpPr txBox="1"/>
          <p:nvPr/>
        </p:nvSpPr>
        <p:spPr>
          <a:xfrm>
            <a:off x="305550" y="4660773"/>
            <a:ext cx="597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[1],[2], [3], [4], [5] and [6]</a:t>
            </a:r>
          </a:p>
        </p:txBody>
      </p:sp>
    </p:spTree>
    <p:extLst>
      <p:ext uri="{BB962C8B-B14F-4D97-AF65-F5344CB8AC3E}">
        <p14:creationId xmlns:p14="http://schemas.microsoft.com/office/powerpoint/2010/main" val="169255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6F6EA-E39B-07C2-900B-56B4543E3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E061-28BF-B810-ACBD-B48F639A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Efficiency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B9563EA-DBB5-87CF-E3E9-8D3586F7D8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535619"/>
                  </p:ext>
                </p:extLst>
              </p:nvPr>
            </p:nvGraphicFramePr>
            <p:xfrm>
              <a:off x="403860" y="914150"/>
              <a:ext cx="7429500" cy="3746625"/>
            </p:xfrm>
            <a:graphic>
              <a:graphicData uri="http://schemas.openxmlformats.org/drawingml/2006/table">
                <a:tbl>
                  <a:tblPr firstRow="1" firstCol="1" bandRow="1">
                    <a:tableStyleId>{3B4B98B0-60AC-42C2-AFA5-B58CD77FA1E5}</a:tableStyleId>
                  </a:tblPr>
                  <a:tblGrid>
                    <a:gridCol w="3713855">
                      <a:extLst>
                        <a:ext uri="{9D8B030D-6E8A-4147-A177-3AD203B41FA5}">
                          <a16:colId xmlns:a16="http://schemas.microsoft.com/office/drawing/2014/main" val="3299880616"/>
                        </a:ext>
                      </a:extLst>
                    </a:gridCol>
                    <a:gridCol w="3715645">
                      <a:extLst>
                        <a:ext uri="{9D8B030D-6E8A-4147-A177-3AD203B41FA5}">
                          <a16:colId xmlns:a16="http://schemas.microsoft.com/office/drawing/2014/main" val="1634682268"/>
                        </a:ext>
                      </a:extLst>
                    </a:gridCol>
                  </a:tblGrid>
                  <a:tr h="4734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kern="100">
                                        <a:effectLst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1800" kern="100">
                                        <a:effectLst/>
                                      </a:rPr>
                                      <m:t>𝑝𝑟𝑜𝑝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GB" sz="1800" b="0" kern="100" dirty="0">
                              <a:effectLst/>
                            </a:rPr>
                            <a:t>0.8</a:t>
                          </a:r>
                          <a:endParaRPr lang="en-GB" sz="1800" b="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3767987"/>
                      </a:ext>
                    </a:extLst>
                  </a:tr>
                  <a:tr h="4496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kern="100">
                                        <a:effectLst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1800" kern="100">
                                        <a:effectLst/>
                                      </a:rPr>
                                      <m:t>𝑡𝑢𝑟𝑏𝑖𝑛𝑒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GB" sz="1800" kern="100" dirty="0">
                              <a:effectLst/>
                            </a:rPr>
                            <a:t>0.35</a:t>
                          </a:r>
                          <a:endParaRPr lang="en-GB" sz="18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69579819"/>
                      </a:ext>
                    </a:extLst>
                  </a:tr>
                  <a:tr h="474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kern="100">
                                        <a:effectLst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1800" kern="100">
                                        <a:effectLst/>
                                      </a:rPr>
                                      <m:t>𝑔𝑒𝑛𝑒𝑟𝑎𝑡𝑜𝑟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GB" sz="1800" kern="100" dirty="0">
                              <a:effectLst/>
                            </a:rPr>
                            <a:t>0.98</a:t>
                          </a:r>
                          <a:endParaRPr lang="en-GB" sz="18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80394469"/>
                      </a:ext>
                    </a:extLst>
                  </a:tr>
                  <a:tr h="44968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kern="100">
                                        <a:effectLst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1800" kern="100">
                                        <a:effectLst/>
                                      </a:rPr>
                                      <m:t>𝑚𝑜𝑡𝑜𝑟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GB" sz="1800" kern="100" dirty="0">
                              <a:effectLst/>
                            </a:rPr>
                            <a:t>0.9</a:t>
                          </a:r>
                          <a:endParaRPr lang="en-GB" sz="18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4949053"/>
                      </a:ext>
                    </a:extLst>
                  </a:tr>
                  <a:tr h="474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kern="100">
                                        <a:effectLst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1800" kern="100">
                                        <a:effectLst/>
                                      </a:rPr>
                                      <m:t>𝑔𝑒𝑎𝑟𝑏𝑜𝑥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GB" sz="1800" kern="100" dirty="0">
                              <a:effectLst/>
                            </a:rPr>
                            <a:t>0.95</a:t>
                          </a:r>
                          <a:endParaRPr lang="en-GB" sz="18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83665134"/>
                      </a:ext>
                    </a:extLst>
                  </a:tr>
                  <a:tr h="474753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kern="100">
                                        <a:effectLst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1800" kern="100">
                                        <a:effectLst/>
                                      </a:rPr>
                                      <m:t>𝑓𝑢𝑒𝑙</m:t>
                                    </m:r>
                                    <m:r>
                                      <a:rPr lang="en-GB" sz="1800" kern="100">
                                        <a:effectLst/>
                                      </a:rPr>
                                      <m:t> </m:t>
                                    </m:r>
                                    <m:r>
                                      <a:rPr lang="en-GB" sz="1800" kern="100">
                                        <a:effectLst/>
                                      </a:rPr>
                                      <m:t>𝑐h𝑎𝑖𝑛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kern="100">
                                        <a:effectLst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1800" kern="100">
                                        <a:effectLst/>
                                      </a:rPr>
                                      <m:t>𝑡𝑢𝑟𝑏𝑖𝑛𝑒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kern="100">
                                        <a:effectLst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1800" kern="100">
                                        <a:effectLst/>
                                      </a:rPr>
                                      <m:t>𝑔𝑒𝑛𝑒𝑟𝑎𝑡𝑜𝑟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kern="100">
                                        <a:effectLst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1800" kern="100">
                                        <a:effectLst/>
                                      </a:rPr>
                                      <m:t>𝑔𝑒𝑎𝑟𝑏𝑜𝑥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kern="100">
                                        <a:effectLst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1800" kern="100">
                                        <a:effectLst/>
                                      </a:rPr>
                                      <m:t>𝑚𝑜𝑡𝑜𝑟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kern="100">
                                        <a:effectLst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1800" kern="100">
                                        <a:effectLst/>
                                      </a:rPr>
                                      <m:t>𝑝𝑟𝑜𝑝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29980091"/>
                      </a:ext>
                    </a:extLst>
                  </a:tr>
                  <a:tr h="474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kern="100">
                                        <a:effectLst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1800" kern="100">
                                        <a:effectLst/>
                                      </a:rPr>
                                      <m:t>𝑏𝑎𝑡</m:t>
                                    </m:r>
                                    <m:r>
                                      <a:rPr lang="en-GB" sz="1800" kern="100">
                                        <a:effectLst/>
                                      </a:rPr>
                                      <m:t> </m:t>
                                    </m:r>
                                    <m:r>
                                      <a:rPr lang="en-GB" sz="1800" kern="100">
                                        <a:effectLst/>
                                      </a:rPr>
                                      <m:t>𝑐h𝑎𝑖𝑛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kern="10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18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kern="100">
                                        <a:effectLst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1800" kern="100">
                                        <a:effectLst/>
                                      </a:rPr>
                                      <m:t>𝑔𝑒𝑎𝑟𝑏𝑜𝑥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kern="100">
                                        <a:effectLst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1800" kern="100">
                                        <a:effectLst/>
                                      </a:rPr>
                                      <m:t>𝑚𝑜𝑡𝑜𝑟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1800" kern="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800" kern="100">
                                        <a:effectLst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GB" sz="1800" kern="100">
                                        <a:effectLst/>
                                      </a:rPr>
                                      <m:t>𝑝𝑟𝑜𝑝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18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74877874"/>
                      </a:ext>
                    </a:extLst>
                  </a:tr>
                  <a:tr h="474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GB" sz="1800" b="0" kern="100" dirty="0">
                              <a:effectLst/>
                              <a:latin typeface="Aptos" panose="020B0004020202020204" pitchFamily="34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Battery Capacity Multiplier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GB" sz="1800" kern="100" dirty="0">
                              <a:effectLst/>
                              <a:latin typeface="Aptos" panose="020B0004020202020204" pitchFamily="34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0.8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018116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B9563EA-DBB5-87CF-E3E9-8D3586F7D8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535619"/>
                  </p:ext>
                </p:extLst>
              </p:nvPr>
            </p:nvGraphicFramePr>
            <p:xfrm>
              <a:off x="403860" y="914150"/>
              <a:ext cx="7429500" cy="3746625"/>
            </p:xfrm>
            <a:graphic>
              <a:graphicData uri="http://schemas.openxmlformats.org/drawingml/2006/table">
                <a:tbl>
                  <a:tblPr firstRow="1" firstCol="1" bandRow="1">
                    <a:tableStyleId>{3B4B98B0-60AC-42C2-AFA5-B58CD77FA1E5}</a:tableStyleId>
                  </a:tblPr>
                  <a:tblGrid>
                    <a:gridCol w="3713855">
                      <a:extLst>
                        <a:ext uri="{9D8B030D-6E8A-4147-A177-3AD203B41FA5}">
                          <a16:colId xmlns:a16="http://schemas.microsoft.com/office/drawing/2014/main" val="3299880616"/>
                        </a:ext>
                      </a:extLst>
                    </a:gridCol>
                    <a:gridCol w="3715645">
                      <a:extLst>
                        <a:ext uri="{9D8B030D-6E8A-4147-A177-3AD203B41FA5}">
                          <a16:colId xmlns:a16="http://schemas.microsoft.com/office/drawing/2014/main" val="1634682268"/>
                        </a:ext>
                      </a:extLst>
                    </a:gridCol>
                  </a:tblGrid>
                  <a:tr h="4734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12821" r="-100493" b="-691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GB" sz="1800" b="0" kern="100" dirty="0">
                              <a:effectLst/>
                            </a:rPr>
                            <a:t>0.8</a:t>
                          </a:r>
                          <a:endParaRPr lang="en-GB" sz="1800" b="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3767987"/>
                      </a:ext>
                    </a:extLst>
                  </a:tr>
                  <a:tr h="4496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118919" r="-100493" b="-6283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GB" sz="1800" kern="100" dirty="0">
                              <a:effectLst/>
                            </a:rPr>
                            <a:t>0.35</a:t>
                          </a:r>
                          <a:endParaRPr lang="en-GB" sz="18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69579819"/>
                      </a:ext>
                    </a:extLst>
                  </a:tr>
                  <a:tr h="4747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207692" r="-100493" b="-49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GB" sz="1800" kern="100" dirty="0">
                              <a:effectLst/>
                            </a:rPr>
                            <a:t>0.98</a:t>
                          </a:r>
                          <a:endParaRPr lang="en-GB" sz="18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380394469"/>
                      </a:ext>
                    </a:extLst>
                  </a:tr>
                  <a:tr h="44968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324324" r="-100493" b="-4229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GB" sz="1800" kern="100" dirty="0">
                              <a:effectLst/>
                            </a:rPr>
                            <a:t>0.9</a:t>
                          </a:r>
                          <a:endParaRPr lang="en-GB" sz="18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4949053"/>
                      </a:ext>
                    </a:extLst>
                  </a:tr>
                  <a:tr h="4747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402564" r="-100493" b="-3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GB" sz="1800" kern="100" dirty="0">
                              <a:effectLst/>
                            </a:rPr>
                            <a:t>0.95</a:t>
                          </a:r>
                          <a:endParaRPr lang="en-GB" sz="1800" kern="100" dirty="0">
                            <a:effectLst/>
                            <a:latin typeface="Aptos" panose="020B0004020202020204" pitchFamily="34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83665134"/>
                      </a:ext>
                    </a:extLst>
                  </a:tr>
                  <a:tr h="4747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502564" r="-100493" b="-2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9836" t="-502564" r="-328" b="-2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9980091"/>
                      </a:ext>
                    </a:extLst>
                  </a:tr>
                  <a:tr h="4747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t="-602564" r="-100493" b="-10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99836" t="-602564" r="-328" b="-10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4877874"/>
                      </a:ext>
                    </a:extLst>
                  </a:tr>
                  <a:tr h="474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GB" sz="1800" b="0" kern="100" dirty="0">
                              <a:effectLst/>
                              <a:latin typeface="Aptos" panose="020B0004020202020204" pitchFamily="34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Battery Capacity Multiplier</a:t>
                          </a: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GB" sz="1800" kern="100" dirty="0">
                              <a:effectLst/>
                              <a:latin typeface="Aptos" panose="020B0004020202020204" pitchFamily="34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a:t>0.8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018116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8191E6-7AD3-A0FD-A63E-4B84744AD7D2}"/>
              </a:ext>
            </a:extLst>
          </p:cNvPr>
          <p:cNvSpPr txBox="1"/>
          <p:nvPr/>
        </p:nvSpPr>
        <p:spPr>
          <a:xfrm>
            <a:off x="305550" y="4660773"/>
            <a:ext cx="5974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Extracted from Batra et al [11] for Series Hybrid Aircraft</a:t>
            </a:r>
          </a:p>
        </p:txBody>
      </p:sp>
    </p:spTree>
    <p:extLst>
      <p:ext uri="{BB962C8B-B14F-4D97-AF65-F5344CB8AC3E}">
        <p14:creationId xmlns:p14="http://schemas.microsoft.com/office/powerpoint/2010/main" val="353331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D1395-257D-D468-45BD-B11505ACB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7CBCB-D489-85D8-F22F-793AFC46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Equations for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4388098-0173-0EC8-0584-B235C9CF1FA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𝑡𝑜𝑡</m:t>
                        </m:r>
                      </m:sub>
                    </m:sSub>
                    <m:r>
                      <a:rPr lang="en-GB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den>
                    </m:f>
                    <m:f>
                      <m:f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𝑓𝑢𝑒𝑙</m:t>
                            </m:r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𝑐h𝑎𝑖𝑛</m:t>
                            </m:r>
                          </m:sub>
                        </m:sSub>
                        <m:sSub>
                          <m:sSub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𝑓𝑢𝑒𝑙</m:t>
                            </m:r>
                          </m:sub>
                        </m:sSub>
                        <m:func>
                          <m:func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𝑡𝑜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𝑡𝑜</m:t>
                                        </m:r>
                                      </m:sub>
                                    </m:sSub>
                                    <m:r>
                                      <a:rPr lang="en-GB" sz="1800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GB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Aptos" panose="020B00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𝑓𝑢𝑒𝑙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GB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𝑏𝑎𝑡</m:t>
                            </m:r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𝑐h𝑎𝑖𝑛</m:t>
                            </m:r>
                          </m:sub>
                        </m:sSub>
                        <m:f>
                          <m:fPr>
                            <m:ctrlP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𝑏𝑎𝑡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𝑏𝑎𝑡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𝑡𝑜</m:t>
                                </m:r>
                              </m:sub>
                            </m:sSub>
                            <m:r>
                              <a:rPr lang="en-GB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GB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𝑓𝑢𝑒𝑙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𝜑</m:t>
                      </m:r>
                      <m:r>
                        <a:rPr lang="en-GB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𝑏𝑎𝑡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𝑏𝑎𝑡</m:t>
                              </m:r>
                            </m:sub>
                          </m:sSub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𝑓𝑢𝑒𝑙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𝑓𝑢𝑒𝑙</m:t>
                          </m:r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h𝑦𝑏𝑟𝑖𝑑</m:t>
                          </m:r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  <m:d>
                            <m:d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𝑒𝑛𝑒𝑟𝑔𝑦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𝑏𝑎𝑡</m:t>
                              </m:r>
                            </m:sub>
                          </m:sSub>
                        </m:num>
                        <m:den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𝜑</m:t>
                          </m:r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𝑓𝑢𝑒𝑙</m:t>
                              </m:r>
                            </m:sub>
                          </m:sSub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𝑏𝑎𝑡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𝑓𝑢𝑒𝑙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𝑐𝑜𝑛𝑣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r>
                        <a:rPr lang="en-GB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𝑡𝑜</m:t>
                          </m:r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𝑐𝑜𝑛𝑣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8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𝑔</m:t>
                                      </m:r>
                                      <m:sSub>
                                        <m:sSubPr>
                                          <m:ctrlP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𝑐𝑜𝑛𝑣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f>
                                        <m:fPr>
                                          <m:ctrlP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GB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𝐿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18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𝐷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GB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𝑝𝑟𝑜𝑝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GB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n-GB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GB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</m:t>
                      </m:r>
                      <m:r>
                        <a:rPr lang="en-GB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.=</m:t>
                      </m:r>
                      <m:d>
                        <m:d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𝑓𝑢𝑒𝑙</m:t>
                                  </m:r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GB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h𝑦𝑏𝑟𝑖𝑑</m:t>
                                      </m:r>
                                    </m:e>
                                  </m:d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𝑓𝑢𝑒𝑙</m:t>
                                  </m:r>
                                  <m:r>
                                    <a:rPr lang="en-GB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GB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𝑐𝑜𝑛𝑣</m:t>
                                      </m:r>
                                    </m:e>
                                  </m:d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GB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×100%</m:t>
                      </m:r>
                    </m:oMath>
                  </m:oMathPara>
                </a14:m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4388098-0173-0EC8-0584-B235C9CF1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64985-C5B3-FE66-C2F6-1E0D333F5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96E04-0C08-E31F-5BD3-9FA6B8AC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save the most fuel?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EB71E-ED42-DD9D-C824-1F13D084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" y="1073200"/>
            <a:ext cx="5819140" cy="31642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Increase degree of hybridization?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>
                <a:sym typeface="Wingdings" panose="05000000000000000000" pitchFamily="2" charset="2"/>
              </a:rPr>
              <a:t>Decrease range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Decrease degree of hybridization?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dirty="0">
                <a:sym typeface="Wingdings" panose="05000000000000000000" pitchFamily="2" charset="2"/>
              </a:rPr>
              <a:t>Increase fuel consumption</a:t>
            </a:r>
          </a:p>
          <a:p>
            <a:pPr>
              <a:lnSpc>
                <a:spcPct val="150000"/>
              </a:lnSpc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ym typeface="Wingdings" panose="05000000000000000000" pitchFamily="2" charset="2"/>
              </a:rPr>
              <a:t>Need to find the maximum degree of </a:t>
            </a:r>
            <a:r>
              <a:rPr lang="en-US" sz="2400" dirty="0" err="1">
                <a:sym typeface="Wingdings" panose="05000000000000000000" pitchFamily="2" charset="2"/>
              </a:rPr>
              <a:t>hybridisation</a:t>
            </a:r>
            <a:r>
              <a:rPr lang="en-US" sz="2400" dirty="0">
                <a:sym typeface="Wingdings" panose="05000000000000000000" pitchFamily="2" charset="2"/>
              </a:rPr>
              <a:t> that can permit a given range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58103-CF49-267A-C389-BA1336FC6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995" y="1204283"/>
            <a:ext cx="3089125" cy="274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6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4BEAA-265E-5D70-19C2-D6A458998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E938-DF4A-7855-A290-8D8EC812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(Cessna 208 Caravan)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1BB51C8-9A42-5FA1-69AF-E080AC45A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24" y="914150"/>
            <a:ext cx="3552895" cy="2044970"/>
          </a:xfrm>
          <a:prstGeom prst="rect">
            <a:avLst/>
          </a:prstGeom>
        </p:spPr>
      </p:pic>
      <p:pic>
        <p:nvPicPr>
          <p:cNvPr id="6" name="Picture 5" descr="A graph of energy efficiency&#10;&#10;AI-generated content may be incorrect.">
            <a:extLst>
              <a:ext uri="{FF2B5EF4-FFF2-40B4-BE49-F238E27FC236}">
                <a16:creationId xmlns:a16="http://schemas.microsoft.com/office/drawing/2014/main" id="{8D479D6E-3540-0E87-0931-170FA644D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700" y="914150"/>
            <a:ext cx="3552895" cy="2044970"/>
          </a:xfrm>
          <a:prstGeom prst="rect">
            <a:avLst/>
          </a:prstGeom>
        </p:spPr>
      </p:pic>
      <p:pic>
        <p:nvPicPr>
          <p:cNvPr id="8" name="Picture 7" descr="A graph of energy efficiency&#10;&#10;AI-generated content may be incorrect.">
            <a:extLst>
              <a:ext uri="{FF2B5EF4-FFF2-40B4-BE49-F238E27FC236}">
                <a16:creationId xmlns:a16="http://schemas.microsoft.com/office/drawing/2014/main" id="{A2F7E4DF-026C-A8EF-8934-17BBD4E7D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79" y="3058489"/>
            <a:ext cx="3571240" cy="2044969"/>
          </a:xfrm>
          <a:prstGeom prst="rect">
            <a:avLst/>
          </a:prstGeom>
        </p:spPr>
      </p:pic>
      <p:pic>
        <p:nvPicPr>
          <p:cNvPr id="10" name="Picture 9" descr="A graph of energy efficiency&#10;&#10;AI-generated content may be incorrect.">
            <a:extLst>
              <a:ext uri="{FF2B5EF4-FFF2-40B4-BE49-F238E27FC236}">
                <a16:creationId xmlns:a16="http://schemas.microsoft.com/office/drawing/2014/main" id="{D8BAB6CC-509A-727C-53D7-ABBEEB0BB9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2699" y="3058488"/>
            <a:ext cx="3552895" cy="204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7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2C339-1330-4209-BFD6-5B5823E2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A56C-66AA-E58A-2539-A8126955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(Saab 340B)</a:t>
            </a:r>
          </a:p>
        </p:txBody>
      </p:sp>
      <p:pic>
        <p:nvPicPr>
          <p:cNvPr id="18" name="Picture 17" descr="A diagram of a battery energy density&#10;&#10;AI-generated content may be incorrect.">
            <a:extLst>
              <a:ext uri="{FF2B5EF4-FFF2-40B4-BE49-F238E27FC236}">
                <a16:creationId xmlns:a16="http://schemas.microsoft.com/office/drawing/2014/main" id="{199FA430-3C1F-0538-A613-3F82DA4A7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699" y="3058487"/>
            <a:ext cx="3552896" cy="2044969"/>
          </a:xfrm>
          <a:prstGeom prst="rect">
            <a:avLst/>
          </a:prstGeom>
        </p:spPr>
      </p:pic>
      <p:pic>
        <p:nvPicPr>
          <p:cNvPr id="20" name="Picture 19" descr="A diagram of a battery energy density&#10;&#10;AI-generated content may be incorrect.">
            <a:extLst>
              <a:ext uri="{FF2B5EF4-FFF2-40B4-BE49-F238E27FC236}">
                <a16:creationId xmlns:a16="http://schemas.microsoft.com/office/drawing/2014/main" id="{6F204430-B219-0CDB-67AF-5B5B28D16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21" y="914150"/>
            <a:ext cx="3552896" cy="2044969"/>
          </a:xfrm>
          <a:prstGeom prst="rect">
            <a:avLst/>
          </a:prstGeom>
        </p:spPr>
      </p:pic>
      <p:pic>
        <p:nvPicPr>
          <p:cNvPr id="22" name="Picture 21" descr="A diagram of a battery energy density&#10;&#10;AI-generated content may be incorrect.">
            <a:extLst>
              <a:ext uri="{FF2B5EF4-FFF2-40B4-BE49-F238E27FC236}">
                <a16:creationId xmlns:a16="http://schemas.microsoft.com/office/drawing/2014/main" id="{8A74C498-F42D-542F-C50B-F6341DE26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2699" y="914149"/>
            <a:ext cx="3552895" cy="2044970"/>
          </a:xfrm>
          <a:prstGeom prst="rect">
            <a:avLst/>
          </a:prstGeom>
        </p:spPr>
      </p:pic>
      <p:pic>
        <p:nvPicPr>
          <p:cNvPr id="24" name="Picture 23" descr="A diagram of a battery energy density&#10;&#10;AI-generated content may be incorrect.">
            <a:extLst>
              <a:ext uri="{FF2B5EF4-FFF2-40B4-BE49-F238E27FC236}">
                <a16:creationId xmlns:a16="http://schemas.microsoft.com/office/drawing/2014/main" id="{9B3BE8DA-D37A-1797-5101-E3C8018B4D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021" y="3058487"/>
            <a:ext cx="3550145" cy="204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7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36BC7-FC6C-4633-BC00-735B2A830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896D-5649-F9D2-1BEB-6D0D2F673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(ATR72-600)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52C76EB-68AA-F8C6-9344-BC84DCE29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70" y="914149"/>
            <a:ext cx="3550145" cy="2044970"/>
          </a:xfrm>
          <a:prstGeom prst="rect">
            <a:avLst/>
          </a:prstGeom>
        </p:spPr>
      </p:pic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470560DC-E003-4E5D-23FF-9E94F7992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700" y="914149"/>
            <a:ext cx="3550146" cy="2044970"/>
          </a:xfrm>
          <a:prstGeom prst="rect">
            <a:avLst/>
          </a:prstGeom>
        </p:spPr>
      </p:pic>
      <p:pic>
        <p:nvPicPr>
          <p:cNvPr id="8" name="Picture 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E4724BD-E3AD-0ABD-1A09-A4718AD9F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70" y="3058488"/>
            <a:ext cx="3550145" cy="2044968"/>
          </a:xfrm>
          <a:prstGeom prst="rect">
            <a:avLst/>
          </a:prstGeom>
        </p:spPr>
      </p:pic>
      <p:pic>
        <p:nvPicPr>
          <p:cNvPr id="10" name="Picture 9" descr="A graph of energy density&#10;&#10;AI-generated content may be incorrect.">
            <a:extLst>
              <a:ext uri="{FF2B5EF4-FFF2-40B4-BE49-F238E27FC236}">
                <a16:creationId xmlns:a16="http://schemas.microsoft.com/office/drawing/2014/main" id="{6D0B5897-2601-C871-EFEA-70357F70D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2701" y="3058489"/>
            <a:ext cx="3550146" cy="20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883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1293</Words>
  <Application>Microsoft Office PowerPoint</Application>
  <PresentationFormat>On-screen Show (16:9)</PresentationFormat>
  <Paragraphs>142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Aptos</vt:lpstr>
      <vt:lpstr>Aptos (Body)</vt:lpstr>
      <vt:lpstr>Arial</vt:lpstr>
      <vt:lpstr>Cambria Math</vt:lpstr>
      <vt:lpstr>Source Sans Pro</vt:lpstr>
      <vt:lpstr>Source Serif Pro</vt:lpstr>
      <vt:lpstr>Source Serif Pro SemiBold</vt:lpstr>
      <vt:lpstr>Times New Roman</vt:lpstr>
      <vt:lpstr>Wingdings</vt:lpstr>
      <vt:lpstr>Custom Design</vt:lpstr>
      <vt:lpstr>Using a Modified Bréguet Range Equation to Assess the Feasibility of Hybrid Aircraft Designs</vt:lpstr>
      <vt:lpstr>What good is this research?</vt:lpstr>
      <vt:lpstr>Conventional Aircraft Used as Benchmarks</vt:lpstr>
      <vt:lpstr>Efficiency Data</vt:lpstr>
      <vt:lpstr>Equations for Analysis</vt:lpstr>
      <vt:lpstr>How to save the most fuel?</vt:lpstr>
      <vt:lpstr>Results (Cessna 208 Caravan)</vt:lpstr>
      <vt:lpstr>Results (Saab 340B)</vt:lpstr>
      <vt:lpstr>Results (ATR72-600)</vt:lpstr>
      <vt:lpstr>Key takeaways</vt:lpstr>
      <vt:lpstr>Limitations of the model</vt:lpstr>
      <vt:lpstr>Challenges for adoption in industry</vt:lpstr>
      <vt:lpstr>Next steps</vt:lpstr>
      <vt:lpstr>Thank you!  Contact: jatkinson9@sheffield.ac.uk  </vt:lpstr>
      <vt:lpstr>References</vt:lpstr>
      <vt:lpstr>Image credit in order of appearance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Presentation Template</dc:title>
  <cp:lastModifiedBy>James Atkinson</cp:lastModifiedBy>
  <cp:revision>8</cp:revision>
  <dcterms:modified xsi:type="dcterms:W3CDTF">2025-05-08T21:12:45Z</dcterms:modified>
</cp:coreProperties>
</file>