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6FCD-5919-4E69-88B9-D8977B432CC4}" type="datetimeFigureOut">
              <a:rPr lang="en-GB" smtClean="0"/>
              <a:t>25/10/2012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D629-AF85-4356-9129-AD712FCA5A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059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6FCD-5919-4E69-88B9-D8977B432CC4}" type="datetimeFigureOut">
              <a:rPr lang="en-GB" smtClean="0"/>
              <a:t>25/10/2012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D629-AF85-4356-9129-AD712FCA5A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4278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6FCD-5919-4E69-88B9-D8977B432CC4}" type="datetimeFigureOut">
              <a:rPr lang="en-GB" smtClean="0"/>
              <a:t>25/10/2012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D629-AF85-4356-9129-AD712FCA5A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058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6FCD-5919-4E69-88B9-D8977B432CC4}" type="datetimeFigureOut">
              <a:rPr lang="en-GB" smtClean="0"/>
              <a:t>25/10/2012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D629-AF85-4356-9129-AD712FCA5A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348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6FCD-5919-4E69-88B9-D8977B432CC4}" type="datetimeFigureOut">
              <a:rPr lang="en-GB" smtClean="0"/>
              <a:t>25/10/2012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D629-AF85-4356-9129-AD712FCA5A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527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6FCD-5919-4E69-88B9-D8977B432CC4}" type="datetimeFigureOut">
              <a:rPr lang="en-GB" smtClean="0"/>
              <a:t>25/10/2012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D629-AF85-4356-9129-AD712FCA5A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7197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6FCD-5919-4E69-88B9-D8977B432CC4}" type="datetimeFigureOut">
              <a:rPr lang="en-GB" smtClean="0"/>
              <a:t>25/10/2012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D629-AF85-4356-9129-AD712FCA5A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109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6FCD-5919-4E69-88B9-D8977B432CC4}" type="datetimeFigureOut">
              <a:rPr lang="en-GB" smtClean="0"/>
              <a:t>25/10/2012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D629-AF85-4356-9129-AD712FCA5A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5211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6FCD-5919-4E69-88B9-D8977B432CC4}" type="datetimeFigureOut">
              <a:rPr lang="en-GB" smtClean="0"/>
              <a:t>25/10/2012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D629-AF85-4356-9129-AD712FCA5A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0739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6FCD-5919-4E69-88B9-D8977B432CC4}" type="datetimeFigureOut">
              <a:rPr lang="en-GB" smtClean="0"/>
              <a:t>25/10/2012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D629-AF85-4356-9129-AD712FCA5A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972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6FCD-5919-4E69-88B9-D8977B432CC4}" type="datetimeFigureOut">
              <a:rPr lang="en-GB" smtClean="0"/>
              <a:t>25/10/2012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D629-AF85-4356-9129-AD712FCA5A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55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96FCD-5919-4E69-88B9-D8977B432CC4}" type="datetimeFigureOut">
              <a:rPr lang="en-GB" smtClean="0"/>
              <a:t>25/10/2012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FD629-AF85-4356-9129-AD712FCA5A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1220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94862" y="-178485"/>
            <a:ext cx="5760775" cy="792088"/>
          </a:xfrm>
        </p:spPr>
        <p:txBody>
          <a:bodyPr>
            <a:normAutofit/>
          </a:bodyPr>
          <a:lstStyle/>
          <a:p>
            <a:r>
              <a:rPr lang="en-GB" sz="2400" dirty="0" smtClean="0"/>
              <a:t>Go game logic proposal 001 : Classes</a:t>
            </a:r>
            <a:endParaRPr lang="en-GB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647" y="521026"/>
            <a:ext cx="3386878" cy="3716504"/>
          </a:xfrm>
        </p:spPr>
        <p:txBody>
          <a:bodyPr>
            <a:noAutofit/>
          </a:bodyPr>
          <a:lstStyle/>
          <a:p>
            <a:r>
              <a:rPr lang="en-GB" sz="1300" dirty="0" smtClean="0">
                <a:solidFill>
                  <a:schemeClr val="tx1"/>
                </a:solidFill>
              </a:rPr>
              <a:t>The most important idea in this design the ‘group’ class. When you place a stone you either instantiate a new group (with only one position), append a new position to an existing group or append a new position to an existing group and merge that group with another group.</a:t>
            </a:r>
          </a:p>
          <a:p>
            <a:r>
              <a:rPr lang="en-GB" sz="1300" dirty="0" smtClean="0">
                <a:solidFill>
                  <a:schemeClr val="tx1"/>
                </a:solidFill>
              </a:rPr>
              <a:t>The point of this is to make finding the legality of ‘life and death’ type moves </a:t>
            </a:r>
            <a:r>
              <a:rPr lang="en-GB" sz="1300" dirty="0" smtClean="0">
                <a:solidFill>
                  <a:schemeClr val="tx1"/>
                </a:solidFill>
              </a:rPr>
              <a:t>(when u place a stone in such a way that it renders one of your own and an opponents groups with 0 liberties, in this case the move is legal as the opponent group is killed) </a:t>
            </a:r>
            <a:r>
              <a:rPr lang="en-GB" sz="1300" dirty="0" smtClean="0">
                <a:solidFill>
                  <a:schemeClr val="tx1"/>
                </a:solidFill>
              </a:rPr>
              <a:t>easier and also to save on massive amounts of recursive iteration that you would have to do to work out how many liberties a group has in total if each stone object only took care of itself</a:t>
            </a:r>
            <a:endParaRPr lang="en-GB" sz="1300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9262" y="4643533"/>
            <a:ext cx="2376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09262" y="4993616"/>
            <a:ext cx="2491882" cy="9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69302" y="4355501"/>
            <a:ext cx="0" cy="1512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29342" y="4355501"/>
            <a:ext cx="0" cy="1512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61390" y="4355501"/>
            <a:ext cx="0" cy="1512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693438" y="4355501"/>
            <a:ext cx="0" cy="1512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09262" y="5399617"/>
            <a:ext cx="2376264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361290" y="4535521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Oval 21"/>
          <p:cNvSpPr/>
          <p:nvPr/>
        </p:nvSpPr>
        <p:spPr>
          <a:xfrm>
            <a:off x="721330" y="4535521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Oval 22"/>
          <p:cNvSpPr/>
          <p:nvPr/>
        </p:nvSpPr>
        <p:spPr>
          <a:xfrm>
            <a:off x="729714" y="491165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Oval 23"/>
          <p:cNvSpPr/>
          <p:nvPr/>
        </p:nvSpPr>
        <p:spPr>
          <a:xfrm>
            <a:off x="721330" y="5327609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Oval 24"/>
          <p:cNvSpPr/>
          <p:nvPr/>
        </p:nvSpPr>
        <p:spPr>
          <a:xfrm>
            <a:off x="1153378" y="5291605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Oval 25"/>
          <p:cNvSpPr/>
          <p:nvPr/>
        </p:nvSpPr>
        <p:spPr>
          <a:xfrm>
            <a:off x="1585426" y="529931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2040023" y="4535521"/>
            <a:ext cx="13455" cy="1332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413518" y="4535521"/>
            <a:ext cx="0" cy="1188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469302" y="5543633"/>
            <a:ext cx="260412" cy="828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09262" y="6371725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This is a group with 6 positions</a:t>
            </a:r>
            <a:endParaRPr lang="en-GB" sz="1000" dirty="0"/>
          </a:p>
        </p:txBody>
      </p:sp>
      <p:sp>
        <p:nvSpPr>
          <p:cNvPr id="39" name="Oval 38"/>
          <p:cNvSpPr/>
          <p:nvPr/>
        </p:nvSpPr>
        <p:spPr>
          <a:xfrm>
            <a:off x="1932011" y="4875648"/>
            <a:ext cx="216024" cy="2359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2148035" y="4432187"/>
            <a:ext cx="121468" cy="4434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450838" y="2927311"/>
            <a:ext cx="1728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1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H="1" flipV="1">
            <a:off x="2053478" y="5435622"/>
            <a:ext cx="432048" cy="6480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549422" y="6110888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If you place a stone here you will merge the two groups</a:t>
            </a:r>
            <a:endParaRPr lang="en-GB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5146781" y="1113895"/>
            <a:ext cx="2448272" cy="1785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b="1" dirty="0" smtClean="0"/>
              <a:t>Game</a:t>
            </a:r>
          </a:p>
          <a:p>
            <a:r>
              <a:rPr lang="en-GB" sz="1100" b="1" dirty="0" smtClean="0"/>
              <a:t>------------------------</a:t>
            </a:r>
          </a:p>
          <a:p>
            <a:r>
              <a:rPr lang="en-GB" sz="1100" dirty="0" smtClean="0"/>
              <a:t>Black_points: </a:t>
            </a:r>
            <a:r>
              <a:rPr lang="en-GB" sz="1100" dirty="0" err="1" smtClean="0"/>
              <a:t>int</a:t>
            </a:r>
            <a:endParaRPr lang="en-GB" sz="1100" dirty="0" smtClean="0"/>
          </a:p>
          <a:p>
            <a:r>
              <a:rPr lang="en-GB" sz="1100" dirty="0" err="1" smtClean="0"/>
              <a:t>White_points</a:t>
            </a:r>
            <a:r>
              <a:rPr lang="en-GB" sz="1100" dirty="0" smtClean="0"/>
              <a:t>: </a:t>
            </a:r>
            <a:r>
              <a:rPr lang="en-GB" sz="1100" dirty="0" err="1" smtClean="0"/>
              <a:t>int</a:t>
            </a:r>
            <a:endParaRPr lang="en-GB" sz="1100" dirty="0" smtClean="0"/>
          </a:p>
          <a:p>
            <a:r>
              <a:rPr lang="en-GB" sz="1100" dirty="0" err="1" smtClean="0"/>
              <a:t>Whose_turn_is</a:t>
            </a:r>
            <a:r>
              <a:rPr lang="en-GB" sz="1100" dirty="0" err="1"/>
              <a:t>_</a:t>
            </a:r>
            <a:r>
              <a:rPr lang="en-GB" sz="1100" dirty="0" err="1" smtClean="0"/>
              <a:t>it</a:t>
            </a:r>
            <a:r>
              <a:rPr lang="en-GB" sz="1100" dirty="0" smtClean="0"/>
              <a:t>: ‘black’ or ‘white’</a:t>
            </a:r>
          </a:p>
          <a:p>
            <a:endParaRPr lang="en-GB" sz="1100" dirty="0" smtClean="0"/>
          </a:p>
          <a:p>
            <a:r>
              <a:rPr lang="en-GB" sz="1100" dirty="0" err="1" smtClean="0"/>
              <a:t>Start_Game</a:t>
            </a:r>
            <a:r>
              <a:rPr lang="en-GB" sz="1100" dirty="0" smtClean="0"/>
              <a:t>()</a:t>
            </a:r>
          </a:p>
          <a:p>
            <a:r>
              <a:rPr lang="en-GB" sz="1100" dirty="0" err="1" smtClean="0"/>
              <a:t>End_Game</a:t>
            </a:r>
            <a:r>
              <a:rPr lang="en-GB" sz="1100" dirty="0" smtClean="0"/>
              <a:t>()</a:t>
            </a:r>
            <a:endParaRPr lang="en-GB" sz="1100" dirty="0"/>
          </a:p>
          <a:p>
            <a:r>
              <a:rPr lang="en-GB" sz="1100" dirty="0" smtClean="0"/>
              <a:t>Pass()</a:t>
            </a:r>
          </a:p>
          <a:p>
            <a:r>
              <a:rPr lang="en-GB" sz="1100" dirty="0" err="1" smtClean="0"/>
              <a:t>Place_Stone</a:t>
            </a:r>
            <a:r>
              <a:rPr lang="en-GB" sz="1100" dirty="0" smtClean="0"/>
              <a:t>()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893230" y="3529312"/>
            <a:ext cx="1728192" cy="161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b="1" dirty="0" smtClean="0"/>
              <a:t>Group</a:t>
            </a:r>
          </a:p>
          <a:p>
            <a:r>
              <a:rPr lang="en-GB" sz="1100" b="1" dirty="0" smtClean="0"/>
              <a:t>----------------------------------</a:t>
            </a:r>
          </a:p>
          <a:p>
            <a:r>
              <a:rPr lang="en-GB" sz="1100" dirty="0" smtClean="0"/>
              <a:t>Colour: ‘black’ or ‘white’</a:t>
            </a:r>
          </a:p>
          <a:p>
            <a:r>
              <a:rPr lang="en-GB" sz="1100" dirty="0" smtClean="0"/>
              <a:t>Liberties: </a:t>
            </a:r>
            <a:r>
              <a:rPr lang="en-GB" sz="1100" dirty="0" err="1" smtClean="0"/>
              <a:t>int</a:t>
            </a:r>
            <a:endParaRPr lang="en-GB" sz="1100" dirty="0" smtClean="0"/>
          </a:p>
          <a:p>
            <a:r>
              <a:rPr lang="en-GB" sz="1100" dirty="0" smtClean="0"/>
              <a:t>Stones: list of positions</a:t>
            </a:r>
          </a:p>
          <a:p>
            <a:r>
              <a:rPr lang="en-GB" sz="1100" dirty="0" smtClean="0"/>
              <a:t>-----------------------------------</a:t>
            </a:r>
            <a:endParaRPr lang="en-GB" sz="1100" dirty="0"/>
          </a:p>
          <a:p>
            <a:r>
              <a:rPr lang="en-GB" sz="1100" dirty="0" smtClean="0"/>
              <a:t>Die()</a:t>
            </a:r>
          </a:p>
          <a:p>
            <a:r>
              <a:rPr lang="en-GB" sz="1100" dirty="0" err="1" smtClean="0"/>
              <a:t>Add_Stone</a:t>
            </a:r>
            <a:r>
              <a:rPr lang="en-GB" sz="1100" dirty="0" smtClean="0"/>
              <a:t>()</a:t>
            </a:r>
          </a:p>
          <a:p>
            <a:r>
              <a:rPr lang="en-GB" sz="1100" dirty="0" smtClean="0"/>
              <a:t>Merge()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228934" y="3681712"/>
            <a:ext cx="1728192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b="1" dirty="0" smtClean="0"/>
              <a:t>Board</a:t>
            </a:r>
          </a:p>
          <a:p>
            <a:r>
              <a:rPr lang="en-GB" sz="1100" b="1" dirty="0" smtClean="0"/>
              <a:t>----------------------------------</a:t>
            </a:r>
          </a:p>
          <a:p>
            <a:r>
              <a:rPr lang="en-GB" sz="1100" dirty="0" smtClean="0"/>
              <a:t>Board: 2d list of stones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228055" y="4909298"/>
            <a:ext cx="1728192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b="1" dirty="0" smtClean="0"/>
              <a:t>Stone</a:t>
            </a:r>
          </a:p>
          <a:p>
            <a:r>
              <a:rPr lang="en-GB" sz="1100" b="1" dirty="0" smtClean="0"/>
              <a:t>----------------------------------</a:t>
            </a:r>
          </a:p>
          <a:p>
            <a:r>
              <a:rPr lang="en-GB" sz="1100" dirty="0" smtClean="0"/>
              <a:t>Colour: ‘black’ or ‘white’</a:t>
            </a:r>
          </a:p>
          <a:p>
            <a:r>
              <a:rPr lang="en-GB" sz="1100" dirty="0" err="1" smtClean="0"/>
              <a:t>Turn_Placed</a:t>
            </a:r>
            <a:r>
              <a:rPr lang="en-GB" sz="1100" dirty="0" smtClean="0"/>
              <a:t>: </a:t>
            </a:r>
            <a:r>
              <a:rPr lang="en-GB" sz="1100" dirty="0" err="1" smtClean="0"/>
              <a:t>int</a:t>
            </a:r>
            <a:endParaRPr lang="en-GB" sz="1100" dirty="0" smtClean="0"/>
          </a:p>
        </p:txBody>
      </p:sp>
      <p:cxnSp>
        <p:nvCxnSpPr>
          <p:cNvPr id="86" name="Straight Connector 85"/>
          <p:cNvCxnSpPr>
            <a:endCxn id="67" idx="0"/>
          </p:cNvCxnSpPr>
          <p:nvPr/>
        </p:nvCxnSpPr>
        <p:spPr>
          <a:xfrm flipH="1">
            <a:off x="5093030" y="2927311"/>
            <a:ext cx="429816" cy="754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7179030" y="2927310"/>
            <a:ext cx="218256" cy="602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67" idx="2"/>
            <a:endCxn id="68" idx="0"/>
          </p:cNvCxnSpPr>
          <p:nvPr/>
        </p:nvCxnSpPr>
        <p:spPr>
          <a:xfrm flipH="1">
            <a:off x="5092151" y="4281876"/>
            <a:ext cx="879" cy="627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7284575" y="2927311"/>
            <a:ext cx="1728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7415808" y="3304511"/>
            <a:ext cx="1728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Many</a:t>
            </a:r>
            <a:endParaRPr lang="en-GB" sz="1000" dirty="0"/>
          </a:p>
        </p:txBody>
      </p:sp>
      <p:sp>
        <p:nvSpPr>
          <p:cNvPr id="93" name="TextBox 92"/>
          <p:cNvSpPr txBox="1"/>
          <p:nvPr/>
        </p:nvSpPr>
        <p:spPr>
          <a:xfrm>
            <a:off x="5073625" y="4607374"/>
            <a:ext cx="1728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Many</a:t>
            </a:r>
            <a:endParaRPr lang="en-GB" sz="1000" dirty="0"/>
          </a:p>
        </p:txBody>
      </p:sp>
      <p:sp>
        <p:nvSpPr>
          <p:cNvPr id="94" name="TextBox 93"/>
          <p:cNvSpPr txBox="1"/>
          <p:nvPr/>
        </p:nvSpPr>
        <p:spPr>
          <a:xfrm>
            <a:off x="5103511" y="4281876"/>
            <a:ext cx="1728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165038" y="3435491"/>
            <a:ext cx="1728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1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038062" y="5809817"/>
            <a:ext cx="3168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Board and stone classes are just used to record game state and output to display. Actual game logic (</a:t>
            </a:r>
            <a:r>
              <a:rPr lang="en-GB" sz="1200" dirty="0" err="1" smtClean="0"/>
              <a:t>eg</a:t>
            </a:r>
            <a:r>
              <a:rPr lang="en-GB" sz="1200" dirty="0" smtClean="0"/>
              <a:t>: move legality, whether a group lives or dies) is </a:t>
            </a:r>
            <a:r>
              <a:rPr lang="en-GB" sz="1200" dirty="0" err="1" smtClean="0"/>
              <a:t>perfomed</a:t>
            </a:r>
            <a:r>
              <a:rPr lang="en-GB" sz="1200" dirty="0" smtClean="0"/>
              <a:t> on groups</a:t>
            </a:r>
            <a:endParaRPr lang="en-GB" sz="1200" dirty="0"/>
          </a:p>
        </p:txBody>
      </p:sp>
      <p:sp>
        <p:nvSpPr>
          <p:cNvPr id="98" name="TextBox 97"/>
          <p:cNvSpPr txBox="1"/>
          <p:nvPr/>
        </p:nvSpPr>
        <p:spPr>
          <a:xfrm>
            <a:off x="5056929" y="188640"/>
            <a:ext cx="35040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/>
              <a:t>Heres</a:t>
            </a:r>
            <a:r>
              <a:rPr lang="en-GB" sz="1200" dirty="0"/>
              <a:t> a class diagram for putative very low level classes, as we add more functionality these </a:t>
            </a:r>
            <a:r>
              <a:rPr lang="en-GB" sz="1200" dirty="0" smtClean="0"/>
              <a:t>will </a:t>
            </a:r>
            <a:r>
              <a:rPr lang="en-GB" sz="1200" dirty="0"/>
              <a:t>certainly be refactored to add things like ‘player’ class and ‘move’ </a:t>
            </a:r>
            <a:r>
              <a:rPr lang="en-GB" sz="1200" dirty="0" smtClean="0"/>
              <a:t>class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989199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20150" y="-136073"/>
            <a:ext cx="7344816" cy="792088"/>
          </a:xfrm>
        </p:spPr>
        <p:txBody>
          <a:bodyPr>
            <a:normAutofit/>
          </a:bodyPr>
          <a:lstStyle/>
          <a:p>
            <a:r>
              <a:rPr lang="en-GB" sz="2400" dirty="0" smtClean="0"/>
              <a:t> </a:t>
            </a:r>
            <a:r>
              <a:rPr lang="en-GB" sz="2400" dirty="0" smtClean="0"/>
              <a:t>Go game logic proposal 001 : Place stone function</a:t>
            </a:r>
            <a:endParaRPr lang="en-GB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08520" y="512675"/>
            <a:ext cx="1979712" cy="3456384"/>
          </a:xfrm>
        </p:spPr>
        <p:txBody>
          <a:bodyPr>
            <a:normAutofit/>
          </a:bodyPr>
          <a:lstStyle/>
          <a:p>
            <a:r>
              <a:rPr lang="en-GB" sz="1600" dirty="0" smtClean="0">
                <a:solidFill>
                  <a:schemeClr val="tx1"/>
                </a:solidFill>
              </a:rPr>
              <a:t>The place stone function will definitely be the most complicated core game logic function in my opinion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555776" y="656015"/>
            <a:ext cx="6300531" cy="576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600" dirty="0" smtClean="0">
                <a:solidFill>
                  <a:schemeClr val="tx1"/>
                </a:solidFill>
              </a:rPr>
              <a:t>Try to place stone at position </a:t>
            </a:r>
            <a:r>
              <a:rPr lang="en-GB" sz="1600" dirty="0" err="1" smtClean="0">
                <a:solidFill>
                  <a:schemeClr val="tx1"/>
                </a:solidFill>
              </a:rPr>
              <a:t>x,y</a:t>
            </a:r>
            <a:endParaRPr lang="en-GB" sz="1600" dirty="0" smtClean="0">
              <a:solidFill>
                <a:schemeClr val="tx1"/>
              </a:solidFill>
            </a:endParaRPr>
          </a:p>
          <a:p>
            <a:pPr algn="l"/>
            <a:endParaRPr lang="en-GB" sz="1600" dirty="0" smtClean="0">
              <a:solidFill>
                <a:schemeClr val="tx1"/>
              </a:solidFill>
            </a:endParaRPr>
          </a:p>
          <a:p>
            <a:pPr algn="l"/>
            <a:r>
              <a:rPr lang="en-GB" sz="1600" dirty="0" smtClean="0">
                <a:solidFill>
                  <a:schemeClr val="tx1"/>
                </a:solidFill>
              </a:rPr>
              <a:t>     Is position occupied?  </a:t>
            </a:r>
          </a:p>
          <a:p>
            <a:pPr algn="l"/>
            <a:endParaRPr lang="en-GB" sz="1600" dirty="0" smtClean="0">
              <a:solidFill>
                <a:schemeClr val="tx1"/>
              </a:solidFill>
            </a:endParaRPr>
          </a:p>
          <a:p>
            <a:pPr algn="l"/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smtClean="0">
                <a:solidFill>
                  <a:schemeClr val="tx1"/>
                </a:solidFill>
              </a:rPr>
              <a:t>    Is ‘</a:t>
            </a:r>
            <a:r>
              <a:rPr lang="en-GB" sz="1600" dirty="0" err="1" smtClean="0">
                <a:solidFill>
                  <a:schemeClr val="tx1"/>
                </a:solidFill>
              </a:rPr>
              <a:t>Ko</a:t>
            </a:r>
            <a:r>
              <a:rPr lang="en-GB" sz="1600" dirty="0" smtClean="0">
                <a:solidFill>
                  <a:schemeClr val="tx1"/>
                </a:solidFill>
              </a:rPr>
              <a:t>’ is effect on that position? </a:t>
            </a:r>
            <a:endParaRPr lang="en-GB" sz="1600" dirty="0" smtClean="0">
              <a:solidFill>
                <a:schemeClr val="tx1"/>
              </a:solidFill>
              <a:sym typeface="Wingdings" pitchFamily="2" charset="2"/>
            </a:endParaRPr>
          </a:p>
          <a:p>
            <a:pPr algn="l"/>
            <a:endParaRPr lang="en-GB" sz="1600" dirty="0" smtClean="0">
              <a:solidFill>
                <a:schemeClr val="tx1"/>
              </a:solidFill>
              <a:sym typeface="Wingdings" pitchFamily="2" charset="2"/>
            </a:endParaRPr>
          </a:p>
          <a:p>
            <a:pPr algn="l"/>
            <a:r>
              <a:rPr lang="en-GB" sz="1600" dirty="0" smtClean="0">
                <a:solidFill>
                  <a:schemeClr val="tx1"/>
                </a:solidFill>
                <a:sym typeface="Wingdings" pitchFamily="2" charset="2"/>
              </a:rPr>
              <a:t>          Simulate stone placement</a:t>
            </a:r>
          </a:p>
          <a:p>
            <a:pPr algn="l"/>
            <a:endParaRPr lang="en-GB" sz="1600" dirty="0" smtClean="0">
              <a:solidFill>
                <a:schemeClr val="tx1"/>
              </a:solidFill>
              <a:sym typeface="Wingdings" pitchFamily="2" charset="2"/>
            </a:endParaRPr>
          </a:p>
          <a:p>
            <a:pPr algn="l"/>
            <a:r>
              <a:rPr lang="en-GB" sz="1600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GB" sz="1600" dirty="0" smtClean="0">
                <a:solidFill>
                  <a:schemeClr val="tx1"/>
                </a:solidFill>
                <a:sym typeface="Wingdings" pitchFamily="2" charset="2"/>
              </a:rPr>
              <a:t>                 	</a:t>
            </a:r>
          </a:p>
          <a:p>
            <a:pPr algn="l"/>
            <a:endParaRPr lang="en-GB" sz="1600" dirty="0">
              <a:solidFill>
                <a:schemeClr val="tx1"/>
              </a:solidFill>
              <a:sym typeface="Wingdings" pitchFamily="2" charset="2"/>
            </a:endParaRPr>
          </a:p>
          <a:p>
            <a:pPr algn="l"/>
            <a:endParaRPr lang="en-GB" sz="1600" dirty="0">
              <a:solidFill>
                <a:schemeClr val="tx1"/>
              </a:solidFill>
              <a:sym typeface="Wingdings" pitchFamily="2" charset="2"/>
            </a:endParaRPr>
          </a:p>
          <a:p>
            <a:pPr algn="l"/>
            <a:endParaRPr lang="en-GB" sz="1600" dirty="0" smtClean="0">
              <a:solidFill>
                <a:schemeClr val="tx1"/>
              </a:solidFill>
              <a:sym typeface="Wingdings" pitchFamily="2" charset="2"/>
            </a:endParaRPr>
          </a:p>
          <a:p>
            <a:pPr algn="l"/>
            <a:r>
              <a:rPr lang="en-GB" sz="1600" dirty="0">
                <a:solidFill>
                  <a:schemeClr val="tx1"/>
                </a:solidFill>
                <a:sym typeface="Wingdings" pitchFamily="2" charset="2"/>
              </a:rPr>
              <a:t>	</a:t>
            </a:r>
            <a:r>
              <a:rPr lang="en-GB" sz="1600" dirty="0" smtClean="0">
                <a:solidFill>
                  <a:schemeClr val="tx1"/>
                </a:solidFill>
                <a:sym typeface="Wingdings" pitchFamily="2" charset="2"/>
              </a:rPr>
              <a:t>       Did move kill opponent groups?</a:t>
            </a:r>
          </a:p>
          <a:p>
            <a:pPr algn="l"/>
            <a:endParaRPr lang="en-GB" sz="1600" dirty="0">
              <a:solidFill>
                <a:schemeClr val="tx1"/>
              </a:solidFill>
              <a:sym typeface="Wingdings" pitchFamily="2" charset="2"/>
            </a:endParaRPr>
          </a:p>
          <a:p>
            <a:pPr algn="l"/>
            <a:r>
              <a:rPr lang="en-GB" sz="1600" dirty="0" smtClean="0">
                <a:solidFill>
                  <a:schemeClr val="tx1"/>
                </a:solidFill>
                <a:sym typeface="Wingdings" pitchFamily="2" charset="2"/>
              </a:rPr>
              <a:t>	                 Did move kill own group?</a:t>
            </a:r>
          </a:p>
          <a:p>
            <a:pPr algn="l"/>
            <a:r>
              <a:rPr lang="en-GB" sz="1600" dirty="0">
                <a:solidFill>
                  <a:schemeClr val="tx1"/>
                </a:solidFill>
                <a:sym typeface="Wingdings" pitchFamily="2" charset="2"/>
              </a:rPr>
              <a:t>	</a:t>
            </a:r>
            <a:r>
              <a:rPr lang="en-GB" sz="1600" dirty="0" smtClean="0">
                <a:solidFill>
                  <a:schemeClr val="tx1"/>
                </a:solidFill>
                <a:sym typeface="Wingdings" pitchFamily="2" charset="2"/>
              </a:rPr>
              <a:t>	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419872" y="980728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419872" y="155679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716016" y="1412776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19872" y="1613701"/>
            <a:ext cx="432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No</a:t>
            </a:r>
            <a:endParaRPr lang="en-GB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5004048" y="1160748"/>
            <a:ext cx="432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Yes</a:t>
            </a:r>
            <a:endParaRPr lang="en-GB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5940152" y="1289665"/>
            <a:ext cx="1361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Cancel move: not legal</a:t>
            </a:r>
            <a:endParaRPr lang="en-GB" sz="10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552258" y="2060848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877207" y="270892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-7438" y="3167003"/>
            <a:ext cx="97565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chemeClr val="tx1"/>
                </a:solidFill>
                <a:sym typeface="Wingdings" pitchFamily="2" charset="2"/>
              </a:rPr>
              <a:t>Make new group?  </a:t>
            </a:r>
            <a:r>
              <a:rPr lang="en-GB" i="1" dirty="0">
                <a:solidFill>
                  <a:schemeClr val="accent1"/>
                </a:solidFill>
                <a:sym typeface="Wingdings" pitchFamily="2" charset="2"/>
              </a:rPr>
              <a:t>o</a:t>
            </a:r>
            <a:r>
              <a:rPr lang="en-GB" i="1" dirty="0" smtClean="0">
                <a:solidFill>
                  <a:schemeClr val="accent1"/>
                </a:solidFill>
                <a:sym typeface="Wingdings" pitchFamily="2" charset="2"/>
              </a:rPr>
              <a:t>r</a:t>
            </a:r>
            <a:r>
              <a:rPr lang="en-GB" dirty="0" smtClean="0">
                <a:solidFill>
                  <a:schemeClr val="tx1"/>
                </a:solidFill>
                <a:sym typeface="Wingdings" pitchFamily="2" charset="2"/>
              </a:rPr>
              <a:t>  Add stone to existing group   </a:t>
            </a:r>
            <a:r>
              <a:rPr lang="en-GB" i="1" dirty="0" smtClean="0">
                <a:solidFill>
                  <a:schemeClr val="accent1"/>
                </a:solidFill>
                <a:sym typeface="Wingdings" pitchFamily="2" charset="2"/>
              </a:rPr>
              <a:t>or</a:t>
            </a:r>
            <a:r>
              <a:rPr lang="en-GB" dirty="0" smtClean="0">
                <a:solidFill>
                  <a:schemeClr val="tx1"/>
                </a:solidFill>
                <a:sym typeface="Wingdings" pitchFamily="2" charset="2"/>
              </a:rPr>
              <a:t>  Add stone and merge 2 or more groups?</a:t>
            </a:r>
            <a:endParaRPr lang="en-GB" dirty="0" smtClean="0">
              <a:solidFill>
                <a:schemeClr val="tx1"/>
              </a:solidFill>
              <a:sym typeface="Wingdings" pitchFamily="2" charset="2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1115616" y="2708920"/>
            <a:ext cx="2520280" cy="4580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995936" y="2708920"/>
            <a:ext cx="2520280" cy="4580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995936" y="3536335"/>
            <a:ext cx="576064" cy="6127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259632" y="3536335"/>
            <a:ext cx="3168352" cy="6127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4870850" y="3536335"/>
            <a:ext cx="1645366" cy="6127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609254" y="1983033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897286" y="1731005"/>
            <a:ext cx="432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Yes</a:t>
            </a:r>
            <a:endParaRPr lang="en-GB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6833390" y="1859922"/>
            <a:ext cx="16990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Cancel move: not legal</a:t>
            </a:r>
            <a:endParaRPr lang="en-GB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3635896" y="2117757"/>
            <a:ext cx="432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No</a:t>
            </a:r>
            <a:endParaRPr lang="en-GB" sz="1000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654826" y="4452211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654826" y="4509120"/>
            <a:ext cx="432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No</a:t>
            </a:r>
            <a:endParaRPr lang="en-GB" sz="1000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6478151" y="4935362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766183" y="4683334"/>
            <a:ext cx="432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Yes</a:t>
            </a:r>
            <a:endParaRPr lang="en-GB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7702286" y="4812251"/>
            <a:ext cx="1441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Cancel move: not legal</a:t>
            </a:r>
            <a:endParaRPr lang="en-GB" sz="1000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3995936" y="4501598"/>
            <a:ext cx="0" cy="12316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995936" y="4558507"/>
            <a:ext cx="432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Yes</a:t>
            </a:r>
            <a:endParaRPr lang="en-GB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3728728" y="5805264"/>
            <a:ext cx="1491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Make move</a:t>
            </a:r>
            <a:endParaRPr lang="en-GB" sz="1600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4299788" y="5001563"/>
            <a:ext cx="87830" cy="7316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387618" y="5058472"/>
            <a:ext cx="432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No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709373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56592" y="-99392"/>
            <a:ext cx="7596336" cy="792088"/>
          </a:xfrm>
        </p:spPr>
        <p:txBody>
          <a:bodyPr>
            <a:normAutofit/>
          </a:bodyPr>
          <a:lstStyle/>
          <a:p>
            <a:r>
              <a:rPr lang="en-GB" sz="2400" dirty="0" smtClean="0"/>
              <a:t>Go game logic proposal 001 : GUI Interface</a:t>
            </a:r>
            <a:endParaRPr lang="en-GB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836712"/>
            <a:ext cx="2304256" cy="3456384"/>
          </a:xfrm>
        </p:spPr>
        <p:txBody>
          <a:bodyPr>
            <a:normAutofit/>
          </a:bodyPr>
          <a:lstStyle/>
          <a:p>
            <a:r>
              <a:rPr lang="en-GB" sz="1600" dirty="0" err="1" smtClean="0">
                <a:solidFill>
                  <a:schemeClr val="tx1"/>
                </a:solidFill>
              </a:rPr>
              <a:t>Heres</a:t>
            </a:r>
            <a:r>
              <a:rPr lang="en-GB" sz="1600" dirty="0" smtClean="0">
                <a:solidFill>
                  <a:schemeClr val="tx1"/>
                </a:solidFill>
              </a:rPr>
              <a:t> the type of messages that would be good to send to and receive from the GUI. Based on the logic I think it would make more sense to add and remove stone display objects rather than redraw the board from scratch every turn.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44008" y="1170223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GUI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976327" y="5517232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Game Logic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138264" y="5229200"/>
            <a:ext cx="5112568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2881334" y="792947"/>
            <a:ext cx="5400600" cy="11238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686367" y="1890801"/>
            <a:ext cx="0" cy="33123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491880" y="1916832"/>
            <a:ext cx="0" cy="33123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716016" y="1916832"/>
            <a:ext cx="0" cy="33123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91880" y="2834352"/>
            <a:ext cx="1008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Attempt to place stone at position </a:t>
            </a:r>
            <a:r>
              <a:rPr lang="en-GB" sz="1200" dirty="0" err="1" smtClean="0"/>
              <a:t>x,y</a:t>
            </a:r>
            <a:endParaRPr lang="en-GB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4716016" y="3019017"/>
            <a:ext cx="649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Illegal move</a:t>
            </a:r>
            <a:endParaRPr lang="en-GB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5706178" y="3112793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Move made</a:t>
            </a:r>
            <a:endParaRPr lang="en-GB" sz="1200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6904756" y="1916832"/>
            <a:ext cx="0" cy="33123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904756" y="2881961"/>
            <a:ext cx="10081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Move made, remove stones at these positions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765070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500</Words>
  <Application>Microsoft Office PowerPoint</Application>
  <PresentationFormat>On-screen Show (4:3)</PresentationFormat>
  <Paragraphs>78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Go game logic proposal 001 : Classes</vt:lpstr>
      <vt:lpstr> Go game logic proposal 001 : Place stone function</vt:lpstr>
      <vt:lpstr>Go game logic proposal 001 : GUI Interface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game logic proposal 001 : Classes</dc:title>
  <dc:creator> </dc:creator>
  <cp:lastModifiedBy> </cp:lastModifiedBy>
  <cp:revision>12</cp:revision>
  <dcterms:created xsi:type="dcterms:W3CDTF">2012-10-25T11:15:07Z</dcterms:created>
  <dcterms:modified xsi:type="dcterms:W3CDTF">2012-10-25T14:38:17Z</dcterms:modified>
</cp:coreProperties>
</file>