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672" r:id="rId6"/>
    <p:sldMasterId id="2147483689" r:id="rId7"/>
  </p:sldMasterIdLst>
  <p:notesMasterIdLst>
    <p:notesMasterId r:id="rId41"/>
  </p:notesMasterIdLst>
  <p:sldIdLst>
    <p:sldId id="299" r:id="rId8"/>
    <p:sldId id="256" r:id="rId9"/>
    <p:sldId id="271" r:id="rId10"/>
    <p:sldId id="272" r:id="rId11"/>
    <p:sldId id="293" r:id="rId12"/>
    <p:sldId id="295" r:id="rId13"/>
    <p:sldId id="300" r:id="rId14"/>
    <p:sldId id="296" r:id="rId15"/>
    <p:sldId id="301" r:id="rId16"/>
    <p:sldId id="278" r:id="rId17"/>
    <p:sldId id="281" r:id="rId18"/>
    <p:sldId id="283" r:id="rId19"/>
    <p:sldId id="282" r:id="rId20"/>
    <p:sldId id="305" r:id="rId21"/>
    <p:sldId id="306" r:id="rId22"/>
    <p:sldId id="297" r:id="rId23"/>
    <p:sldId id="273" r:id="rId24"/>
    <p:sldId id="284" r:id="rId25"/>
    <p:sldId id="303" r:id="rId26"/>
    <p:sldId id="304" r:id="rId27"/>
    <p:sldId id="275" r:id="rId28"/>
    <p:sldId id="280" r:id="rId29"/>
    <p:sldId id="286" r:id="rId30"/>
    <p:sldId id="302" r:id="rId31"/>
    <p:sldId id="285" r:id="rId32"/>
    <p:sldId id="276" r:id="rId33"/>
    <p:sldId id="287" r:id="rId34"/>
    <p:sldId id="288" r:id="rId35"/>
    <p:sldId id="260" r:id="rId36"/>
    <p:sldId id="277" r:id="rId37"/>
    <p:sldId id="289" r:id="rId38"/>
    <p:sldId id="274" r:id="rId39"/>
    <p:sldId id="270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8D7CD-EE95-43C6-A99D-81E0418A9D16}" v="8" dt="2024-10-07T10:20:27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59231" autoAdjust="0"/>
  </p:normalViewPr>
  <p:slideViewPr>
    <p:cSldViewPr snapToGrid="0" snapToObjects="1">
      <p:cViewPr varScale="1">
        <p:scale>
          <a:sx n="61" d="100"/>
          <a:sy n="61" d="100"/>
        </p:scale>
        <p:origin x="2237" y="48"/>
      </p:cViewPr>
      <p:guideLst/>
    </p:cSldViewPr>
  </p:slideViewPr>
  <p:outlineViewPr>
    <p:cViewPr>
      <p:scale>
        <a:sx n="33" d="100"/>
        <a:sy n="33" d="100"/>
      </p:scale>
      <p:origin x="0" y="-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Burton" userId="b845ccaf4fbe0268" providerId="LiveId" clId="{A3B8D7CD-EE95-43C6-A99D-81E0418A9D16}"/>
    <pc:docChg chg="custSel addSld delSld modSld sldOrd">
      <pc:chgData name="James Burton" userId="b845ccaf4fbe0268" providerId="LiveId" clId="{A3B8D7CD-EE95-43C6-A99D-81E0418A9D16}" dt="2024-10-07T10:25:44.283" v="864" actId="20577"/>
      <pc:docMkLst>
        <pc:docMk/>
      </pc:docMkLst>
      <pc:sldChg chg="modSp mod">
        <pc:chgData name="James Burton" userId="b845ccaf4fbe0268" providerId="LiveId" clId="{A3B8D7CD-EE95-43C6-A99D-81E0418A9D16}" dt="2024-09-27T08:29:07.417" v="3" actId="20577"/>
        <pc:sldMkLst>
          <pc:docMk/>
          <pc:sldMk cId="1565675531" sldId="256"/>
        </pc:sldMkLst>
        <pc:spChg chg="mod">
          <ac:chgData name="James Burton" userId="b845ccaf4fbe0268" providerId="LiveId" clId="{A3B8D7CD-EE95-43C6-A99D-81E0418A9D16}" dt="2024-09-27T08:29:07.417" v="3" actId="20577"/>
          <ac:spMkLst>
            <pc:docMk/>
            <pc:sldMk cId="1565675531" sldId="256"/>
            <ac:spMk id="5" creationId="{00000000-0000-0000-0000-000000000000}"/>
          </ac:spMkLst>
        </pc:spChg>
      </pc:sldChg>
      <pc:sldChg chg="modNotesTx">
        <pc:chgData name="James Burton" userId="b845ccaf4fbe0268" providerId="LiveId" clId="{A3B8D7CD-EE95-43C6-A99D-81E0418A9D16}" dt="2024-09-27T14:35:21.536" v="402" actId="20577"/>
        <pc:sldMkLst>
          <pc:docMk/>
          <pc:sldMk cId="2250659443" sldId="280"/>
        </pc:sldMkLst>
      </pc:sldChg>
      <pc:sldChg chg="modNotesTx">
        <pc:chgData name="James Burton" userId="b845ccaf4fbe0268" providerId="LiveId" clId="{A3B8D7CD-EE95-43C6-A99D-81E0418A9D16}" dt="2024-09-27T13:42:03.545" v="41" actId="20577"/>
        <pc:sldMkLst>
          <pc:docMk/>
          <pc:sldMk cId="3687433602" sldId="281"/>
        </pc:sldMkLst>
      </pc:sldChg>
      <pc:sldChg chg="modNotesTx">
        <pc:chgData name="James Burton" userId="b845ccaf4fbe0268" providerId="LiveId" clId="{A3B8D7CD-EE95-43C6-A99D-81E0418A9D16}" dt="2024-09-27T13:42:23.454" v="43" actId="20577"/>
        <pc:sldMkLst>
          <pc:docMk/>
          <pc:sldMk cId="1466619562" sldId="282"/>
        </pc:sldMkLst>
      </pc:sldChg>
      <pc:sldChg chg="modNotesTx">
        <pc:chgData name="James Burton" userId="b845ccaf4fbe0268" providerId="LiveId" clId="{A3B8D7CD-EE95-43C6-A99D-81E0418A9D16}" dt="2024-09-27T13:42:16.460" v="42" actId="20577"/>
        <pc:sldMkLst>
          <pc:docMk/>
          <pc:sldMk cId="391525103" sldId="283"/>
        </pc:sldMkLst>
      </pc:sldChg>
      <pc:sldChg chg="modNotesTx">
        <pc:chgData name="James Burton" userId="b845ccaf4fbe0268" providerId="LiveId" clId="{A3B8D7CD-EE95-43C6-A99D-81E0418A9D16}" dt="2024-09-27T13:42:44.089" v="44" actId="20577"/>
        <pc:sldMkLst>
          <pc:docMk/>
          <pc:sldMk cId="1229319996" sldId="284"/>
        </pc:sldMkLst>
      </pc:sldChg>
      <pc:sldChg chg="modSp mod">
        <pc:chgData name="James Burton" userId="b845ccaf4fbe0268" providerId="LiveId" clId="{A3B8D7CD-EE95-43C6-A99D-81E0418A9D16}" dt="2024-10-07T10:16:04.589" v="447" actId="20577"/>
        <pc:sldMkLst>
          <pc:docMk/>
          <pc:sldMk cId="622007713" sldId="289"/>
        </pc:sldMkLst>
        <pc:spChg chg="mod">
          <ac:chgData name="James Burton" userId="b845ccaf4fbe0268" providerId="LiveId" clId="{A3B8D7CD-EE95-43C6-A99D-81E0418A9D16}" dt="2024-10-07T10:16:04.589" v="447" actId="20577"/>
          <ac:spMkLst>
            <pc:docMk/>
            <pc:sldMk cId="622007713" sldId="289"/>
            <ac:spMk id="13" creationId="{83A630FE-85DB-4CD7-B49B-DE6D3728FA30}"/>
          </ac:spMkLst>
        </pc:spChg>
      </pc:sldChg>
      <pc:sldChg chg="addSp delSp modSp mod">
        <pc:chgData name="James Burton" userId="b845ccaf4fbe0268" providerId="LiveId" clId="{A3B8D7CD-EE95-43C6-A99D-81E0418A9D16}" dt="2024-09-27T13:40:50.871" v="40" actId="1076"/>
        <pc:sldMkLst>
          <pc:docMk/>
          <pc:sldMk cId="917454049" sldId="293"/>
        </pc:sldMkLst>
        <pc:spChg chg="mod">
          <ac:chgData name="James Burton" userId="b845ccaf4fbe0268" providerId="LiveId" clId="{A3B8D7CD-EE95-43C6-A99D-81E0418A9D16}" dt="2024-09-27T13:40:50.871" v="40" actId="1076"/>
          <ac:spMkLst>
            <pc:docMk/>
            <pc:sldMk cId="917454049" sldId="293"/>
            <ac:spMk id="3" creationId="{39180E4D-5029-4C1B-ABE4-3EEEF22709B2}"/>
          </ac:spMkLst>
        </pc:spChg>
        <pc:spChg chg="add mod">
          <ac:chgData name="James Burton" userId="b845ccaf4fbe0268" providerId="LiveId" clId="{A3B8D7CD-EE95-43C6-A99D-81E0418A9D16}" dt="2024-09-27T13:40:47.200" v="39" actId="1076"/>
          <ac:spMkLst>
            <pc:docMk/>
            <pc:sldMk cId="917454049" sldId="293"/>
            <ac:spMk id="4" creationId="{535E8DAC-C9BC-9C10-17CA-BCD1620FA767}"/>
          </ac:spMkLst>
        </pc:spChg>
        <pc:spChg chg="del">
          <ac:chgData name="James Burton" userId="b845ccaf4fbe0268" providerId="LiveId" clId="{A3B8D7CD-EE95-43C6-A99D-81E0418A9D16}" dt="2024-09-27T13:40:38.813" v="37" actId="478"/>
          <ac:spMkLst>
            <pc:docMk/>
            <pc:sldMk cId="917454049" sldId="293"/>
            <ac:spMk id="6" creationId="{6C930EEF-D7F6-4711-9A19-8387700C605A}"/>
          </ac:spMkLst>
        </pc:spChg>
        <pc:spChg chg="add del mod">
          <ac:chgData name="James Burton" userId="b845ccaf4fbe0268" providerId="LiveId" clId="{A3B8D7CD-EE95-43C6-A99D-81E0418A9D16}" dt="2024-09-27T13:40:43.190" v="38" actId="478"/>
          <ac:spMkLst>
            <pc:docMk/>
            <pc:sldMk cId="917454049" sldId="293"/>
            <ac:spMk id="8" creationId="{6FC8ACB9-A63D-5231-8C1F-5D077622687B}"/>
          </ac:spMkLst>
        </pc:spChg>
        <pc:picChg chg="del">
          <ac:chgData name="James Burton" userId="b845ccaf4fbe0268" providerId="LiveId" clId="{A3B8D7CD-EE95-43C6-A99D-81E0418A9D16}" dt="2024-09-27T13:39:32.540" v="4" actId="478"/>
          <ac:picMkLst>
            <pc:docMk/>
            <pc:sldMk cId="917454049" sldId="293"/>
            <ac:picMk id="10" creationId="{C54C01CC-182B-DC78-DAC7-71423EA2FD7E}"/>
          </ac:picMkLst>
        </pc:picChg>
      </pc:sldChg>
      <pc:sldChg chg="modSp mod">
        <pc:chgData name="James Burton" userId="b845ccaf4fbe0268" providerId="LiveId" clId="{A3B8D7CD-EE95-43C6-A99D-81E0418A9D16}" dt="2024-10-07T10:13:32.384" v="418" actId="20577"/>
        <pc:sldMkLst>
          <pc:docMk/>
          <pc:sldMk cId="4269226122" sldId="296"/>
        </pc:sldMkLst>
        <pc:spChg chg="mod">
          <ac:chgData name="James Burton" userId="b845ccaf4fbe0268" providerId="LiveId" clId="{A3B8D7CD-EE95-43C6-A99D-81E0418A9D16}" dt="2024-10-07T10:13:32.384" v="418" actId="20577"/>
          <ac:spMkLst>
            <pc:docMk/>
            <pc:sldMk cId="4269226122" sldId="296"/>
            <ac:spMk id="3" creationId="{39180E4D-5029-4C1B-ABE4-3EEEF22709B2}"/>
          </ac:spMkLst>
        </pc:spChg>
      </pc:sldChg>
      <pc:sldChg chg="del">
        <pc:chgData name="James Burton" userId="b845ccaf4fbe0268" providerId="LiveId" clId="{A3B8D7CD-EE95-43C6-A99D-81E0418A9D16}" dt="2024-10-07T10:14:01.836" v="419" actId="2696"/>
        <pc:sldMkLst>
          <pc:docMk/>
          <pc:sldMk cId="3265652455" sldId="298"/>
        </pc:sldMkLst>
      </pc:sldChg>
      <pc:sldChg chg="modSp mod">
        <pc:chgData name="James Burton" userId="b845ccaf4fbe0268" providerId="LiveId" clId="{A3B8D7CD-EE95-43C6-A99D-81E0418A9D16}" dt="2024-09-27T08:28:52.930" v="1" actId="20577"/>
        <pc:sldMkLst>
          <pc:docMk/>
          <pc:sldMk cId="3397360733" sldId="299"/>
        </pc:sldMkLst>
        <pc:spChg chg="mod">
          <ac:chgData name="James Burton" userId="b845ccaf4fbe0268" providerId="LiveId" clId="{A3B8D7CD-EE95-43C6-A99D-81E0418A9D16}" dt="2024-09-27T08:28:52.930" v="1" actId="20577"/>
          <ac:spMkLst>
            <pc:docMk/>
            <pc:sldMk cId="3397360733" sldId="299"/>
            <ac:spMk id="5" creationId="{00000000-0000-0000-0000-000000000000}"/>
          </ac:spMkLst>
        </pc:spChg>
      </pc:sldChg>
      <pc:sldChg chg="modSp add mod">
        <pc:chgData name="James Burton" userId="b845ccaf4fbe0268" providerId="LiveId" clId="{A3B8D7CD-EE95-43C6-A99D-81E0418A9D16}" dt="2024-09-27T13:54:40.020" v="392" actId="113"/>
        <pc:sldMkLst>
          <pc:docMk/>
          <pc:sldMk cId="2273808405" sldId="303"/>
        </pc:sldMkLst>
        <pc:spChg chg="mod">
          <ac:chgData name="James Burton" userId="b845ccaf4fbe0268" providerId="LiveId" clId="{A3B8D7CD-EE95-43C6-A99D-81E0418A9D16}" dt="2024-09-27T13:54:40.020" v="392" actId="113"/>
          <ac:spMkLst>
            <pc:docMk/>
            <pc:sldMk cId="2273808405" sldId="303"/>
            <ac:spMk id="13" creationId="{83A630FE-85DB-4CD7-B49B-DE6D3728FA30}"/>
          </ac:spMkLst>
        </pc:spChg>
      </pc:sldChg>
      <pc:sldChg chg="modSp add mod">
        <pc:chgData name="James Burton" userId="b845ccaf4fbe0268" providerId="LiveId" clId="{A3B8D7CD-EE95-43C6-A99D-81E0418A9D16}" dt="2024-09-27T13:55:35.530" v="401" actId="20577"/>
        <pc:sldMkLst>
          <pc:docMk/>
          <pc:sldMk cId="3425952198" sldId="304"/>
        </pc:sldMkLst>
        <pc:spChg chg="mod">
          <ac:chgData name="James Burton" userId="b845ccaf4fbe0268" providerId="LiveId" clId="{A3B8D7CD-EE95-43C6-A99D-81E0418A9D16}" dt="2024-09-27T13:55:35.530" v="401" actId="20577"/>
          <ac:spMkLst>
            <pc:docMk/>
            <pc:sldMk cId="3425952198" sldId="304"/>
            <ac:spMk id="13" creationId="{83A630FE-85DB-4CD7-B49B-DE6D3728FA30}"/>
          </ac:spMkLst>
        </pc:spChg>
      </pc:sldChg>
      <pc:sldChg chg="addSp delSp modSp add mod ord">
        <pc:chgData name="James Burton" userId="b845ccaf4fbe0268" providerId="LiveId" clId="{A3B8D7CD-EE95-43C6-A99D-81E0418A9D16}" dt="2024-10-07T10:22:10.532" v="607"/>
        <pc:sldMkLst>
          <pc:docMk/>
          <pc:sldMk cId="1211492948" sldId="305"/>
        </pc:sldMkLst>
        <pc:spChg chg="del mod">
          <ac:chgData name="James Burton" userId="b845ccaf4fbe0268" providerId="LiveId" clId="{A3B8D7CD-EE95-43C6-A99D-81E0418A9D16}" dt="2024-10-07T10:19:22.733" v="452" actId="478"/>
          <ac:spMkLst>
            <pc:docMk/>
            <pc:sldMk cId="1211492948" sldId="305"/>
            <ac:spMk id="3" creationId="{39180E4D-5029-4C1B-ABE4-3EEEF22709B2}"/>
          </ac:spMkLst>
        </pc:spChg>
        <pc:spChg chg="del">
          <ac:chgData name="James Burton" userId="b845ccaf4fbe0268" providerId="LiveId" clId="{A3B8D7CD-EE95-43C6-A99D-81E0418A9D16}" dt="2024-10-07T10:19:44.356" v="486" actId="478"/>
          <ac:spMkLst>
            <pc:docMk/>
            <pc:sldMk cId="1211492948" sldId="305"/>
            <ac:spMk id="6" creationId="{6C930EEF-D7F6-4711-9A19-8387700C605A}"/>
          </ac:spMkLst>
        </pc:spChg>
        <pc:spChg chg="add mod">
          <ac:chgData name="James Burton" userId="b845ccaf4fbe0268" providerId="LiveId" clId="{A3B8D7CD-EE95-43C6-A99D-81E0418A9D16}" dt="2024-10-07T10:21:34.404" v="603" actId="20577"/>
          <ac:spMkLst>
            <pc:docMk/>
            <pc:sldMk cId="1211492948" sldId="305"/>
            <ac:spMk id="7" creationId="{CC8BAAB3-EAC7-9E2B-2BE0-F269C3EAD99D}"/>
          </ac:spMkLst>
        </pc:spChg>
        <pc:spChg chg="add del mod">
          <ac:chgData name="James Burton" userId="b845ccaf4fbe0268" providerId="LiveId" clId="{A3B8D7CD-EE95-43C6-A99D-81E0418A9D16}" dt="2024-10-07T10:19:47.661" v="487" actId="478"/>
          <ac:spMkLst>
            <pc:docMk/>
            <pc:sldMk cId="1211492948" sldId="305"/>
            <ac:spMk id="10" creationId="{1B06E5DB-79CA-F52E-4523-37008BEFB19A}"/>
          </ac:spMkLst>
        </pc:spChg>
        <pc:picChg chg="del">
          <ac:chgData name="James Burton" userId="b845ccaf4fbe0268" providerId="LiveId" clId="{A3B8D7CD-EE95-43C6-A99D-81E0418A9D16}" dt="2024-10-07T10:21:11.011" v="599" actId="478"/>
          <ac:picMkLst>
            <pc:docMk/>
            <pc:sldMk cId="1211492948" sldId="305"/>
            <ac:picMk id="8" creationId="{31916E48-4A50-1647-A3CC-D14BAC0C0785}"/>
          </ac:picMkLst>
        </pc:picChg>
      </pc:sldChg>
      <pc:sldChg chg="modSp add mod ord">
        <pc:chgData name="James Burton" userId="b845ccaf4fbe0268" providerId="LiveId" clId="{A3B8D7CD-EE95-43C6-A99D-81E0418A9D16}" dt="2024-10-07T10:25:44.283" v="864" actId="20577"/>
        <pc:sldMkLst>
          <pc:docMk/>
          <pc:sldMk cId="463867912" sldId="306"/>
        </pc:sldMkLst>
        <pc:spChg chg="mod">
          <ac:chgData name="James Burton" userId="b845ccaf4fbe0268" providerId="LiveId" clId="{A3B8D7CD-EE95-43C6-A99D-81E0418A9D16}" dt="2024-10-07T10:25:44.283" v="864" actId="20577"/>
          <ac:spMkLst>
            <pc:docMk/>
            <pc:sldMk cId="463867912" sldId="306"/>
            <ac:spMk id="7" creationId="{CC8BAAB3-EAC7-9E2B-2BE0-F269C3EAD9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DE5F2-41C7-6244-B6BE-0DE86CAF42D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19EDF-32DA-2B40-A28B-2067B9A1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4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9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1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0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6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is everyone up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2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9EDF-32DA-2B40-A28B-2067B9A173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1" y="2160001"/>
            <a:ext cx="8614700" cy="9971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" y="3166992"/>
            <a:ext cx="8614701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 TITLE IN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319" y="4741183"/>
            <a:ext cx="2057400" cy="1384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07" y="4130270"/>
            <a:ext cx="1095415" cy="7494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col text / m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1080000"/>
            <a:ext cx="1800000" cy="3703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Body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Graphs and graphics can be positioned over the grey box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592001" y="1080362"/>
            <a:ext cx="6192000" cy="370313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8801" y="399926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88801" y="612002"/>
            <a:ext cx="7941600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946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col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1" y="1080000"/>
            <a:ext cx="3395663" cy="3703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4176000" y="1080000"/>
            <a:ext cx="4608000" cy="3703138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lIns="0" tIns="0" rIns="0" bIns="0" anchor="ctr" anchorCtr="0"/>
          <a:lstStyle>
            <a:lvl1pPr marL="0" indent="0" algn="ctr">
              <a:buFontTx/>
              <a:buNone/>
              <a:defRPr sz="12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88801" y="399926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612002"/>
            <a:ext cx="7941600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02414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col text /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1" y="3136922"/>
            <a:ext cx="3395663" cy="1646578"/>
          </a:xfrm>
          <a:prstGeom prst="rect">
            <a:avLst/>
          </a:prstGeom>
        </p:spPr>
        <p:txBody>
          <a:bodyPr lIns="0" tIns="0" rIns="0" bIns="0"/>
          <a:lstStyle>
            <a:lvl1pPr marL="171446" indent="-171446" algn="l">
              <a:buClr>
                <a:schemeClr val="accent2"/>
              </a:buClr>
              <a:buFont typeface="Arial" charset="0"/>
              <a:buChar char="•"/>
              <a:defRPr sz="1200"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6802" y="1080362"/>
            <a:ext cx="4597199" cy="370313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1080000"/>
            <a:ext cx="3395663" cy="1840920"/>
          </a:xfrm>
          <a:prstGeom prst="rect">
            <a:avLst/>
          </a:prstGeom>
        </p:spPr>
        <p:txBody>
          <a:bodyPr lIns="0" tIns="0" rIns="0" bIns="0" numCol="2" spcCol="288000"/>
          <a:lstStyle>
            <a:lvl1pPr marL="0" indent="0" algn="l">
              <a:buNone/>
              <a:defRPr sz="1200"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Body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Charts, graphs and graphics can be positioned over the grey box.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Body text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88801" y="399926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612002"/>
            <a:ext cx="7941600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3791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1080000"/>
            <a:ext cx="2160000" cy="3703500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0" indent="0" algn="l">
              <a:buNone/>
              <a:defRPr sz="1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0" y="1080000"/>
            <a:ext cx="2160000" cy="3703500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0" indent="0" algn="l">
              <a:buNone/>
              <a:defRPr sz="1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0"/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328002" y="1080000"/>
            <a:ext cx="3455999" cy="3703500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71446" indent="-171446" algn="l">
              <a:buClr>
                <a:schemeClr val="accent2"/>
              </a:buClr>
              <a:buFont typeface="Arial" charset="0"/>
              <a:buChar char="•"/>
              <a:defRPr sz="1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88801" y="399926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88801" y="612002"/>
            <a:ext cx="7941600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145281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1080002"/>
            <a:ext cx="8352000" cy="167007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0" indent="0" algn="l">
              <a:buNone/>
              <a:defRPr sz="1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66078"/>
            <a:ext cx="8352000" cy="1817423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71446" indent="-171446" algn="l">
              <a:buClr>
                <a:schemeClr val="accent2"/>
              </a:buClr>
              <a:buFont typeface="Arial" charset="0"/>
              <a:buChar char="•"/>
              <a:defRPr sz="1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88801" y="399926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88801" y="612002"/>
            <a:ext cx="7941600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530366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66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49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94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06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8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59999" y="21600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0000" y="31669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435674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28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89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53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45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84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9999" y="21600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0000" y="31669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160226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999" y="21600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0000" y="31669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178179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turquois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999" y="21600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0000" y="31669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210951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964964" y="379281"/>
            <a:ext cx="1017437" cy="2078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en-US" sz="1351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64960" y="788547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4504960" y="788545"/>
            <a:ext cx="3600000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4504960" y="1057683"/>
            <a:ext cx="3600000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964960" y="1489054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4504960" y="1489052"/>
            <a:ext cx="3600000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4504960" y="1758190"/>
            <a:ext cx="3600000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964960" y="2189561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504960" y="2189559"/>
            <a:ext cx="3600000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504960" y="2458697"/>
            <a:ext cx="3600000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964960" y="2890066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4504960" y="2890066"/>
            <a:ext cx="3600000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4504960" y="3159204"/>
            <a:ext cx="3600000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964960" y="3590574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4504960" y="3590573"/>
            <a:ext cx="3600000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4504960" y="3859711"/>
            <a:ext cx="3600000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964960" y="4291082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7" hasCustomPrompt="1"/>
          </p:nvPr>
        </p:nvSpPr>
        <p:spPr>
          <a:xfrm>
            <a:off x="4504960" y="4291080"/>
            <a:ext cx="3600000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8" hasCustomPrompt="1"/>
          </p:nvPr>
        </p:nvSpPr>
        <p:spPr>
          <a:xfrm>
            <a:off x="4504960" y="4560218"/>
            <a:ext cx="3600000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3600000" cy="5143500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lIns="0" tIns="0" rIns="0" bIns="0" anchor="ctr" anchorCtr="0"/>
          <a:lstStyle>
            <a:lvl1pPr marL="0" indent="0" algn="ctr">
              <a:buFontTx/>
              <a:buNone/>
              <a:defRPr sz="12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4187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88800" y="401863"/>
            <a:ext cx="1017437" cy="2078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en-US" sz="1351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1080000"/>
            <a:ext cx="8352000" cy="3703500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0" indent="0" algn="l" defTabSz="287993">
              <a:lnSpc>
                <a:spcPts val="1600"/>
              </a:lnSpc>
              <a:buNone/>
              <a:defRPr sz="1200" b="1"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00	Insert contents listing (2 columns)</a:t>
            </a:r>
          </a:p>
        </p:txBody>
      </p:sp>
    </p:spTree>
    <p:extLst>
      <p:ext uri="{BB962C8B-B14F-4D97-AF65-F5344CB8AC3E}">
        <p14:creationId xmlns:p14="http://schemas.microsoft.com/office/powerpoint/2010/main" val="190977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jus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801" y="399926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80000"/>
            <a:ext cx="8352000" cy="3703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200"/>
            </a:lvl3pPr>
            <a:lvl4pPr marL="1371566" indent="0">
              <a:buNone/>
              <a:defRPr sz="1200"/>
            </a:lvl4pPr>
            <a:lvl5pPr marL="1828754" indent="0">
              <a:buNone/>
              <a:defRPr sz="120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784000" y="47835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801" y="612002"/>
            <a:ext cx="7941600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90954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just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1080000"/>
            <a:ext cx="8352000" cy="3703138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lIns="0" tIns="0" rIns="0" bIns="0" anchor="ctr" anchorCtr="0"/>
          <a:lstStyle>
            <a:lvl1pPr marL="0" indent="0" algn="ctr">
              <a:buFontTx/>
              <a:buNone/>
              <a:defRPr sz="12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8801" y="399926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612002"/>
            <a:ext cx="7941600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8676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0" y="165600"/>
            <a:ext cx="631509" cy="4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79" y="165793"/>
            <a:ext cx="644992" cy="44343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784000" y="47835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3" r:id="rId3"/>
    <p:sldLayoutId id="2147483683" r:id="rId4"/>
    <p:sldLayoutId id="2147483685" r:id="rId5"/>
    <p:sldLayoutId id="2147483681" r:id="rId6"/>
    <p:sldLayoutId id="2147483684" r:id="rId7"/>
    <p:sldLayoutId id="2147483682" r:id="rId8"/>
    <p:sldLayoutId id="214748368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F4D5-DE25-4C7C-BE9E-412967DEF91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520E-6C70-422A-9DFE-C084E0211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.ac.uk/apps/ou-stud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5" Type="http://schemas.openxmlformats.org/officeDocument/2006/relationships/hyperlink" Target="mailto:ousa@open.ac.uk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2.open.ac.uk/mod/oucontent/view.php?id=2006777&amp;section=5.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open.ac.uk/library/help-and-support/quick-guide-to-harvard-referencing-cite-them-righ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4649" y="392917"/>
            <a:ext cx="8614700" cy="341632"/>
          </a:xfrm>
        </p:spPr>
        <p:txBody>
          <a:bodyPr/>
          <a:lstStyle/>
          <a:p>
            <a:pPr algn="l" fontAlgn="ctr"/>
            <a:r>
              <a:rPr lang="en-GB" sz="2400" i="0" dirty="0">
                <a:effectLst/>
                <a:latin typeface="Arial" panose="020B0604020202020204"/>
              </a:rPr>
              <a:t>M269 Algorithms, data structures and computability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1" y="871772"/>
            <a:ext cx="8614701" cy="601190"/>
          </a:xfrm>
        </p:spPr>
        <p:txBody>
          <a:bodyPr/>
          <a:lstStyle/>
          <a:p>
            <a:r>
              <a:rPr lang="en-GB" sz="1800" dirty="0"/>
              <a:t>Introduction to the module</a:t>
            </a:r>
            <a:endParaRPr lang="en-GB" dirty="0"/>
          </a:p>
          <a:p>
            <a:r>
              <a:rPr lang="en-GB" dirty="0"/>
              <a:t>October 2024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7C93A-8B0B-4BD7-9422-DAD6E7A1BD3E}"/>
              </a:ext>
            </a:extLst>
          </p:cNvPr>
          <p:cNvSpPr txBox="1"/>
          <p:nvPr/>
        </p:nvSpPr>
        <p:spPr>
          <a:xfrm>
            <a:off x="274321" y="1725881"/>
            <a:ext cx="7474016" cy="31709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GB" sz="1800" dirty="0">
                <a:solidFill>
                  <a:schemeClr val="bg1"/>
                </a:solidFill>
              </a:rPr>
              <a:t>The tutorial is due to begin at 19:00 and last for one and a half hours</a:t>
            </a:r>
          </a:p>
          <a:p>
            <a:pPr algn="l"/>
            <a:endParaRPr lang="en-GB" sz="1800" dirty="0">
              <a:solidFill>
                <a:schemeClr val="bg1"/>
              </a:solidFill>
            </a:endParaRP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While you wait, please run the audio set up wizard</a:t>
            </a:r>
          </a:p>
          <a:p>
            <a:pPr algn="l"/>
            <a:endParaRPr lang="en-GB" sz="1800" dirty="0">
              <a:solidFill>
                <a:schemeClr val="bg1"/>
              </a:solidFill>
            </a:endParaRP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You are welcome to use your microphone during the tutorial, please remember: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bg1"/>
                </a:solidFill>
              </a:rPr>
              <a:t>lf</a:t>
            </a:r>
            <a:r>
              <a:rPr lang="en-GB" sz="1800" dirty="0">
                <a:solidFill>
                  <a:schemeClr val="bg1"/>
                </a:solidFill>
              </a:rPr>
              <a:t> you are not using a headset, make sure that there is no feedback to your mic from your computer’s speakers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Keep your mic away from sources of external noise such as fans, for example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If you can, please keep your mic muted when you are not speaking</a:t>
            </a:r>
          </a:p>
        </p:txBody>
      </p:sp>
    </p:spTree>
    <p:extLst>
      <p:ext uri="{BB962C8B-B14F-4D97-AF65-F5344CB8AC3E}">
        <p14:creationId xmlns:p14="http://schemas.microsoft.com/office/powerpoint/2010/main" val="339736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0E4D-5029-4C1B-ABE4-3EEEF22709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1080000"/>
            <a:ext cx="5054399" cy="37035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600" dirty="0"/>
              <a:t>Three blocks, based on the book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600" dirty="0"/>
              <a:t>Numbers and sequences 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600" dirty="0"/>
              <a:t>Search, sorting, trees and graphs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600" dirty="0"/>
              <a:t>Complexity and computability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600" dirty="0"/>
              <a:t>Three TMAs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600" dirty="0"/>
              <a:t>Linked to each block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600" dirty="0"/>
              <a:t>Written responses required but mostly technical: code, algorithms and technical specifications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600" dirty="0"/>
              <a:t>Equal weighting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600" dirty="0"/>
              <a:t>No EMA (but TMA03 is treated like an EMA)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Module structure</a:t>
            </a:r>
          </a:p>
        </p:txBody>
      </p:sp>
    </p:spTree>
    <p:extLst>
      <p:ext uri="{BB962C8B-B14F-4D97-AF65-F5344CB8AC3E}">
        <p14:creationId xmlns:p14="http://schemas.microsoft.com/office/powerpoint/2010/main" val="3186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Block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006997"/>
            <a:ext cx="794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Block 1: Basic data structures and algorithms, Weeks 1-11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Numbers and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Booleans and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Sequence and iteration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TMA01 Part 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Implementing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Stacks and queues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Unordered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TMA01 Part 2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r>
              <a:rPr lang="en-GB" sz="2000" i="1" dirty="0"/>
              <a:t>Work on the exercises from the book throughout</a:t>
            </a:r>
          </a:p>
        </p:txBody>
      </p:sp>
    </p:spTree>
    <p:extLst>
      <p:ext uri="{BB962C8B-B14F-4D97-AF65-F5344CB8AC3E}">
        <p14:creationId xmlns:p14="http://schemas.microsoft.com/office/powerpoint/2010/main" val="368743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Block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006997"/>
            <a:ext cx="794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Block 2: Search, sorting and more data structures, Weeks 12-23</a:t>
            </a:r>
          </a:p>
          <a:p>
            <a:endParaRPr lang="en-GB" sz="2000" u="sng" dirty="0"/>
          </a:p>
          <a:p>
            <a:pPr marL="457200" indent="-457200">
              <a:buAutoNum type="arabicPeriod"/>
            </a:pPr>
            <a:r>
              <a:rPr lang="en-GB" sz="2000" dirty="0"/>
              <a:t>Exhaustive search</a:t>
            </a:r>
          </a:p>
          <a:p>
            <a:pPr marL="457200" indent="-457200">
              <a:buAutoNum type="arabicPeriod"/>
            </a:pPr>
            <a:r>
              <a:rPr lang="en-GB" sz="2000" dirty="0"/>
              <a:t>Recursion</a:t>
            </a:r>
          </a:p>
          <a:p>
            <a:pPr marL="457200" indent="-457200">
              <a:buAutoNum type="arabicPeriod"/>
            </a:pPr>
            <a:r>
              <a:rPr lang="en-GB" sz="2000" dirty="0"/>
              <a:t>Divide and Conquer</a:t>
            </a:r>
          </a:p>
          <a:p>
            <a:pPr marL="457200" indent="-457200">
              <a:buAutoNum type="arabicPeriod"/>
            </a:pPr>
            <a:r>
              <a:rPr lang="en-GB" sz="2000" dirty="0"/>
              <a:t>Sorting</a:t>
            </a:r>
          </a:p>
          <a:p>
            <a:pPr marL="457200" indent="-457200">
              <a:buAutoNum type="arabicPeriod"/>
            </a:pPr>
            <a:r>
              <a:rPr lang="en-GB" sz="2000" b="1" dirty="0"/>
              <a:t>TMA02 Part 1</a:t>
            </a:r>
          </a:p>
          <a:p>
            <a:pPr marL="457200" indent="-457200">
              <a:buAutoNum type="arabicPeriod"/>
            </a:pPr>
            <a:r>
              <a:rPr lang="en-GB" sz="2000" dirty="0"/>
              <a:t>Trees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Graphs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Greedy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TMA02 Part 2</a:t>
            </a:r>
          </a:p>
        </p:txBody>
      </p:sp>
    </p:spTree>
    <p:extLst>
      <p:ext uri="{BB962C8B-B14F-4D97-AF65-F5344CB8AC3E}">
        <p14:creationId xmlns:p14="http://schemas.microsoft.com/office/powerpoint/2010/main" val="39152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Block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006997"/>
            <a:ext cx="794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Block 3: More algorithms, computability and complexity, Weeks 24-30</a:t>
            </a:r>
          </a:p>
          <a:p>
            <a:endParaRPr lang="en-GB" sz="2000" u="sng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More graphs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Backtracking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TMA03 Part 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Complexity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Computability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TMA03 Part 2</a:t>
            </a:r>
          </a:p>
        </p:txBody>
      </p:sp>
    </p:spTree>
    <p:extLst>
      <p:ext uri="{BB962C8B-B14F-4D97-AF65-F5344CB8AC3E}">
        <p14:creationId xmlns:p14="http://schemas.microsoft.com/office/powerpoint/2010/main" val="146661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8BAAB3-EAC7-9E2B-2BE0-F269C3EAD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1080000"/>
            <a:ext cx="7872755" cy="3703500"/>
          </a:xfrm>
        </p:spPr>
        <p:txBody>
          <a:bodyPr/>
          <a:lstStyle/>
          <a:p>
            <a:r>
              <a:rPr lang="en-GB" sz="2000" dirty="0"/>
              <a:t>Visualisations can be really helpful!</a:t>
            </a:r>
          </a:p>
          <a:p>
            <a:endParaRPr lang="en-GB" sz="2000" dirty="0"/>
          </a:p>
          <a:p>
            <a:r>
              <a:rPr lang="en-GB" sz="2000" dirty="0"/>
              <a:t>See also </a:t>
            </a:r>
            <a:r>
              <a:rPr lang="en-GB" sz="2000" dirty="0">
                <a:hlinkClick r:id="rId3"/>
              </a:rPr>
              <a:t>https://www.cs.usfca.edu/~galles/visualization/Algorithms.html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Have a go at all of the exercises and chapter quizzes.</a:t>
            </a:r>
          </a:p>
        </p:txBody>
      </p:sp>
    </p:spTree>
    <p:extLst>
      <p:ext uri="{BB962C8B-B14F-4D97-AF65-F5344CB8AC3E}">
        <p14:creationId xmlns:p14="http://schemas.microsoft.com/office/powerpoint/2010/main" val="121149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8BAAB3-EAC7-9E2B-2BE0-F269C3EAD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1080000"/>
            <a:ext cx="7872755" cy="3703500"/>
          </a:xfrm>
        </p:spPr>
        <p:txBody>
          <a:bodyPr/>
          <a:lstStyle/>
          <a:p>
            <a:r>
              <a:rPr lang="en-GB" sz="2000" dirty="0"/>
              <a:t>Where would you look for extra guidance on Python programming?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Ask your tutor, cluster forum, fellow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Come to online tutorials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General web search, W3Schools, </a:t>
            </a:r>
            <a:r>
              <a:rPr lang="en-GB" sz="2000" dirty="0" err="1"/>
              <a:t>StackOverflow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Keep practising!</a:t>
            </a:r>
          </a:p>
        </p:txBody>
      </p:sp>
    </p:spTree>
    <p:extLst>
      <p:ext uri="{BB962C8B-B14F-4D97-AF65-F5344CB8AC3E}">
        <p14:creationId xmlns:p14="http://schemas.microsoft.com/office/powerpoint/2010/main" val="46386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OU Study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192017"/>
            <a:ext cx="45080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 Study is the companion app for OU Module websites</a:t>
            </a:r>
          </a:p>
          <a:p>
            <a:endParaRPr lang="en-GB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dirty="0"/>
              <a:t>Always have your study planner to hand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dirty="0"/>
              <a:t>Access to your learning materials on the go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dirty="0"/>
              <a:t>Download your learning materials to use offline</a:t>
            </a:r>
          </a:p>
          <a:p>
            <a:pPr algn="ctr"/>
            <a:endParaRPr lang="en-GB" sz="1600" dirty="0">
              <a:hlinkClick r:id="rId3"/>
            </a:endParaRPr>
          </a:p>
          <a:p>
            <a:r>
              <a:rPr lang="en-GB" sz="1600" dirty="0">
                <a:hlinkClick r:id="rId3"/>
              </a:rPr>
              <a:t>OU Study | Apps at the OU (open.ac.uk)</a:t>
            </a:r>
            <a:endParaRPr lang="en-GB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3E1E-DFAC-4A50-89CD-16D96D030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51" y="1697662"/>
            <a:ext cx="1657581" cy="1638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13C73-52C8-4F5B-BB82-69E40052E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827" y="3684746"/>
            <a:ext cx="2019582" cy="533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EA910-B5CA-4F9F-AD9A-6A0C6977E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72" y="3336191"/>
            <a:ext cx="142894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4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F09D-86A6-4C0C-B36B-0F76C6B2D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69547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006997"/>
            <a:ext cx="794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Python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Jupyter</a:t>
            </a:r>
            <a:r>
              <a:rPr lang="en-GB" sz="2000" dirty="0"/>
              <a:t> 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You </a:t>
            </a:r>
            <a:r>
              <a:rPr lang="en-GB" sz="2000" i="1" dirty="0"/>
              <a:t>could</a:t>
            </a:r>
            <a:r>
              <a:rPr lang="en-GB" sz="2000" dirty="0"/>
              <a:t> do all of your work on </a:t>
            </a:r>
            <a:r>
              <a:rPr lang="en-GB" sz="2000" dirty="0" err="1"/>
              <a:t>Jupyter</a:t>
            </a:r>
            <a:r>
              <a:rPr lang="en-GB" sz="2000" dirty="0"/>
              <a:t> Hub, the online platform for running notebooks.</a:t>
            </a:r>
          </a:p>
          <a:p>
            <a:endParaRPr lang="en-GB" sz="2000" dirty="0"/>
          </a:p>
          <a:p>
            <a:r>
              <a:rPr lang="en-GB" sz="2000" dirty="0"/>
              <a:t>Better to have everything set up locally too – more flexible, more responsive, works offline.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2931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006997"/>
            <a:ext cx="7941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Explained in the book, Chapter 1.3.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install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Jupyter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 your machine, follow the instructions on</a:t>
            </a:r>
          </a:p>
          <a:p>
            <a:pPr algn="l"/>
            <a:r>
              <a:rPr lang="en-GB" sz="1800" b="0" i="0" u="none" strike="noStrike" baseline="0" dirty="0">
                <a:solidFill>
                  <a:srgbClr val="37706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https://dsa-ou.github.io/m269-installer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 this process will ensure that you have the right versions of Python and the libraries you need.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also installs the tool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allowed.py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which will warn you if you use any Python features not covered on the module. If you do this you will lose marks!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GB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4321" y="1402010"/>
            <a:ext cx="8614700" cy="886397"/>
          </a:xfrm>
        </p:spPr>
        <p:txBody>
          <a:bodyPr/>
          <a:lstStyle/>
          <a:p>
            <a:r>
              <a:rPr lang="en-GB" sz="3200" i="0" dirty="0">
                <a:effectLst/>
                <a:latin typeface="Arial" panose="020B0604020202020204"/>
              </a:rPr>
              <a:t>M269 Algorithms, data structures and computability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1" y="2678261"/>
            <a:ext cx="8614701" cy="1304973"/>
          </a:xfrm>
        </p:spPr>
        <p:txBody>
          <a:bodyPr/>
          <a:lstStyle/>
          <a:p>
            <a:r>
              <a:rPr lang="en-GB" dirty="0"/>
              <a:t>Dr James Burton</a:t>
            </a:r>
          </a:p>
          <a:p>
            <a:endParaRPr lang="en-GB" dirty="0"/>
          </a:p>
          <a:p>
            <a:r>
              <a:rPr lang="en-GB" dirty="0"/>
              <a:t>Introduction to the module</a:t>
            </a:r>
          </a:p>
          <a:p>
            <a:r>
              <a:rPr lang="en-GB" dirty="0"/>
              <a:t>October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5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006997"/>
            <a:ext cx="794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b="1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595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9827-E094-4B1A-BBD5-C5393DBB2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821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EF5D4-11C4-CD2A-D9F7-3AC420C612EF}"/>
              </a:ext>
            </a:extLst>
          </p:cNvPr>
          <p:cNvSpPr txBox="1"/>
          <p:nvPr/>
        </p:nvSpPr>
        <p:spPr>
          <a:xfrm>
            <a:off x="541421" y="1275347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/>
              <a:buChar char="•"/>
            </a:pPr>
            <a:r>
              <a:rPr lang="en-GB" sz="2400" dirty="0"/>
              <a:t>Full study calendar available on module website under Resources tab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400" dirty="0"/>
              <a:t>Three TMAs,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Arial" panose="020B0604020202020204"/>
              </a:rPr>
              <a:t>weighted 30%, 30% and 40% (in this order)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anose="020B0604020202020204"/>
              </a:rPr>
              <a:t>You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/>
              </a:rPr>
              <a:t>must</a:t>
            </a:r>
            <a:r>
              <a:rPr lang="en-GB" sz="2400" dirty="0">
                <a:solidFill>
                  <a:srgbClr val="000000"/>
                </a:solidFill>
                <a:latin typeface="Arial" panose="020B0604020202020204"/>
              </a:rPr>
              <a:t> submit TMA03 (even if you only put your name on it) or you cannot pass the module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anose="020B0604020202020204"/>
              </a:rPr>
              <a:t>No extension for TMA03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5065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4CFD5-7EBD-4F8D-8C7D-5960D2E27C8E}"/>
              </a:ext>
            </a:extLst>
          </p:cNvPr>
          <p:cNvSpPr txBox="1"/>
          <p:nvPr/>
        </p:nvSpPr>
        <p:spPr>
          <a:xfrm>
            <a:off x="388801" y="1006997"/>
            <a:ext cx="7941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Content of TMAs</a:t>
            </a:r>
          </a:p>
          <a:p>
            <a:endParaRPr lang="en-GB" sz="1800" u="sng" dirty="0"/>
          </a:p>
          <a:p>
            <a:r>
              <a:rPr lang="en-GB" sz="1800" dirty="0"/>
              <a:t>Each TMA requires you to demonstrate understanding and learning by: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Writing code</a:t>
            </a:r>
            <a:endParaRPr lang="en-GB" sz="14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Explaining your choice of data structures and algorithms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Producing technical specifications of problems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125386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2B251-B677-4FFA-7C9F-F056EF5F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47" y="823443"/>
            <a:ext cx="5372927" cy="41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4CFD5-7EBD-4F8D-8C7D-5960D2E27C8E}"/>
              </a:ext>
            </a:extLst>
          </p:cNvPr>
          <p:cNvSpPr txBox="1"/>
          <p:nvPr/>
        </p:nvSpPr>
        <p:spPr>
          <a:xfrm>
            <a:off x="388801" y="1006997"/>
            <a:ext cx="794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0" dirty="0">
                <a:solidFill>
                  <a:srgbClr val="000000"/>
                </a:solidFill>
                <a:effectLst/>
                <a:latin typeface="Arial" panose="020B0604020202020204"/>
              </a:rPr>
              <a:t>If it is found that you have used the services of a website, online service or social media platform, or that you have otherwise obtained the work you submit from another person, this is considered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Arial" panose="020B0604020202020204"/>
              </a:rPr>
              <a:t>serious academic misconduct</a:t>
            </a:r>
            <a:r>
              <a:rPr lang="en-GB" sz="2400" i="0" dirty="0">
                <a:solidFill>
                  <a:srgbClr val="000000"/>
                </a:solidFill>
                <a:effectLst/>
                <a:latin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25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6ED8-6BB3-4A55-BF7F-BF4A7AC5A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11240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1006997"/>
            <a:ext cx="794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Tutor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Ask for help and advice when needed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TMA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Tutorials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Most have a specific theme: search, sorting, trees etc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TMA ‘Don’t panic’ sessions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EMA sessions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Q&amp;A sessions (questions submitted in advance)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Attend any you want/need to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Some will be recorded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Forums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Library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2257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845072"/>
            <a:ext cx="794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Study 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Follow the study calendar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Designate study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Complete practical activities as they come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Read through the TMAs as soon as you get to that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Save work regularly – use OneDrive/Microsoft 365 for automatic saving and version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230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AE8F8A-466D-40C4-907D-48AE5374A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5" y="380280"/>
            <a:ext cx="2713012" cy="1079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D573C-94CE-42CD-94F5-4B3B2B1AE11A}"/>
              </a:ext>
            </a:extLst>
          </p:cNvPr>
          <p:cNvSpPr txBox="1"/>
          <p:nvPr/>
        </p:nvSpPr>
        <p:spPr>
          <a:xfrm>
            <a:off x="503635" y="1725216"/>
            <a:ext cx="2518172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endParaRPr lang="en-GB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other students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a Society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Club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 University Challenge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for news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Volunteering opportunities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our OU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2B415-5BA0-4724-B060-59A2868FE007}"/>
              </a:ext>
            </a:extLst>
          </p:cNvPr>
          <p:cNvSpPr txBox="1"/>
          <p:nvPr/>
        </p:nvSpPr>
        <p:spPr>
          <a:xfrm>
            <a:off x="3311961" y="2145977"/>
            <a:ext cx="2420687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GB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 to a Peer Supporter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Nightline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lang="en-GB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Togetherall</a:t>
            </a:r>
            <a:endParaRPr lang="en-GB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 Students Group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BAME students Group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PLEXUS (LGBT+) Group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Resources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and Guidance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09216-4F68-4EE4-B197-484AF9402A8D}"/>
              </a:ext>
            </a:extLst>
          </p:cNvPr>
          <p:cNvSpPr txBox="1"/>
          <p:nvPr/>
        </p:nvSpPr>
        <p:spPr>
          <a:xfrm>
            <a:off x="6247210" y="2167009"/>
            <a:ext cx="2393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endParaRPr lang="en-GB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how the Association represents you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feedback to the OU?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your fellow students in OU meetings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9BACA-8486-43FB-AD3C-D787F708D4DF}"/>
              </a:ext>
            </a:extLst>
          </p:cNvPr>
          <p:cNvSpPr txBox="1"/>
          <p:nvPr/>
        </p:nvSpPr>
        <p:spPr>
          <a:xfrm>
            <a:off x="1639958" y="4581315"/>
            <a:ext cx="5774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about all these and more at www.oustudents.com</a:t>
            </a:r>
          </a:p>
        </p:txBody>
      </p:sp>
      <p:pic>
        <p:nvPicPr>
          <p:cNvPr id="14" name="Picture 1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134E60E-B4C3-4657-AD5C-144B7C6CFD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56" y="285186"/>
            <a:ext cx="2406512" cy="16043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FFF129-438D-452A-81C2-99D194240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56" y="285186"/>
            <a:ext cx="2202718" cy="1604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67FC5-285B-499F-83FF-C6BDF610ADC5}"/>
              </a:ext>
            </a:extLst>
          </p:cNvPr>
          <p:cNvSpPr txBox="1"/>
          <p:nvPr/>
        </p:nvSpPr>
        <p:spPr>
          <a:xfrm>
            <a:off x="1612828" y="1245184"/>
            <a:ext cx="16809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ousa@open.ac.uk</a:t>
            </a:r>
            <a:r>
              <a:rPr lang="en-GB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2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look at the module and each block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specific software: Python,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An overview of the TMAs and EMA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tutor, tutorials, forums and additional support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Where are you up to, what should you be doing next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 opportunity for questions and discussion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F2BE5B-3AB0-4E56-9543-1D92F22A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18"/>
            <a:ext cx="3600449" cy="51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412-292F-4B2E-92C2-7077EDC24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45023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30FE-85DB-4CD7-B49B-DE6D3728FA30}"/>
              </a:ext>
            </a:extLst>
          </p:cNvPr>
          <p:cNvSpPr txBox="1"/>
          <p:nvPr/>
        </p:nvSpPr>
        <p:spPr>
          <a:xfrm>
            <a:off x="388801" y="845072"/>
            <a:ext cx="794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Download study calendar and the book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Make a note of important dates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Install the module software (Python 3 etc) and an IDE of your choice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Read TMA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22007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5A3C-A68C-440F-A601-2FDA0AC4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35348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74321" y="2160000"/>
            <a:ext cx="8614700" cy="997196"/>
          </a:xfrm>
        </p:spPr>
        <p:txBody>
          <a:bodyPr/>
          <a:lstStyle/>
          <a:p>
            <a:pPr algn="ctr"/>
            <a:r>
              <a:rPr lang="en-US" dirty="0"/>
              <a:t>Thanks for taking part</a:t>
            </a:r>
            <a:br>
              <a:rPr lang="en-US" dirty="0"/>
            </a:br>
            <a:r>
              <a:rPr lang="en-US" dirty="0"/>
              <a:t>and I hope you have fun!</a:t>
            </a:r>
          </a:p>
        </p:txBody>
      </p:sp>
    </p:spTree>
    <p:extLst>
      <p:ext uri="{BB962C8B-B14F-4D97-AF65-F5344CB8AC3E}">
        <p14:creationId xmlns:p14="http://schemas.microsoft.com/office/powerpoint/2010/main" val="178026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756E-C771-4B60-8CD0-EF655AD35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7441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0E4D-5029-4C1B-ABE4-3EEEF22709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1141500"/>
            <a:ext cx="6714757" cy="316255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Forums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Tutor &amp; Cluster Forums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Block Forums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News area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Resources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M269 Book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Module Guide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 err="1"/>
              <a:t>Jupyter</a:t>
            </a:r>
            <a:r>
              <a:rPr lang="en-GB" dirty="0"/>
              <a:t> Hub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Visualisations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Module structure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Study calendar (Accessible from Block 1 or resources)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TMA/EMA dates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Cross reference with other modules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OU Study app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E8DAC-C9BC-9C10-17CA-BCD1620FA767}"/>
              </a:ext>
            </a:extLst>
          </p:cNvPr>
          <p:cNvSpPr txBox="1"/>
          <p:nvPr/>
        </p:nvSpPr>
        <p:spPr>
          <a:xfrm>
            <a:off x="304580" y="677352"/>
            <a:ext cx="31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M269 Website Resources area</a:t>
            </a:r>
          </a:p>
        </p:txBody>
      </p:sp>
    </p:spTree>
    <p:extLst>
      <p:ext uri="{BB962C8B-B14F-4D97-AF65-F5344CB8AC3E}">
        <p14:creationId xmlns:p14="http://schemas.microsoft.com/office/powerpoint/2010/main" val="91745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0E4D-5029-4C1B-ABE4-3EEEF22709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1094874"/>
            <a:ext cx="7737441" cy="368862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Provides the teaching materials for the entire module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Available in several formats: PDF, HTML and </a:t>
            </a:r>
            <a:r>
              <a:rPr lang="en-GB" sz="1800" dirty="0" err="1"/>
              <a:t>Jupyter</a:t>
            </a:r>
            <a:r>
              <a:rPr lang="en-GB" sz="1800" dirty="0"/>
              <a:t> notebooks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The notebooks make this an </a:t>
            </a:r>
            <a:r>
              <a:rPr lang="en-GB" sz="1800" b="1" dirty="0"/>
              <a:t>interactive</a:t>
            </a:r>
            <a:r>
              <a:rPr lang="en-GB" sz="1800" dirty="0"/>
              <a:t> resource: experiment with code, complete the exercises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If you use several devices upload a copy to </a:t>
            </a:r>
            <a:r>
              <a:rPr lang="en-GB" sz="1800" dirty="0" err="1"/>
              <a:t>Jupyter</a:t>
            </a:r>
            <a:r>
              <a:rPr lang="en-GB" sz="1800" dirty="0"/>
              <a:t> Hub, your own playground for running notebooks and Python code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sz="1800" dirty="0"/>
          </a:p>
          <a:p>
            <a:pPr algn="l"/>
            <a:r>
              <a:rPr lang="en-GB" sz="1800" dirty="0"/>
              <a:t>It is a </a:t>
            </a:r>
            <a:r>
              <a:rPr lang="en-GB" sz="1800" b="1" i="1" dirty="0"/>
              <a:t>big</a:t>
            </a:r>
            <a:r>
              <a:rPr lang="en-GB" sz="1800" dirty="0"/>
              <a:t> book. </a:t>
            </a:r>
            <a:r>
              <a:rPr lang="en-GB" sz="1800" dirty="0">
                <a:solidFill>
                  <a:srgbClr val="000000"/>
                </a:solidFill>
                <a:latin typeface="NimbusRomNo9L-Regu"/>
              </a:rPr>
              <a:t>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ook at the TMAs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before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working through the corresponding chapters to gauge what to study in depth, what to skim and what to skip.</a:t>
            </a:r>
            <a:endParaRPr lang="en-GB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M269 Book</a:t>
            </a:r>
          </a:p>
        </p:txBody>
      </p:sp>
    </p:spTree>
    <p:extLst>
      <p:ext uri="{BB962C8B-B14F-4D97-AF65-F5344CB8AC3E}">
        <p14:creationId xmlns:p14="http://schemas.microsoft.com/office/powerpoint/2010/main" val="1738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0E4D-5029-4C1B-ABE4-3EEEF22709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1094874"/>
            <a:ext cx="7737441" cy="368862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Covers the aims and outcomes of the module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Explains the structure of the module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Explains how the module is assessed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Provides guidance on the </a:t>
            </a:r>
            <a:r>
              <a:rPr lang="en-GB" sz="1800" u="sng" dirty="0"/>
              <a:t>word count rules </a:t>
            </a:r>
            <a:r>
              <a:rPr lang="en-GB" sz="1800" dirty="0"/>
              <a:t>for the module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>
                <a:hlinkClick r:id="rId3"/>
              </a:rPr>
              <a:t>Module Guide: 5.2 Word counts and referencing (open.ac.uk)</a:t>
            </a:r>
            <a:endParaRPr lang="en-GB" sz="18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dirty="0"/>
              <a:t>Explains plagiarism and referencing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800" dirty="0"/>
              <a:t>Remember to provide citations and references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800" dirty="0"/>
              <a:t>Cite them right</a:t>
            </a:r>
          </a:p>
          <a:p>
            <a:r>
              <a:rPr lang="en-GB" sz="1800" dirty="0">
                <a:hlinkClick r:id="rId4"/>
              </a:rPr>
              <a:t>Quick guide to Harvard referencing (Cite Them Right) | Library Services | Open University</a:t>
            </a:r>
            <a:endParaRPr lang="en-GB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Module Guide</a:t>
            </a:r>
          </a:p>
        </p:txBody>
      </p:sp>
    </p:spTree>
    <p:extLst>
      <p:ext uri="{BB962C8B-B14F-4D97-AF65-F5344CB8AC3E}">
        <p14:creationId xmlns:p14="http://schemas.microsoft.com/office/powerpoint/2010/main" val="208203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0E4D-5029-4C1B-ABE4-3EEEF22709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904076"/>
            <a:ext cx="3862207" cy="415293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Cluster Forums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M269 Discussion Forum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Café Forum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Block Forums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Discussion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Software support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News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Errata!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News feed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200" dirty="0"/>
              <a:t>Resources tab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200" dirty="0"/>
              <a:t>Module guide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 err="1"/>
              <a:t>Jupyter</a:t>
            </a:r>
            <a:r>
              <a:rPr lang="en-GB" dirty="0"/>
              <a:t> Hub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dirty="0"/>
              <a:t>Visualisation of data structures and algorithms</a:t>
            </a:r>
          </a:p>
          <a:p>
            <a:pPr marL="857233" lvl="1" indent="-171450">
              <a:buFont typeface="Wingdings" panose="05000000000000000000" pitchFamily="2" charset="2"/>
              <a:buChar char="§"/>
            </a:pPr>
            <a:r>
              <a:rPr lang="en-GB" sz="1200" dirty="0"/>
              <a:t>Chapter quizzes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Forums, News &amp; Resources</a:t>
            </a:r>
          </a:p>
        </p:txBody>
      </p:sp>
      <p:pic>
        <p:nvPicPr>
          <p:cNvPr id="8" name="Picture 7" descr="A collage of drawings of animals&#10;&#10;Description automatically generated">
            <a:extLst>
              <a:ext uri="{FF2B5EF4-FFF2-40B4-BE49-F238E27FC236}">
                <a16:creationId xmlns:a16="http://schemas.microsoft.com/office/drawing/2014/main" id="{31916E48-4A50-1647-A3CC-D14BAC0C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15" y="738000"/>
            <a:ext cx="4944992" cy="35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2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17BB-B397-489A-A85B-74B7813B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93E-52CF-5B45-8CFF-7309163A47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0E4D-5029-4C1B-ABE4-3EEEF22709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1" y="1080000"/>
            <a:ext cx="7898400" cy="3703500"/>
          </a:xfrm>
        </p:spPr>
        <p:txBody>
          <a:bodyPr/>
          <a:lstStyle/>
          <a:p>
            <a:pPr algn="l"/>
            <a:r>
              <a:rPr lang="en-GB" sz="1800" b="0" i="0" u="none" strike="noStrike" baseline="0" dirty="0">
                <a:latin typeface="NimbusRomNo9L-Regu"/>
              </a:rPr>
              <a:t>M269 is a 30-credit module over 30 weeks, so expect to work for an average of </a:t>
            </a:r>
            <a:r>
              <a:rPr lang="en-GB" sz="1800" b="1" i="0" u="none" strike="noStrike" baseline="0" dirty="0">
                <a:latin typeface="NimbusRomNo9L-Regu"/>
              </a:rPr>
              <a:t>10 hours per week</a:t>
            </a:r>
            <a:r>
              <a:rPr lang="en-GB" sz="1800" b="0" i="0" u="none" strike="noStrike" baseline="0" dirty="0">
                <a:latin typeface="NimbusRomNo9L-Regu"/>
              </a:rPr>
              <a:t>. </a:t>
            </a:r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If you’re studying part-time, I strongly advise you to do </a:t>
            </a:r>
            <a:r>
              <a:rPr lang="en-GB" sz="1800" b="1" i="0" u="none" strike="noStrike" baseline="0" dirty="0">
                <a:latin typeface="NimbusRomNo9L-Regu"/>
              </a:rPr>
              <a:t>at most </a:t>
            </a:r>
            <a:r>
              <a:rPr lang="en-GB" sz="1800" b="0" i="0" u="none" strike="noStrike" baseline="0" dirty="0">
                <a:latin typeface="NimbusRomNo9L-Regu"/>
              </a:rPr>
              <a:t>one other 30-credit module in parallel to M269.</a:t>
            </a:r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Each week usually corresponds to one book chapter. </a:t>
            </a:r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The material gets progressively harder, so early weeks like this one don’t require 10 hours to read and work through, while others may require more.</a:t>
            </a:r>
          </a:p>
          <a:p>
            <a:pPr algn="l"/>
            <a:endParaRPr lang="en-GB" sz="1800" dirty="0">
              <a:latin typeface="NimbusRomNo9L-Regu"/>
            </a:endParaRPr>
          </a:p>
          <a:p>
            <a:pPr algn="l"/>
            <a:r>
              <a:rPr lang="en-GB" sz="1800" b="1" dirty="0">
                <a:latin typeface="NimbusRomNo9L-Regu"/>
              </a:rPr>
              <a:t>Get ahead of the study planner whenever you can.</a:t>
            </a:r>
            <a:endParaRPr lang="en-GB" sz="1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D5C23-D827-41AD-998D-E9511337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30EEF-D7F6-4711-9A19-8387700C6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Module structure</a:t>
            </a:r>
          </a:p>
        </p:txBody>
      </p:sp>
    </p:spTree>
    <p:extLst>
      <p:ext uri="{BB962C8B-B14F-4D97-AF65-F5344CB8AC3E}">
        <p14:creationId xmlns:p14="http://schemas.microsoft.com/office/powerpoint/2010/main" val="15602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U Title">
  <a:themeElements>
    <a:clrScheme name="OU Theme Colours">
      <a:dk1>
        <a:srgbClr val="000000"/>
      </a:dk1>
      <a:lt1>
        <a:srgbClr val="FFFFFF"/>
      </a:lt1>
      <a:dk2>
        <a:srgbClr val="A7A9AC"/>
      </a:dk2>
      <a:lt2>
        <a:srgbClr val="CCCCCC"/>
      </a:lt2>
      <a:accent1>
        <a:srgbClr val="1D499B"/>
      </a:accent1>
      <a:accent2>
        <a:srgbClr val="F26522"/>
      </a:accent2>
      <a:accent3>
        <a:srgbClr val="ED2891"/>
      </a:accent3>
      <a:accent4>
        <a:srgbClr val="00B7B2"/>
      </a:accent4>
      <a:accent5>
        <a:srgbClr val="A7A9AC"/>
      </a:accent5>
      <a:accent6>
        <a:srgbClr val="000000"/>
      </a:accent6>
      <a:hlink>
        <a:srgbClr val="5490D0"/>
      </a:hlink>
      <a:folHlink>
        <a:srgbClr val="716F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 Section">
  <a:themeElements>
    <a:clrScheme name="OU Theme Colours">
      <a:dk1>
        <a:srgbClr val="000000"/>
      </a:dk1>
      <a:lt1>
        <a:srgbClr val="FFFFFF"/>
      </a:lt1>
      <a:dk2>
        <a:srgbClr val="A7A9AC"/>
      </a:dk2>
      <a:lt2>
        <a:srgbClr val="CCCCCC"/>
      </a:lt2>
      <a:accent1>
        <a:srgbClr val="1D499B"/>
      </a:accent1>
      <a:accent2>
        <a:srgbClr val="F26522"/>
      </a:accent2>
      <a:accent3>
        <a:srgbClr val="ED2891"/>
      </a:accent3>
      <a:accent4>
        <a:srgbClr val="00B7B2"/>
      </a:accent4>
      <a:accent5>
        <a:srgbClr val="A7A9AC"/>
      </a:accent5>
      <a:accent6>
        <a:srgbClr val="000000"/>
      </a:accent6>
      <a:hlink>
        <a:srgbClr val="5490D0"/>
      </a:hlink>
      <a:folHlink>
        <a:srgbClr val="716F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U Layouts">
  <a:themeElements>
    <a:clrScheme name="OU Theme Colours">
      <a:dk1>
        <a:srgbClr val="000000"/>
      </a:dk1>
      <a:lt1>
        <a:srgbClr val="FFFFFF"/>
      </a:lt1>
      <a:dk2>
        <a:srgbClr val="A7A9AC"/>
      </a:dk2>
      <a:lt2>
        <a:srgbClr val="CCCCCC"/>
      </a:lt2>
      <a:accent1>
        <a:srgbClr val="1D499B"/>
      </a:accent1>
      <a:accent2>
        <a:srgbClr val="F26522"/>
      </a:accent2>
      <a:accent3>
        <a:srgbClr val="ED2891"/>
      </a:accent3>
      <a:accent4>
        <a:srgbClr val="00B7B2"/>
      </a:accent4>
      <a:accent5>
        <a:srgbClr val="A7A9AC"/>
      </a:accent5>
      <a:accent6>
        <a:srgbClr val="000000"/>
      </a:accent6>
      <a:hlink>
        <a:srgbClr val="5490D0"/>
      </a:hlink>
      <a:folHlink>
        <a:srgbClr val="716F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C9278D2DAA543AF59FCC8E1F5AD38" ma:contentTypeVersion="4" ma:contentTypeDescription="Create a new document." ma:contentTypeScope="" ma:versionID="3dd1e4f7a383ccaee99b3515f6d48d1b">
  <xsd:schema xmlns:xsd="http://www.w3.org/2001/XMLSchema" xmlns:xs="http://www.w3.org/2001/XMLSchema" xmlns:p="http://schemas.microsoft.com/office/2006/metadata/properties" xmlns:ns3="f6c48b97-89df-4bd4-a1d9-289e01a0d778" targetNamespace="http://schemas.microsoft.com/office/2006/metadata/properties" ma:root="true" ma:fieldsID="0b00533984a68569b27989dd9c41a8bf" ns3:_="">
    <xsd:import namespace="f6c48b97-89df-4bd4-a1d9-289e01a0d7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48b97-89df-4bd4-a1d9-289e01a0d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8DA682-0174-4E58-9F51-CCBDDC68B260}">
  <ds:schemaRefs>
    <ds:schemaRef ds:uri="http://purl.org/dc/terms/"/>
    <ds:schemaRef ds:uri="http://schemas.openxmlformats.org/package/2006/metadata/core-properties"/>
    <ds:schemaRef ds:uri="f6c48b97-89df-4bd4-a1d9-289e01a0d77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3CD1C6-280F-4FD9-8187-A6571A6670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250C9-5B4D-49AB-BCF2-808213A36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c48b97-89df-4bd4-a1d9-289e01a0d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1368</Words>
  <Application>Microsoft Office PowerPoint</Application>
  <PresentationFormat>On-screen Show (16:9)</PresentationFormat>
  <Paragraphs>314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NimbusRomNo9L-Regu</vt:lpstr>
      <vt:lpstr>NimbusRomNo9L-ReguItal</vt:lpstr>
      <vt:lpstr>Roboto</vt:lpstr>
      <vt:lpstr>Wingdings</vt:lpstr>
      <vt:lpstr>OU Title</vt:lpstr>
      <vt:lpstr>OU Section</vt:lpstr>
      <vt:lpstr>OU Layouts</vt:lpstr>
      <vt:lpstr>Office Theme</vt:lpstr>
      <vt:lpstr>M269 Algorithms, data structures and computability</vt:lpstr>
      <vt:lpstr>M269 Algorithms, data structures and computability</vt:lpstr>
      <vt:lpstr>PowerPoint Presentation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Software</vt:lpstr>
      <vt:lpstr>Software</vt:lpstr>
      <vt:lpstr>Software</vt:lpstr>
      <vt:lpstr>Software</vt:lpstr>
      <vt:lpstr>Assessment</vt:lpstr>
      <vt:lpstr>Assessment</vt:lpstr>
      <vt:lpstr>Assessment</vt:lpstr>
      <vt:lpstr>Assessment</vt:lpstr>
      <vt:lpstr>Assessment</vt:lpstr>
      <vt:lpstr>Support</vt:lpstr>
      <vt:lpstr>Support</vt:lpstr>
      <vt:lpstr>Support</vt:lpstr>
      <vt:lpstr>PowerPoint Presentation</vt:lpstr>
      <vt:lpstr>Checklist</vt:lpstr>
      <vt:lpstr>What next</vt:lpstr>
      <vt:lpstr>Q&amp;A</vt:lpstr>
      <vt:lpstr>Thanks for taking part and I hope you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James</dc:creator>
  <cp:lastModifiedBy>James Burton</cp:lastModifiedBy>
  <cp:revision>115</cp:revision>
  <dcterms:created xsi:type="dcterms:W3CDTF">2017-12-05T12:15:45Z</dcterms:created>
  <dcterms:modified xsi:type="dcterms:W3CDTF">2024-10-07T10:25:53Z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0x010100E65C9278D2DAA543AF59FCC8E1F5AD38</vt:lpwstr>
  </property>
</Properties>
</file>