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E9DF-F7AB-4439-020F-E4634BC0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90BA5-DC50-4BFD-F6C8-4DB5C61EC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91D06-C69F-3707-AB11-53F6EF59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8A30-63F8-473C-A181-4BD6856ACA2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D20AB-C1E7-D50C-CE81-94C283AE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5AE70-5159-976F-7DEE-E76355D3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90E0-4EF2-4758-BDC3-5F807792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96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BB28-1C29-FF12-2B5D-7DF58040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D33BB-C491-1D41-EC53-A7259DBBA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3E189-1660-2273-FE0A-61DC99A0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8A30-63F8-473C-A181-4BD6856ACA2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8C697-E0DF-4209-786D-F44CCC18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7B82-3AF7-8CF8-298F-5BEEA74E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90E0-4EF2-4758-BDC3-5F807792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50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BF257-489A-5A5B-6EB6-4509DBF9A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AC773-F95D-588E-9BE4-E8379D64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1AE46-13D7-0450-16A0-400F34C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8A30-63F8-473C-A181-4BD6856ACA2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352C-1C9C-9641-8F0A-2CDB1105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6C39-963D-1473-6DEB-E3E61F7D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90E0-4EF2-4758-BDC3-5F807792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9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06BB-7048-C3A4-7857-35529B6F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FD72-952E-B6FD-F319-06B7D3D3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FEAE1-3957-EFFB-9BBF-06C0B559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8A30-63F8-473C-A181-4BD6856ACA2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C0F7-38EC-A72F-26BB-211A55E9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46EC-0F64-D575-5FA8-EF6DC49E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90E0-4EF2-4758-BDC3-5F807792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62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66B9-B5D0-371D-13EE-F56926D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6AF2F-6C84-089C-3624-1BD483ED6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EE429-41AC-6C85-6F04-B616A5EB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8A30-63F8-473C-A181-4BD6856ACA2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07F18-712C-EAF1-EB4A-A0823047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41E1-D749-F523-91F9-AD7EE9C1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90E0-4EF2-4758-BDC3-5F807792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836A-FD42-814F-615F-F2E289C7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6B0E-7E57-9715-B0CA-EADC6A067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D4F9F-9130-C0E9-9F64-5D924CDD5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30295-40D0-32C9-4322-0F7A3464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8A30-63F8-473C-A181-4BD6856ACA2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D54F3-F22B-A15A-1D88-9EC0DF05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534D2-00DB-B04C-30FC-70C18F6A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90E0-4EF2-4758-BDC3-5F807792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90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5DBD-8F67-01C1-759F-BB1309B2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58CC7-66FC-AE10-D62C-052D1BFBC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2019E-1664-86E2-F8C8-9EDD83A96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975BD-48C2-F5D0-A9BB-9DD55294C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1A115-87D8-0BB1-0A05-57300FAB2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FBFE1-170C-84A7-8B9A-D412BBB4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8A30-63F8-473C-A181-4BD6856ACA2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1D2CA-B8E7-E0B9-D6EF-3359A1FE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D24F1-3E2B-719A-80C4-2AAF3877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90E0-4EF2-4758-BDC3-5F807792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5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4258-7496-462E-3E5B-B4065E86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06DD6-1645-4A48-039D-54FE812F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8A30-63F8-473C-A181-4BD6856ACA2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17A24-C03D-9FC3-49CD-30D95171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E6C23-072A-BE4D-9163-1BA3857F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90E0-4EF2-4758-BDC3-5F807792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4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5C7C9-C864-A1B2-4872-E5F4A016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8A30-63F8-473C-A181-4BD6856ACA2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12352-2287-AE18-D056-821ABDF0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FA1D1-9B5E-4C1C-9225-58EC3C1B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90E0-4EF2-4758-BDC3-5F807792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32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FF75-4975-7A93-770D-8DB80A22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C766-5D14-1DE5-35CA-5A0C4D44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F33A0-5363-F0AC-F2B3-993A159EF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7EE23-E402-24F3-219B-C7AD32A3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8A30-63F8-473C-A181-4BD6856ACA2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BE7AB-37B4-4C71-D613-10BE363E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DBD2E-67C4-CE94-2B6B-01E3DC75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90E0-4EF2-4758-BDC3-5F807792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5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C6CF-F7F9-E370-DF44-39D671EB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465C9-8EF5-C1AB-10D1-C91E6EC7F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8FF0E-10E7-9FA9-7AB0-205DDF82C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D360A-7B4A-A583-EC1B-6EB37940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8A30-63F8-473C-A181-4BD6856ACA2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C914B-E0FD-079C-2EA1-0F0D2692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B4EE6-4F98-71FC-7D2B-B4D13F99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90E0-4EF2-4758-BDC3-5F807792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98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E9D10-05C0-ACAD-D5DE-DB077A10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E52B-EA33-9778-9600-8DEFF0C0F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57683-5148-B5CE-8388-3B8A46EE1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68A30-63F8-473C-A181-4BD6856ACA2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278C5-AAE6-6C9F-AED1-DBA21BECD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30EF-2699-2EE4-EDBC-C7DD5B0BF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90E0-4EF2-4758-BDC3-5F807792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2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D77D-3D5C-587C-E869-31FF2E42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M269 Data Structures, Algorithms and Computability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AA788-54A1-7B22-0048-F2E427D3C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Problem Solving Practice Block 3</a:t>
            </a:r>
          </a:p>
          <a:p>
            <a:r>
              <a:rPr lang="en-GB" dirty="0"/>
              <a:t>Dr James Burton </a:t>
            </a:r>
          </a:p>
          <a:p>
            <a:r>
              <a:rPr lang="en-GB" dirty="0"/>
              <a:t>19:00 – 20:30</a:t>
            </a:r>
          </a:p>
          <a:p>
            <a:r>
              <a:rPr lang="en-GB" dirty="0"/>
              <a:t>20</a:t>
            </a:r>
            <a:r>
              <a:rPr lang="en-GB" baseline="30000" dirty="0"/>
              <a:t>th</a:t>
            </a:r>
            <a:r>
              <a:rPr lang="en-GB" dirty="0"/>
              <a:t> March 2023</a:t>
            </a:r>
          </a:p>
        </p:txBody>
      </p:sp>
    </p:spTree>
    <p:extLst>
      <p:ext uri="{BB962C8B-B14F-4D97-AF65-F5344CB8AC3E}">
        <p14:creationId xmlns:p14="http://schemas.microsoft.com/office/powerpoint/2010/main" val="13764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32BD-81FF-BA17-A2C7-13FDE93A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9B63-02FE-D687-7475-8F4CC88E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A practical session where you work through some problems with my support.</a:t>
            </a:r>
          </a:p>
          <a:p>
            <a:r>
              <a:rPr lang="en-GB" dirty="0"/>
              <a:t>Programming exercises related to current materials in the book.</a:t>
            </a:r>
          </a:p>
          <a:p>
            <a:r>
              <a:rPr lang="en-GB" dirty="0"/>
              <a:t>Anything else you want help with?</a:t>
            </a:r>
          </a:p>
          <a:p>
            <a:r>
              <a:rPr lang="en-GB" dirty="0"/>
              <a:t>Not recorded.</a:t>
            </a:r>
          </a:p>
        </p:txBody>
      </p:sp>
    </p:spTree>
    <p:extLst>
      <p:ext uri="{BB962C8B-B14F-4D97-AF65-F5344CB8AC3E}">
        <p14:creationId xmlns:p14="http://schemas.microsoft.com/office/powerpoint/2010/main" val="68002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M269 Data Structures, Algorithms and Computability</vt:lpstr>
      <vt:lpstr>What are we doing?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M269 Data Structures, Algorithms and Computability</dc:title>
  <dc:creator>James Burton</dc:creator>
  <cp:lastModifiedBy>James Burton</cp:lastModifiedBy>
  <cp:revision>1</cp:revision>
  <dcterms:created xsi:type="dcterms:W3CDTF">2023-03-20T16:54:43Z</dcterms:created>
  <dcterms:modified xsi:type="dcterms:W3CDTF">2023-03-20T17:15:01Z</dcterms:modified>
</cp:coreProperties>
</file>