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3"/>
    <p:restoredTop sz="72247"/>
  </p:normalViewPr>
  <p:slideViewPr>
    <p:cSldViewPr snapToGrid="0" snapToObjects="1">
      <p:cViewPr varScale="1">
        <p:scale>
          <a:sx n="82" d="100"/>
          <a:sy n="82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96D49-B48A-3044-8D2D-5D379B501711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C4C0-F155-EF49-8409-4AC9E6C1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Successful</a:t>
            </a:r>
            <a:r>
              <a:rPr lang="en-US" baseline="0" dirty="0" smtClean="0"/>
              <a:t> authentication creates Person, sets presence to online (use common login function the sets person data appropriately)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Person—on</a:t>
            </a:r>
            <a:r>
              <a:rPr lang="en-US" baseline="0" dirty="0" smtClean="0"/>
              <a:t> success person is logged in, last </a:t>
            </a:r>
            <a:r>
              <a:rPr lang="en-US" baseline="0" dirty="0" err="1" smtClean="0"/>
              <a:t>logintime</a:t>
            </a:r>
            <a:r>
              <a:rPr lang="en-US" baseline="0" dirty="0" smtClean="0"/>
              <a:t> set</a:t>
            </a:r>
          </a:p>
          <a:p>
            <a:r>
              <a:rPr lang="en-US" baseline="0" dirty="0" err="1" smtClean="0"/>
              <a:t>Uname</a:t>
            </a:r>
            <a:r>
              <a:rPr lang="en-US" baseline="0" dirty="0" smtClean="0"/>
              <a:t> ahs to be unique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http://localhost:8080/home/index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If</a:t>
            </a:r>
            <a:r>
              <a:rPr lang="en-US" baseline="0" dirty="0" smtClean="0"/>
              <a:t> not authenticated, display view with login in</a:t>
            </a:r>
          </a:p>
          <a:p>
            <a:pPr marL="1143000" lvl="2" indent="-228600">
              <a:buAutoNum type="arabicPeriod"/>
            </a:pPr>
            <a:r>
              <a:rPr lang="en-US" baseline="0" dirty="0" err="1" smtClean="0"/>
              <a:t>loginView</a:t>
            </a:r>
            <a:endParaRPr lang="en-US" baseline="0" dirty="0" smtClean="0"/>
          </a:p>
          <a:p>
            <a:pPr marL="1600200" lvl="3" indent="-228600">
              <a:buAutoNum type="arabicPeriod"/>
            </a:pPr>
            <a:r>
              <a:rPr lang="en-US" baseline="0" dirty="0" smtClean="0"/>
              <a:t>Submit button runs </a:t>
            </a:r>
            <a:r>
              <a:rPr lang="en-US" baseline="0" dirty="0" err="1" smtClean="0"/>
              <a:t>loginAction</a:t>
            </a:r>
            <a:r>
              <a:rPr lang="en-US" baseline="0" smtClean="0"/>
              <a:t> controller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Else if authenticated go to landing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7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DA77-C406-AB4D-9783-64890CEBAB5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project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with the application</a:t>
            </a:r>
          </a:p>
          <a:p>
            <a:r>
              <a:rPr lang="en-US" dirty="0" smtClean="0"/>
              <a:t>Login to the app</a:t>
            </a:r>
          </a:p>
          <a:p>
            <a:pPr lvl="1"/>
            <a:r>
              <a:rPr lang="en-US" dirty="0" smtClean="0"/>
              <a:t>See a list of other users who are logged in</a:t>
            </a:r>
          </a:p>
          <a:p>
            <a:pPr lvl="1"/>
            <a:r>
              <a:rPr lang="en-US" dirty="0" smtClean="0"/>
              <a:t>Send them a text message</a:t>
            </a:r>
          </a:p>
          <a:p>
            <a:pPr lvl="1"/>
            <a:r>
              <a:rPr lang="en-US" dirty="0" smtClean="0"/>
              <a:t>Respond to messages other users send you</a:t>
            </a:r>
          </a:p>
          <a:p>
            <a:r>
              <a:rPr lang="en-US" dirty="0" smtClean="0"/>
              <a:t>Logout off the app</a:t>
            </a:r>
          </a:p>
        </p:txBody>
      </p:sp>
    </p:spTree>
    <p:extLst>
      <p:ext uri="{BB962C8B-B14F-4D97-AF65-F5344CB8AC3E}">
        <p14:creationId xmlns:p14="http://schemas.microsoft.com/office/powerpoint/2010/main" val="7358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0726" y="646717"/>
            <a:ext cx="7777673" cy="560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909" y="1035267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 to register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0436" y="2867891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0436" y="3451021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4766" y="282869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uname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2781" y="3372634"/>
            <a:ext cx="5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96790" y="4177145"/>
            <a:ext cx="96635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0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landing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0726" y="646717"/>
            <a:ext cx="7777673" cy="560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909" y="1035267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logout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8407" y="1686191"/>
            <a:ext cx="2452254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Who is logged 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persons(online)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3662" y="1686191"/>
            <a:ext cx="2452254" cy="1659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Message to send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Message(sent = null)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6062" y="4475784"/>
            <a:ext cx="2452254" cy="1280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Last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6062" y="3779865"/>
            <a:ext cx="2452254" cy="75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Messages received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8316" y="3013364"/>
            <a:ext cx="77053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82458" y="5424054"/>
            <a:ext cx="100119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refresh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03662" y="1226127"/>
            <a:ext cx="1700847" cy="46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user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03673" y="4309530"/>
            <a:ext cx="1076988" cy="44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0726" y="646717"/>
            <a:ext cx="7777673" cy="560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909" y="1035267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 to register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96790" y="2212950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96790" y="2770907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8579" y="22129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uname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6594" y="2731714"/>
            <a:ext cx="5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63144" y="5360770"/>
            <a:ext cx="96635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96790" y="4441343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619" y="4402150"/>
            <a:ext cx="139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Favorite fruit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4728" y="1035267"/>
            <a:ext cx="2622980" cy="65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operation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96790" y="3844076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67719" y="3881244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96790" y="3288593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41172" y="3288593"/>
            <a:ext cx="119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First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7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8353556" y="803564"/>
            <a:ext cx="2258752" cy="552579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Models</a:t>
            </a:r>
          </a:p>
          <a:p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Presence</a:t>
            </a:r>
          </a:p>
          <a:p>
            <a:r>
              <a:rPr lang="en-US" dirty="0" smtClean="0"/>
              <a:t>Message</a:t>
            </a:r>
          </a:p>
          <a:p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1122218" y="2916332"/>
            <a:ext cx="1205345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69673" y="2112768"/>
            <a:ext cx="1205345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8" name="Curved Connector 17"/>
          <p:cNvCxnSpPr>
            <a:stCxn id="13" idx="0"/>
            <a:endCxn id="14" idx="1"/>
          </p:cNvCxnSpPr>
          <p:nvPr/>
        </p:nvCxnSpPr>
        <p:spPr>
          <a:xfrm rot="5400000" flipH="1" flipV="1">
            <a:off x="2296391" y="1943050"/>
            <a:ext cx="401782" cy="1544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3"/>
            <a:endCxn id="14" idx="0"/>
          </p:cNvCxnSpPr>
          <p:nvPr/>
        </p:nvCxnSpPr>
        <p:spPr>
          <a:xfrm flipH="1" flipV="1">
            <a:off x="3872346" y="2112768"/>
            <a:ext cx="602672" cy="401782"/>
          </a:xfrm>
          <a:prstGeom prst="curvedConnector4">
            <a:avLst>
              <a:gd name="adj1" fmla="val -37931"/>
              <a:gd name="adj2" fmla="val 15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169068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48690" y="226556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11238" y="4038550"/>
            <a:ext cx="1205345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</a:t>
            </a:r>
            <a:endParaRPr lang="en-US" dirty="0"/>
          </a:p>
        </p:txBody>
      </p:sp>
      <p:cxnSp>
        <p:nvCxnSpPr>
          <p:cNvPr id="25" name="Curved Connector 24"/>
          <p:cNvCxnSpPr>
            <a:stCxn id="14" idx="3"/>
            <a:endCxn id="23" idx="3"/>
          </p:cNvCxnSpPr>
          <p:nvPr/>
        </p:nvCxnSpPr>
        <p:spPr>
          <a:xfrm>
            <a:off x="4475018" y="2514550"/>
            <a:ext cx="41565" cy="1925782"/>
          </a:xfrm>
          <a:prstGeom prst="curvedConnector3">
            <a:avLst>
              <a:gd name="adj1" fmla="val 6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89934" y="313344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8" name="Curved Connector 27"/>
          <p:cNvCxnSpPr>
            <a:stCxn id="13" idx="2"/>
            <a:endCxn id="23" idx="1"/>
          </p:cNvCxnSpPr>
          <p:nvPr/>
        </p:nvCxnSpPr>
        <p:spPr>
          <a:xfrm rot="16200000" flipH="1">
            <a:off x="2157846" y="3286940"/>
            <a:ext cx="720436" cy="1586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48690" y="433879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32" name="Curved Connector 31"/>
          <p:cNvCxnSpPr>
            <a:stCxn id="13" idx="2"/>
            <a:endCxn id="13" idx="1"/>
          </p:cNvCxnSpPr>
          <p:nvPr/>
        </p:nvCxnSpPr>
        <p:spPr>
          <a:xfrm rot="5400000" flipH="1">
            <a:off x="1222664" y="3217669"/>
            <a:ext cx="401782" cy="602673"/>
          </a:xfrm>
          <a:prstGeom prst="curvedConnector4">
            <a:avLst>
              <a:gd name="adj1" fmla="val -56897"/>
              <a:gd name="adj2" fmla="val 137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158" y="384467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35" name="Curved Connector 34"/>
          <p:cNvCxnSpPr>
            <a:stCxn id="23" idx="2"/>
            <a:endCxn id="13" idx="1"/>
          </p:cNvCxnSpPr>
          <p:nvPr/>
        </p:nvCxnSpPr>
        <p:spPr>
          <a:xfrm rot="5400000" flipH="1">
            <a:off x="1756065" y="2684268"/>
            <a:ext cx="1524000" cy="2791693"/>
          </a:xfrm>
          <a:prstGeom prst="curvedConnector4">
            <a:avLst>
              <a:gd name="adj1" fmla="val -15000"/>
              <a:gd name="adj2" fmla="val 10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84172" y="5091679"/>
            <a:ext cx="832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38" name="Curved Connector 37"/>
          <p:cNvCxnSpPr>
            <a:stCxn id="23" idx="2"/>
            <a:endCxn id="23" idx="3"/>
          </p:cNvCxnSpPr>
          <p:nvPr/>
        </p:nvCxnSpPr>
        <p:spPr>
          <a:xfrm rot="5400000" flipH="1" flipV="1">
            <a:off x="4014356" y="4339887"/>
            <a:ext cx="401782" cy="602672"/>
          </a:xfrm>
          <a:prstGeom prst="curvedConnector4">
            <a:avLst>
              <a:gd name="adj1" fmla="val -56897"/>
              <a:gd name="adj2" fmla="val 137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85085" y="497610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>
          <a:xfrm>
            <a:off x="6102466" y="803564"/>
            <a:ext cx="2258752" cy="552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smtClean="0"/>
              <a:t>Controllers</a:t>
            </a:r>
          </a:p>
          <a:p>
            <a:r>
              <a:rPr lang="en-US" smtClean="0"/>
              <a:t>Home</a:t>
            </a:r>
          </a:p>
          <a:p>
            <a:r>
              <a:rPr lang="en-US" smtClean="0"/>
              <a:t>Landing</a:t>
            </a:r>
          </a:p>
          <a:p>
            <a:pPr lvl="1"/>
            <a:r>
              <a:rPr lang="en-US" smtClean="0"/>
              <a:t>Send</a:t>
            </a:r>
          </a:p>
          <a:p>
            <a:pPr lvl="1"/>
            <a:r>
              <a:rPr lang="en-US" smtClean="0"/>
              <a:t>Refresh</a:t>
            </a:r>
          </a:p>
          <a:p>
            <a:r>
              <a:rPr lang="en-US" smtClean="0"/>
              <a:t>Register</a:t>
            </a:r>
          </a:p>
          <a:p>
            <a:pPr lvl="1"/>
            <a:r>
              <a:rPr lang="en-US" smtClean="0"/>
              <a:t>Submit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866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4" name="Content Placeholder 39"/>
          <p:cNvSpPr>
            <a:spLocks noGrp="1"/>
          </p:cNvSpPr>
          <p:nvPr>
            <p:ph idx="1"/>
          </p:nvPr>
        </p:nvSpPr>
        <p:spPr>
          <a:xfrm>
            <a:off x="838200" y="1690688"/>
            <a:ext cx="4232564" cy="4613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Models</a:t>
            </a:r>
          </a:p>
          <a:p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Presence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Last login</a:t>
            </a:r>
          </a:p>
          <a:p>
            <a:pPr lvl="1"/>
            <a:r>
              <a:rPr lang="en-US" dirty="0" smtClean="0"/>
              <a:t>Correspondence</a:t>
            </a:r>
          </a:p>
          <a:p>
            <a:pPr lvl="2"/>
            <a:r>
              <a:rPr lang="en-US" dirty="0" err="1" smtClean="0"/>
              <a:t>messagesTo</a:t>
            </a:r>
            <a:r>
              <a:rPr lang="en-US" dirty="0" smtClean="0"/>
              <a:t>(person(s))</a:t>
            </a:r>
          </a:p>
          <a:p>
            <a:pPr lvl="2"/>
            <a:r>
              <a:rPr lang="en-US" dirty="0" err="1" smtClean="0"/>
              <a:t>messagesFrom</a:t>
            </a:r>
            <a:r>
              <a:rPr lang="en-US" dirty="0" smtClean="0"/>
              <a:t>(person(s)) </a:t>
            </a:r>
          </a:p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Time sent(null means not sent yet)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err="1" smtClean="0"/>
              <a:t>peopleTo</a:t>
            </a:r>
            <a:endParaRPr lang="en-US" dirty="0" smtClean="0"/>
          </a:p>
          <a:p>
            <a:pPr lvl="1"/>
            <a:r>
              <a:rPr lang="en-US" dirty="0" err="1" smtClean="0"/>
              <a:t>personFrom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u="sng" dirty="0"/>
          </a:p>
        </p:txBody>
      </p:sp>
      <p:sp>
        <p:nvSpPr>
          <p:cNvPr id="27" name="Content Placeholder 39"/>
          <p:cNvSpPr txBox="1">
            <a:spLocks/>
          </p:cNvSpPr>
          <p:nvPr/>
        </p:nvSpPr>
        <p:spPr>
          <a:xfrm>
            <a:off x="5604163" y="762434"/>
            <a:ext cx="2258752" cy="394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/>
              <a:t>Models</a:t>
            </a:r>
          </a:p>
          <a:p>
            <a:r>
              <a:rPr lang="en-US" dirty="0" smtClean="0"/>
              <a:t>Persons</a:t>
            </a:r>
          </a:p>
          <a:p>
            <a:pPr lvl="1"/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Time sent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From:</a:t>
            </a:r>
          </a:p>
          <a:p>
            <a:pPr lvl="1"/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00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214</Words>
  <Application>Microsoft Macintosh PowerPoint</Application>
  <PresentationFormat>Widescreen</PresentationFormat>
  <Paragraphs>96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 project design</vt:lpstr>
      <vt:lpstr>Tasks </vt:lpstr>
      <vt:lpstr>home</vt:lpstr>
      <vt:lpstr>landing</vt:lpstr>
      <vt:lpstr>register</vt:lpstr>
      <vt:lpstr>Navigation</vt:lpstr>
      <vt:lpstr>Models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design</dc:title>
  <dc:creator>Jim Campbell</dc:creator>
  <cp:lastModifiedBy>Jim Campbell</cp:lastModifiedBy>
  <cp:revision>14</cp:revision>
  <dcterms:created xsi:type="dcterms:W3CDTF">2016-11-05T20:58:44Z</dcterms:created>
  <dcterms:modified xsi:type="dcterms:W3CDTF">2016-11-15T14:20:18Z</dcterms:modified>
</cp:coreProperties>
</file>