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81" r:id="rId6"/>
    <p:sldId id="282" r:id="rId7"/>
    <p:sldId id="259" r:id="rId8"/>
    <p:sldId id="295" r:id="rId9"/>
    <p:sldId id="285" r:id="rId10"/>
    <p:sldId id="263" r:id="rId11"/>
    <p:sldId id="286" r:id="rId12"/>
    <p:sldId id="290" r:id="rId13"/>
    <p:sldId id="287" r:id="rId14"/>
    <p:sldId id="289" r:id="rId15"/>
    <p:sldId id="288" r:id="rId16"/>
    <p:sldId id="296" r:id="rId17"/>
    <p:sldId id="297" r:id="rId18"/>
    <p:sldId id="298" r:id="rId19"/>
    <p:sldId id="299" r:id="rId20"/>
    <p:sldId id="283" r:id="rId21"/>
    <p:sldId id="284" r:id="rId22"/>
    <p:sldId id="291" r:id="rId23"/>
    <p:sldId id="293" r:id="rId24"/>
    <p:sldId id="294" r:id="rId25"/>
    <p:sldId id="292" r:id="rId26"/>
  </p:sldIdLst>
  <p:sldSz cx="12192000" cy="6858000"/>
  <p:notesSz cx="6858000" cy="9144000"/>
  <p:embeddedFontLst>
    <p:embeddedFont>
      <p:font typeface="微软雅黑" panose="020B0503020204020204" pitchFamily="34" charset="-122"/>
      <p:regular r:id="rId27"/>
      <p:bold r:id="rId28"/>
    </p:embeddedFont>
    <p:embeddedFont>
      <p:font typeface="Agency FB" panose="020B0503020202020204" pitchFamily="34" charset="0"/>
      <p:regular r:id="rId29"/>
      <p:bold r:id="rId30"/>
    </p:embeddedFont>
    <p:embeddedFont>
      <p:font typeface="等线" panose="02010600030101010101" pitchFamily="2" charset="-122"/>
      <p:regular r:id="rId31"/>
      <p:bold r:id="rId32"/>
    </p:embeddedFont>
    <p:embeddedFont>
      <p:font typeface="Aqua Grotesque" pitchFamily="2" charset="0"/>
      <p:regular r:id="rId33"/>
    </p:embeddedFont>
    <p:embeddedFont>
      <p:font typeface="微软雅黑 Light" panose="020B0502040204020203" pitchFamily="34" charset="-122"/>
      <p:regular r:id="rId34"/>
    </p:embeddedFont>
    <p:embeddedFont>
      <p:font typeface="等线 Light" panose="02010600030101010101" pitchFamily="2" charset="-122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3F1F2"/>
    <a:srgbClr val="92979E"/>
    <a:srgbClr val="32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08" y="78"/>
      </p:cViewPr>
      <p:guideLst>
        <p:guide orient="horz" pos="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7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2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4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0F5D-C89C-4C13-9420-D2F81B41EA56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6FD5-5C1B-4EA1-B597-8420BC60C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imchenhub/Smart-Car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163.com/movie/2008/1/B/O/M6SGF6VB4_M6SGHJ9BO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67319" y="2907271"/>
            <a:ext cx="3457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Aqua Grotesque" pitchFamily="2" charset="0"/>
                <a:ea typeface="方正兰亭超细黑简体" panose="02000000000000000000" pitchFamily="2" charset="-122"/>
              </a:rPr>
              <a:t>Smart Car</a:t>
            </a:r>
            <a:endParaRPr lang="zh-CN" altLang="en-US" sz="4400" b="1" dirty="0">
              <a:latin typeface="Aqua Grotesque" pitchFamily="2" charset="0"/>
              <a:ea typeface="方正兰亭超细黑简体" panose="02000000000000000000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78282" y="2620077"/>
            <a:ext cx="0" cy="7884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4486100" y="2477811"/>
            <a:ext cx="0" cy="7884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 flipV="1">
            <a:off x="7636633" y="3246599"/>
            <a:ext cx="0" cy="7884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7844451" y="3104333"/>
            <a:ext cx="0" cy="7884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873770" y="1199213"/>
            <a:ext cx="569626" cy="569626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18990" y="3632585"/>
            <a:ext cx="359764" cy="359764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69430" y="2863121"/>
            <a:ext cx="164892" cy="164892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29193" y="4946754"/>
            <a:ext cx="149902" cy="149902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658007" y="2428407"/>
            <a:ext cx="164891" cy="1648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589363" y="4729396"/>
            <a:ext cx="434715" cy="434715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380688" y="5621311"/>
            <a:ext cx="554637" cy="55463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755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Procedure of AFT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46113" y="2164623"/>
            <a:ext cx="1870030" cy="1870030"/>
            <a:chOff x="2060811" y="4005617"/>
            <a:chExt cx="2238234" cy="2238234"/>
          </a:xfrm>
        </p:grpSpPr>
        <p:sp>
          <p:nvSpPr>
            <p:cNvPr id="6" name="椭圆 5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右箭头 5"/>
          <p:cNvSpPr/>
          <p:nvPr/>
        </p:nvSpPr>
        <p:spPr>
          <a:xfrm rot="20628041">
            <a:off x="2578043" y="2318030"/>
            <a:ext cx="997275" cy="566663"/>
          </a:xfrm>
          <a:custGeom>
            <a:avLst/>
            <a:gdLst>
              <a:gd name="connsiteX0" fmla="*/ 0 w 2467429"/>
              <a:gd name="connsiteY0" fmla="*/ 224972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7" fmla="*/ 0 w 2467429"/>
              <a:gd name="connsiteY7" fmla="*/ 224972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631371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631371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61606 w 1611549"/>
              <a:gd name="connsiteY5" fmla="*/ 674915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61604 w 1611547"/>
              <a:gd name="connsiteY5" fmla="*/ 674915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022857 w 1611549"/>
              <a:gd name="connsiteY5" fmla="*/ 732276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33966 w 1611547"/>
              <a:gd name="connsiteY5" fmla="*/ 635070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33968 w 1611549"/>
              <a:gd name="connsiteY5" fmla="*/ 635070 h 899886"/>
              <a:gd name="connsiteX6" fmla="*/ 1 w 1611549"/>
              <a:gd name="connsiteY6" fmla="*/ 642316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1351 w 1608932"/>
              <a:gd name="connsiteY5" fmla="*/ 635070 h 899886"/>
              <a:gd name="connsiteX6" fmla="*/ -1 w 1608932"/>
              <a:gd name="connsiteY6" fmla="*/ 668972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5513 w 1608932"/>
              <a:gd name="connsiteY5" fmla="*/ 620742 h 899886"/>
              <a:gd name="connsiteX6" fmla="*/ -1 w 1608932"/>
              <a:gd name="connsiteY6" fmla="*/ 66897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915442"/>
              <a:gd name="connsiteX1" fmla="*/ 1161152 w 1611095"/>
              <a:gd name="connsiteY1" fmla="*/ 224972 h 915442"/>
              <a:gd name="connsiteX2" fmla="*/ 1161152 w 1611095"/>
              <a:gd name="connsiteY2" fmla="*/ 0 h 915442"/>
              <a:gd name="connsiteX3" fmla="*/ 1611095 w 1611095"/>
              <a:gd name="connsiteY3" fmla="*/ 449943 h 915442"/>
              <a:gd name="connsiteX4" fmla="*/ 1125554 w 1611095"/>
              <a:gd name="connsiteY4" fmla="*/ 915442 h 915442"/>
              <a:gd name="connsiteX5" fmla="*/ 1137676 w 1611095"/>
              <a:gd name="connsiteY5" fmla="*/ 620742 h 915442"/>
              <a:gd name="connsiteX6" fmla="*/ 0 w 1611095"/>
              <a:gd name="connsiteY6" fmla="*/ 694242 h 91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095" h="915442">
                <a:moveTo>
                  <a:pt x="0" y="694242"/>
                </a:moveTo>
                <a:cubicBezTo>
                  <a:pt x="468612" y="426692"/>
                  <a:pt x="591011" y="290440"/>
                  <a:pt x="1161152" y="224972"/>
                </a:cubicBezTo>
                <a:lnTo>
                  <a:pt x="1161152" y="0"/>
                </a:lnTo>
                <a:lnTo>
                  <a:pt x="1611095" y="449943"/>
                </a:lnTo>
                <a:lnTo>
                  <a:pt x="1125554" y="915442"/>
                </a:lnTo>
                <a:lnTo>
                  <a:pt x="1137676" y="620742"/>
                </a:lnTo>
                <a:cubicBezTo>
                  <a:pt x="1002492" y="596942"/>
                  <a:pt x="871442" y="553581"/>
                  <a:pt x="0" y="69424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744509" y="1194920"/>
            <a:ext cx="1870030" cy="1870030"/>
            <a:chOff x="2060811" y="4005617"/>
            <a:chExt cx="2238234" cy="2238234"/>
          </a:xfrm>
        </p:grpSpPr>
        <p:sp>
          <p:nvSpPr>
            <p:cNvPr id="11" name="椭圆 10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69240" y="1733521"/>
            <a:ext cx="1870030" cy="1870030"/>
            <a:chOff x="2060811" y="4005617"/>
            <a:chExt cx="2238234" cy="2238234"/>
          </a:xfrm>
        </p:grpSpPr>
        <p:sp>
          <p:nvSpPr>
            <p:cNvPr id="15" name="椭圆 14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24239" y="3674179"/>
            <a:ext cx="1870030" cy="1870030"/>
            <a:chOff x="2060811" y="4005617"/>
            <a:chExt cx="2238234" cy="2238234"/>
          </a:xfrm>
        </p:grpSpPr>
        <p:sp>
          <p:nvSpPr>
            <p:cNvPr id="19" name="椭圆 18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右箭头 5"/>
          <p:cNvSpPr/>
          <p:nvPr/>
        </p:nvSpPr>
        <p:spPr>
          <a:xfrm rot="2143010" flipV="1">
            <a:off x="5318257" y="3177138"/>
            <a:ext cx="1314198" cy="746742"/>
          </a:xfrm>
          <a:custGeom>
            <a:avLst/>
            <a:gdLst>
              <a:gd name="connsiteX0" fmla="*/ 0 w 2467429"/>
              <a:gd name="connsiteY0" fmla="*/ 224972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7" fmla="*/ 0 w 2467429"/>
              <a:gd name="connsiteY7" fmla="*/ 224972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631371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631371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61606 w 1611549"/>
              <a:gd name="connsiteY5" fmla="*/ 674915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61604 w 1611547"/>
              <a:gd name="connsiteY5" fmla="*/ 674915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022857 w 1611549"/>
              <a:gd name="connsiteY5" fmla="*/ 732276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33966 w 1611547"/>
              <a:gd name="connsiteY5" fmla="*/ 635070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33968 w 1611549"/>
              <a:gd name="connsiteY5" fmla="*/ 635070 h 899886"/>
              <a:gd name="connsiteX6" fmla="*/ 1 w 1611549"/>
              <a:gd name="connsiteY6" fmla="*/ 642316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1351 w 1608932"/>
              <a:gd name="connsiteY5" fmla="*/ 635070 h 899886"/>
              <a:gd name="connsiteX6" fmla="*/ -1 w 1608932"/>
              <a:gd name="connsiteY6" fmla="*/ 668972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5513 w 1608932"/>
              <a:gd name="connsiteY5" fmla="*/ 620742 h 899886"/>
              <a:gd name="connsiteX6" fmla="*/ -1 w 1608932"/>
              <a:gd name="connsiteY6" fmla="*/ 66897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915442"/>
              <a:gd name="connsiteX1" fmla="*/ 1161152 w 1611095"/>
              <a:gd name="connsiteY1" fmla="*/ 224972 h 915442"/>
              <a:gd name="connsiteX2" fmla="*/ 1161152 w 1611095"/>
              <a:gd name="connsiteY2" fmla="*/ 0 h 915442"/>
              <a:gd name="connsiteX3" fmla="*/ 1611095 w 1611095"/>
              <a:gd name="connsiteY3" fmla="*/ 449943 h 915442"/>
              <a:gd name="connsiteX4" fmla="*/ 1125554 w 1611095"/>
              <a:gd name="connsiteY4" fmla="*/ 915442 h 915442"/>
              <a:gd name="connsiteX5" fmla="*/ 1137676 w 1611095"/>
              <a:gd name="connsiteY5" fmla="*/ 620742 h 915442"/>
              <a:gd name="connsiteX6" fmla="*/ 0 w 1611095"/>
              <a:gd name="connsiteY6" fmla="*/ 694242 h 91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095" h="915442">
                <a:moveTo>
                  <a:pt x="0" y="694242"/>
                </a:moveTo>
                <a:cubicBezTo>
                  <a:pt x="468612" y="426692"/>
                  <a:pt x="591011" y="290440"/>
                  <a:pt x="1161152" y="224972"/>
                </a:cubicBezTo>
                <a:lnTo>
                  <a:pt x="1161152" y="0"/>
                </a:lnTo>
                <a:lnTo>
                  <a:pt x="1611095" y="449943"/>
                </a:lnTo>
                <a:lnTo>
                  <a:pt x="1125554" y="915442"/>
                </a:lnTo>
                <a:lnTo>
                  <a:pt x="1137676" y="620742"/>
                </a:lnTo>
                <a:cubicBezTo>
                  <a:pt x="1002492" y="596942"/>
                  <a:pt x="871442" y="553581"/>
                  <a:pt x="0" y="69424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5"/>
          <p:cNvSpPr/>
          <p:nvPr/>
        </p:nvSpPr>
        <p:spPr>
          <a:xfrm rot="18343010" flipV="1">
            <a:off x="8447718" y="3463504"/>
            <a:ext cx="1314198" cy="746742"/>
          </a:xfrm>
          <a:custGeom>
            <a:avLst/>
            <a:gdLst>
              <a:gd name="connsiteX0" fmla="*/ 0 w 2467429"/>
              <a:gd name="connsiteY0" fmla="*/ 224972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7" fmla="*/ 0 w 2467429"/>
              <a:gd name="connsiteY7" fmla="*/ 224972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631371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631371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61606 w 1611549"/>
              <a:gd name="connsiteY5" fmla="*/ 674915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61604 w 1611547"/>
              <a:gd name="connsiteY5" fmla="*/ 674915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022857 w 1611549"/>
              <a:gd name="connsiteY5" fmla="*/ 732276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33966 w 1611547"/>
              <a:gd name="connsiteY5" fmla="*/ 635070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33968 w 1611549"/>
              <a:gd name="connsiteY5" fmla="*/ 635070 h 899886"/>
              <a:gd name="connsiteX6" fmla="*/ 1 w 1611549"/>
              <a:gd name="connsiteY6" fmla="*/ 642316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1351 w 1608932"/>
              <a:gd name="connsiteY5" fmla="*/ 635070 h 899886"/>
              <a:gd name="connsiteX6" fmla="*/ -1 w 1608932"/>
              <a:gd name="connsiteY6" fmla="*/ 668972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5513 w 1608932"/>
              <a:gd name="connsiteY5" fmla="*/ 620742 h 899886"/>
              <a:gd name="connsiteX6" fmla="*/ -1 w 1608932"/>
              <a:gd name="connsiteY6" fmla="*/ 66897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915442"/>
              <a:gd name="connsiteX1" fmla="*/ 1161152 w 1611095"/>
              <a:gd name="connsiteY1" fmla="*/ 224972 h 915442"/>
              <a:gd name="connsiteX2" fmla="*/ 1161152 w 1611095"/>
              <a:gd name="connsiteY2" fmla="*/ 0 h 915442"/>
              <a:gd name="connsiteX3" fmla="*/ 1611095 w 1611095"/>
              <a:gd name="connsiteY3" fmla="*/ 449943 h 915442"/>
              <a:gd name="connsiteX4" fmla="*/ 1125554 w 1611095"/>
              <a:gd name="connsiteY4" fmla="*/ 915442 h 915442"/>
              <a:gd name="connsiteX5" fmla="*/ 1137676 w 1611095"/>
              <a:gd name="connsiteY5" fmla="*/ 620742 h 915442"/>
              <a:gd name="connsiteX6" fmla="*/ 0 w 1611095"/>
              <a:gd name="connsiteY6" fmla="*/ 694242 h 91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095" h="915442">
                <a:moveTo>
                  <a:pt x="0" y="694242"/>
                </a:moveTo>
                <a:cubicBezTo>
                  <a:pt x="468612" y="426692"/>
                  <a:pt x="591011" y="290440"/>
                  <a:pt x="1161152" y="224972"/>
                </a:cubicBezTo>
                <a:lnTo>
                  <a:pt x="1161152" y="0"/>
                </a:lnTo>
                <a:lnTo>
                  <a:pt x="1611095" y="449943"/>
                </a:lnTo>
                <a:lnTo>
                  <a:pt x="1125554" y="915442"/>
                </a:lnTo>
                <a:lnTo>
                  <a:pt x="1137676" y="620742"/>
                </a:lnTo>
                <a:cubicBezTo>
                  <a:pt x="1002492" y="596942"/>
                  <a:pt x="871442" y="553581"/>
                  <a:pt x="0" y="69424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"/>
          <p:cNvSpPr txBox="1"/>
          <p:nvPr/>
        </p:nvSpPr>
        <p:spPr>
          <a:xfrm>
            <a:off x="281790" y="4176064"/>
            <a:ext cx="236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Capture the Image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6397807" y="3042745"/>
            <a:ext cx="217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Learn by Network</a:t>
            </a:r>
            <a:endParaRPr lang="zh-CN" altLang="en-US" dirty="0"/>
          </a:p>
        </p:txBody>
      </p:sp>
      <p:sp>
        <p:nvSpPr>
          <p:cNvPr id="26" name="TextBox 5"/>
          <p:cNvSpPr txBox="1"/>
          <p:nvPr/>
        </p:nvSpPr>
        <p:spPr>
          <a:xfrm>
            <a:off x="9318299" y="3895895"/>
            <a:ext cx="2565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Decide </a:t>
            </a:r>
            <a:r>
              <a:rPr lang="en-US" altLang="zh-CN" dirty="0" smtClean="0"/>
              <a:t>how to move</a:t>
            </a:r>
            <a:endParaRPr lang="zh-CN" altLang="en-US" dirty="0"/>
          </a:p>
        </p:txBody>
      </p:sp>
      <p:sp>
        <p:nvSpPr>
          <p:cNvPr id="27" name="TextBox 5"/>
          <p:cNvSpPr txBox="1"/>
          <p:nvPr/>
        </p:nvSpPr>
        <p:spPr>
          <a:xfrm>
            <a:off x="3492820" y="3187941"/>
            <a:ext cx="222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Process the Image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8143" y="2668885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01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12711" y="1667646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02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4339" y="4147529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03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63802" y="2208046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04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35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1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Image Capture &amp; Process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83" y="2014105"/>
            <a:ext cx="2324100" cy="2857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871" y="1423555"/>
            <a:ext cx="5715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1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Process result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" y="1156855"/>
            <a:ext cx="30480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56" y="1156855"/>
            <a:ext cx="30480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9" y="1156855"/>
            <a:ext cx="3048000" cy="228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0203" y="35645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Raw image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47556" y="35645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Horizontal transitioned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04909" y="35645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Target image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0203" y="4357846"/>
            <a:ext cx="5385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 technologies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b="1" dirty="0" smtClean="0"/>
              <a:t>Resizing</a:t>
            </a:r>
          </a:p>
          <a:p>
            <a:pPr marL="342900" indent="-342900">
              <a:buAutoNum type="arabicPeriod"/>
            </a:pPr>
            <a:r>
              <a:rPr lang="en-US" altLang="zh-CN" b="1" dirty="0" smtClean="0"/>
              <a:t>Linear transition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Gaussian Blur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Median Blur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Invert color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3703320" y="2121408"/>
            <a:ext cx="56692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466768" y="2121408"/>
            <a:ext cx="56692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1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Neural Network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8" y="966603"/>
            <a:ext cx="5271501" cy="2860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71" y="3967454"/>
            <a:ext cx="3041683" cy="24333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479" y="1011105"/>
            <a:ext cx="5842727" cy="48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1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Convolutional Neural Network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8" y="762887"/>
            <a:ext cx="4707975" cy="24196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8" y="3739624"/>
            <a:ext cx="3766088" cy="28245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94" y="762886"/>
            <a:ext cx="4521440" cy="24196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52" y="3739624"/>
            <a:ext cx="6368903" cy="25938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34253" y="3318862"/>
            <a:ext cx="241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receptive field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882173" y="3318860"/>
            <a:ext cx="146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 pooling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10248" y="6148827"/>
            <a:ext cx="32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Convolutional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0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1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Movement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8" y="3955051"/>
            <a:ext cx="4595754" cy="26011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00" y="685320"/>
            <a:ext cx="3173910" cy="30638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50529" y="6475661"/>
            <a:ext cx="249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Raspberry PI 2 Model B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2577" y="1411762"/>
            <a:ext cx="5565908" cy="41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7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Procedure of obstacle avoidance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71409" y="2420655"/>
            <a:ext cx="1870030" cy="1870030"/>
            <a:chOff x="2060811" y="4005617"/>
            <a:chExt cx="2238234" cy="2238234"/>
          </a:xfrm>
        </p:grpSpPr>
        <p:sp>
          <p:nvSpPr>
            <p:cNvPr id="6" name="椭圆 5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右箭头 5"/>
          <p:cNvSpPr/>
          <p:nvPr/>
        </p:nvSpPr>
        <p:spPr>
          <a:xfrm rot="20628041">
            <a:off x="3803339" y="2574062"/>
            <a:ext cx="997275" cy="566663"/>
          </a:xfrm>
          <a:custGeom>
            <a:avLst/>
            <a:gdLst>
              <a:gd name="connsiteX0" fmla="*/ 0 w 2467429"/>
              <a:gd name="connsiteY0" fmla="*/ 224972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7" fmla="*/ 0 w 2467429"/>
              <a:gd name="connsiteY7" fmla="*/ 224972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631371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631371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61606 w 1611549"/>
              <a:gd name="connsiteY5" fmla="*/ 674915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61604 w 1611547"/>
              <a:gd name="connsiteY5" fmla="*/ 674915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022857 w 1611549"/>
              <a:gd name="connsiteY5" fmla="*/ 732276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33966 w 1611547"/>
              <a:gd name="connsiteY5" fmla="*/ 635070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33968 w 1611549"/>
              <a:gd name="connsiteY5" fmla="*/ 635070 h 899886"/>
              <a:gd name="connsiteX6" fmla="*/ 1 w 1611549"/>
              <a:gd name="connsiteY6" fmla="*/ 642316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1351 w 1608932"/>
              <a:gd name="connsiteY5" fmla="*/ 635070 h 899886"/>
              <a:gd name="connsiteX6" fmla="*/ -1 w 1608932"/>
              <a:gd name="connsiteY6" fmla="*/ 668972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5513 w 1608932"/>
              <a:gd name="connsiteY5" fmla="*/ 620742 h 899886"/>
              <a:gd name="connsiteX6" fmla="*/ -1 w 1608932"/>
              <a:gd name="connsiteY6" fmla="*/ 66897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915442"/>
              <a:gd name="connsiteX1" fmla="*/ 1161152 w 1611095"/>
              <a:gd name="connsiteY1" fmla="*/ 224972 h 915442"/>
              <a:gd name="connsiteX2" fmla="*/ 1161152 w 1611095"/>
              <a:gd name="connsiteY2" fmla="*/ 0 h 915442"/>
              <a:gd name="connsiteX3" fmla="*/ 1611095 w 1611095"/>
              <a:gd name="connsiteY3" fmla="*/ 449943 h 915442"/>
              <a:gd name="connsiteX4" fmla="*/ 1125554 w 1611095"/>
              <a:gd name="connsiteY4" fmla="*/ 915442 h 915442"/>
              <a:gd name="connsiteX5" fmla="*/ 1137676 w 1611095"/>
              <a:gd name="connsiteY5" fmla="*/ 620742 h 915442"/>
              <a:gd name="connsiteX6" fmla="*/ 0 w 1611095"/>
              <a:gd name="connsiteY6" fmla="*/ 694242 h 91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095" h="915442">
                <a:moveTo>
                  <a:pt x="0" y="694242"/>
                </a:moveTo>
                <a:cubicBezTo>
                  <a:pt x="468612" y="426692"/>
                  <a:pt x="591011" y="290440"/>
                  <a:pt x="1161152" y="224972"/>
                </a:cubicBezTo>
                <a:lnTo>
                  <a:pt x="1161152" y="0"/>
                </a:lnTo>
                <a:lnTo>
                  <a:pt x="1611095" y="449943"/>
                </a:lnTo>
                <a:lnTo>
                  <a:pt x="1125554" y="915442"/>
                </a:lnTo>
                <a:lnTo>
                  <a:pt x="1137676" y="620742"/>
                </a:lnTo>
                <a:cubicBezTo>
                  <a:pt x="1002492" y="596942"/>
                  <a:pt x="871442" y="553581"/>
                  <a:pt x="0" y="69424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969805" y="1450952"/>
            <a:ext cx="1870030" cy="1870030"/>
            <a:chOff x="2060811" y="4005617"/>
            <a:chExt cx="2238234" cy="2238234"/>
          </a:xfrm>
        </p:grpSpPr>
        <p:sp>
          <p:nvSpPr>
            <p:cNvPr id="11" name="椭圆 10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49535" y="3930211"/>
            <a:ext cx="1870030" cy="1870030"/>
            <a:chOff x="2060811" y="4005617"/>
            <a:chExt cx="2238234" cy="2238234"/>
          </a:xfrm>
        </p:grpSpPr>
        <p:sp>
          <p:nvSpPr>
            <p:cNvPr id="19" name="椭圆 18"/>
            <p:cNvSpPr/>
            <p:nvPr/>
          </p:nvSpPr>
          <p:spPr>
            <a:xfrm>
              <a:off x="2060811" y="4005617"/>
              <a:ext cx="2238234" cy="22382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241644" y="4193274"/>
              <a:ext cx="1869744" cy="1869744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463420" y="4415050"/>
              <a:ext cx="1426192" cy="14261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右箭头 5"/>
          <p:cNvSpPr/>
          <p:nvPr/>
        </p:nvSpPr>
        <p:spPr>
          <a:xfrm rot="2143010" flipV="1">
            <a:off x="6643617" y="3125460"/>
            <a:ext cx="1314198" cy="746742"/>
          </a:xfrm>
          <a:custGeom>
            <a:avLst/>
            <a:gdLst>
              <a:gd name="connsiteX0" fmla="*/ 0 w 2467429"/>
              <a:gd name="connsiteY0" fmla="*/ 224972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7" fmla="*/ 0 w 2467429"/>
              <a:gd name="connsiteY7" fmla="*/ 224972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2467429"/>
              <a:gd name="connsiteY0" fmla="*/ 674915 h 899886"/>
              <a:gd name="connsiteX1" fmla="*/ 2017486 w 2467429"/>
              <a:gd name="connsiteY1" fmla="*/ 224972 h 899886"/>
              <a:gd name="connsiteX2" fmla="*/ 2017486 w 2467429"/>
              <a:gd name="connsiteY2" fmla="*/ 0 h 899886"/>
              <a:gd name="connsiteX3" fmla="*/ 2467429 w 2467429"/>
              <a:gd name="connsiteY3" fmla="*/ 449943 h 899886"/>
              <a:gd name="connsiteX4" fmla="*/ 2017486 w 2467429"/>
              <a:gd name="connsiteY4" fmla="*/ 899886 h 899886"/>
              <a:gd name="connsiteX5" fmla="*/ 2017486 w 2467429"/>
              <a:gd name="connsiteY5" fmla="*/ 674915 h 899886"/>
              <a:gd name="connsiteX6" fmla="*/ 0 w 2467429"/>
              <a:gd name="connsiteY6" fmla="*/ 674915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703943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703943 h 899886"/>
              <a:gd name="connsiteX0" fmla="*/ 0 w 1901372"/>
              <a:gd name="connsiteY0" fmla="*/ 631371 h 899886"/>
              <a:gd name="connsiteX1" fmla="*/ 1451429 w 1901372"/>
              <a:gd name="connsiteY1" fmla="*/ 224972 h 899886"/>
              <a:gd name="connsiteX2" fmla="*/ 1451429 w 1901372"/>
              <a:gd name="connsiteY2" fmla="*/ 0 h 899886"/>
              <a:gd name="connsiteX3" fmla="*/ 1901372 w 1901372"/>
              <a:gd name="connsiteY3" fmla="*/ 449943 h 899886"/>
              <a:gd name="connsiteX4" fmla="*/ 1451429 w 1901372"/>
              <a:gd name="connsiteY4" fmla="*/ 899886 h 899886"/>
              <a:gd name="connsiteX5" fmla="*/ 1451429 w 1901372"/>
              <a:gd name="connsiteY5" fmla="*/ 674915 h 899886"/>
              <a:gd name="connsiteX6" fmla="*/ 0 w 1901372"/>
              <a:gd name="connsiteY6" fmla="*/ 631371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61606 w 1611549"/>
              <a:gd name="connsiteY5" fmla="*/ 674915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61604 w 1611547"/>
              <a:gd name="connsiteY5" fmla="*/ 674915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022857 w 1611549"/>
              <a:gd name="connsiteY5" fmla="*/ 732276 h 899886"/>
              <a:gd name="connsiteX6" fmla="*/ 1 w 1611549"/>
              <a:gd name="connsiteY6" fmla="*/ 642316 h 899886"/>
              <a:gd name="connsiteX0" fmla="*/ -1 w 1611547"/>
              <a:gd name="connsiteY0" fmla="*/ 642316 h 899886"/>
              <a:gd name="connsiteX1" fmla="*/ 1161604 w 1611547"/>
              <a:gd name="connsiteY1" fmla="*/ 224972 h 899886"/>
              <a:gd name="connsiteX2" fmla="*/ 1161604 w 1611547"/>
              <a:gd name="connsiteY2" fmla="*/ 0 h 899886"/>
              <a:gd name="connsiteX3" fmla="*/ 1611547 w 1611547"/>
              <a:gd name="connsiteY3" fmla="*/ 449943 h 899886"/>
              <a:gd name="connsiteX4" fmla="*/ 1161604 w 1611547"/>
              <a:gd name="connsiteY4" fmla="*/ 899886 h 899886"/>
              <a:gd name="connsiteX5" fmla="*/ 1133966 w 1611547"/>
              <a:gd name="connsiteY5" fmla="*/ 635070 h 899886"/>
              <a:gd name="connsiteX6" fmla="*/ -1 w 1611547"/>
              <a:gd name="connsiteY6" fmla="*/ 642316 h 899886"/>
              <a:gd name="connsiteX0" fmla="*/ 1 w 1611549"/>
              <a:gd name="connsiteY0" fmla="*/ 642316 h 899886"/>
              <a:gd name="connsiteX1" fmla="*/ 1161606 w 1611549"/>
              <a:gd name="connsiteY1" fmla="*/ 224972 h 899886"/>
              <a:gd name="connsiteX2" fmla="*/ 1161606 w 1611549"/>
              <a:gd name="connsiteY2" fmla="*/ 0 h 899886"/>
              <a:gd name="connsiteX3" fmla="*/ 1611549 w 1611549"/>
              <a:gd name="connsiteY3" fmla="*/ 449943 h 899886"/>
              <a:gd name="connsiteX4" fmla="*/ 1161606 w 1611549"/>
              <a:gd name="connsiteY4" fmla="*/ 899886 h 899886"/>
              <a:gd name="connsiteX5" fmla="*/ 1133968 w 1611549"/>
              <a:gd name="connsiteY5" fmla="*/ 635070 h 899886"/>
              <a:gd name="connsiteX6" fmla="*/ 1 w 1611549"/>
              <a:gd name="connsiteY6" fmla="*/ 642316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1351 w 1608932"/>
              <a:gd name="connsiteY5" fmla="*/ 635070 h 899886"/>
              <a:gd name="connsiteX6" fmla="*/ -1 w 1608932"/>
              <a:gd name="connsiteY6" fmla="*/ 668972 h 899886"/>
              <a:gd name="connsiteX0" fmla="*/ 1 w 1608934"/>
              <a:gd name="connsiteY0" fmla="*/ 668972 h 899886"/>
              <a:gd name="connsiteX1" fmla="*/ 1158991 w 1608934"/>
              <a:gd name="connsiteY1" fmla="*/ 224972 h 899886"/>
              <a:gd name="connsiteX2" fmla="*/ 1158991 w 1608934"/>
              <a:gd name="connsiteY2" fmla="*/ 0 h 899886"/>
              <a:gd name="connsiteX3" fmla="*/ 1608934 w 1608934"/>
              <a:gd name="connsiteY3" fmla="*/ 449943 h 899886"/>
              <a:gd name="connsiteX4" fmla="*/ 1158991 w 1608934"/>
              <a:gd name="connsiteY4" fmla="*/ 899886 h 899886"/>
              <a:gd name="connsiteX5" fmla="*/ 1131353 w 1608934"/>
              <a:gd name="connsiteY5" fmla="*/ 635070 h 899886"/>
              <a:gd name="connsiteX6" fmla="*/ 1 w 1608934"/>
              <a:gd name="connsiteY6" fmla="*/ 668972 h 899886"/>
              <a:gd name="connsiteX0" fmla="*/ -1 w 1608932"/>
              <a:gd name="connsiteY0" fmla="*/ 668972 h 899886"/>
              <a:gd name="connsiteX1" fmla="*/ 1158989 w 1608932"/>
              <a:gd name="connsiteY1" fmla="*/ 224972 h 899886"/>
              <a:gd name="connsiteX2" fmla="*/ 1158989 w 1608932"/>
              <a:gd name="connsiteY2" fmla="*/ 0 h 899886"/>
              <a:gd name="connsiteX3" fmla="*/ 1608932 w 1608932"/>
              <a:gd name="connsiteY3" fmla="*/ 449943 h 899886"/>
              <a:gd name="connsiteX4" fmla="*/ 1158989 w 1608932"/>
              <a:gd name="connsiteY4" fmla="*/ 899886 h 899886"/>
              <a:gd name="connsiteX5" fmla="*/ 1135513 w 1608932"/>
              <a:gd name="connsiteY5" fmla="*/ 620742 h 899886"/>
              <a:gd name="connsiteX6" fmla="*/ -1 w 1608932"/>
              <a:gd name="connsiteY6" fmla="*/ 66897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899886"/>
              <a:gd name="connsiteX1" fmla="*/ 1161152 w 1611095"/>
              <a:gd name="connsiteY1" fmla="*/ 224972 h 899886"/>
              <a:gd name="connsiteX2" fmla="*/ 1161152 w 1611095"/>
              <a:gd name="connsiteY2" fmla="*/ 0 h 899886"/>
              <a:gd name="connsiteX3" fmla="*/ 1611095 w 1611095"/>
              <a:gd name="connsiteY3" fmla="*/ 449943 h 899886"/>
              <a:gd name="connsiteX4" fmla="*/ 1161152 w 1611095"/>
              <a:gd name="connsiteY4" fmla="*/ 899886 h 899886"/>
              <a:gd name="connsiteX5" fmla="*/ 1137676 w 1611095"/>
              <a:gd name="connsiteY5" fmla="*/ 620742 h 899886"/>
              <a:gd name="connsiteX6" fmla="*/ 0 w 1611095"/>
              <a:gd name="connsiteY6" fmla="*/ 694242 h 899886"/>
              <a:gd name="connsiteX0" fmla="*/ 0 w 1611095"/>
              <a:gd name="connsiteY0" fmla="*/ 694242 h 915442"/>
              <a:gd name="connsiteX1" fmla="*/ 1161152 w 1611095"/>
              <a:gd name="connsiteY1" fmla="*/ 224972 h 915442"/>
              <a:gd name="connsiteX2" fmla="*/ 1161152 w 1611095"/>
              <a:gd name="connsiteY2" fmla="*/ 0 h 915442"/>
              <a:gd name="connsiteX3" fmla="*/ 1611095 w 1611095"/>
              <a:gd name="connsiteY3" fmla="*/ 449943 h 915442"/>
              <a:gd name="connsiteX4" fmla="*/ 1125554 w 1611095"/>
              <a:gd name="connsiteY4" fmla="*/ 915442 h 915442"/>
              <a:gd name="connsiteX5" fmla="*/ 1137676 w 1611095"/>
              <a:gd name="connsiteY5" fmla="*/ 620742 h 915442"/>
              <a:gd name="connsiteX6" fmla="*/ 0 w 1611095"/>
              <a:gd name="connsiteY6" fmla="*/ 694242 h 91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095" h="915442">
                <a:moveTo>
                  <a:pt x="0" y="694242"/>
                </a:moveTo>
                <a:cubicBezTo>
                  <a:pt x="468612" y="426692"/>
                  <a:pt x="591011" y="290440"/>
                  <a:pt x="1161152" y="224972"/>
                </a:cubicBezTo>
                <a:lnTo>
                  <a:pt x="1161152" y="0"/>
                </a:lnTo>
                <a:lnTo>
                  <a:pt x="1611095" y="449943"/>
                </a:lnTo>
                <a:lnTo>
                  <a:pt x="1125554" y="915442"/>
                </a:lnTo>
                <a:lnTo>
                  <a:pt x="1137676" y="620742"/>
                </a:lnTo>
                <a:cubicBezTo>
                  <a:pt x="1002492" y="596942"/>
                  <a:pt x="871442" y="553581"/>
                  <a:pt x="0" y="69424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"/>
          <p:cNvSpPr txBox="1"/>
          <p:nvPr/>
        </p:nvSpPr>
        <p:spPr>
          <a:xfrm>
            <a:off x="1644033" y="4403561"/>
            <a:ext cx="211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微软雅黑" panose="020B0503020204020204" pitchFamily="34" charset="-122"/>
              </a:rPr>
              <a:t>Build a 3D model with two webcam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7476077" y="5869648"/>
            <a:ext cx="24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Decide where to go</a:t>
            </a:r>
            <a:endParaRPr lang="zh-CN" altLang="en-US" dirty="0"/>
          </a:p>
        </p:txBody>
      </p:sp>
      <p:sp>
        <p:nvSpPr>
          <p:cNvPr id="27" name="TextBox 5"/>
          <p:cNvSpPr txBox="1"/>
          <p:nvPr/>
        </p:nvSpPr>
        <p:spPr>
          <a:xfrm>
            <a:off x="4611991" y="3431714"/>
            <a:ext cx="256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ea typeface="宋体" panose="02010600030101010101" pitchFamily="2" charset="-122"/>
              </a:defRPr>
            </a:lvl1pPr>
          </a:lstStyle>
          <a:p>
            <a:pPr algn="ctr"/>
            <a:r>
              <a:rPr lang="en-US" altLang="zh-CN" dirty="0" smtClean="0"/>
              <a:t>Calculate the position and distance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233439" y="2924917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01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38007" y="1923678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02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49635" y="4403561"/>
            <a:ext cx="91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Chaparral Pro Light" panose="02060403030505090203" pitchFamily="18" charset="0"/>
                <a:ea typeface="Adobe Gothic Std B" panose="020B0800000000000000" pitchFamily="34" charset="-128"/>
              </a:rPr>
              <a:t>03</a:t>
            </a:r>
            <a:endParaRPr lang="zh-CN" altLang="en-US" sz="5400" b="1" dirty="0">
              <a:latin typeface="Chaparral Pro Light" panose="02060403030505090203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5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7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Calibration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21" y="996743"/>
            <a:ext cx="3790950" cy="4324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63" y="1615868"/>
            <a:ext cx="4286250" cy="30861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80616" y="5534223"/>
            <a:ext cx="1737360" cy="37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Before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760208" y="4946259"/>
            <a:ext cx="1737360" cy="37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After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7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Point matching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30" y="2632189"/>
            <a:ext cx="4286250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07" y="972877"/>
            <a:ext cx="3510677" cy="52816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28775" y="4491380"/>
            <a:ext cx="1737360" cy="37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对极几何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81565" y="6365470"/>
            <a:ext cx="1737360" cy="37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对极</a:t>
            </a:r>
            <a:r>
              <a:rPr lang="zh-CN" altLang="en-US" dirty="0" smtClean="0"/>
              <a:t>几何实例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0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8" y="103329"/>
            <a:ext cx="87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we do – Calculate depth (distance)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7" y="1585480"/>
            <a:ext cx="4286250" cy="3714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19" y="2737485"/>
            <a:ext cx="4286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solidFill>
            <a:srgbClr val="F3F1F2"/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1733111" y="1862339"/>
            <a:ext cx="3355689" cy="836018"/>
          </a:xfrm>
          <a:custGeom>
            <a:avLst/>
            <a:gdLst>
              <a:gd name="connsiteX0" fmla="*/ 0 w 4003964"/>
              <a:gd name="connsiteY0" fmla="*/ 0 h 997526"/>
              <a:gd name="connsiteX1" fmla="*/ 4003964 w 4003964"/>
              <a:gd name="connsiteY1" fmla="*/ 0 h 997526"/>
              <a:gd name="connsiteX2" fmla="*/ 3468118 w 4003964"/>
              <a:gd name="connsiteY2" fmla="*/ 997526 h 997526"/>
              <a:gd name="connsiteX3" fmla="*/ 535846 w 4003964"/>
              <a:gd name="connsiteY3" fmla="*/ 997526 h 997526"/>
              <a:gd name="connsiteX4" fmla="*/ 0 w 4003964"/>
              <a:gd name="connsiteY4" fmla="*/ 0 h 99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3964" h="997526">
                <a:moveTo>
                  <a:pt x="0" y="0"/>
                </a:moveTo>
                <a:lnTo>
                  <a:pt x="4003964" y="0"/>
                </a:lnTo>
                <a:lnTo>
                  <a:pt x="3468118" y="997526"/>
                </a:lnTo>
                <a:lnTo>
                  <a:pt x="535846" y="99752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715493" y="3806353"/>
            <a:ext cx="1390927" cy="1294669"/>
          </a:xfrm>
          <a:custGeom>
            <a:avLst/>
            <a:gdLst>
              <a:gd name="connsiteX0" fmla="*/ 0 w 1659636"/>
              <a:gd name="connsiteY0" fmla="*/ 0 h 1544782"/>
              <a:gd name="connsiteX1" fmla="*/ 1659636 w 1659636"/>
              <a:gd name="connsiteY1" fmla="*/ 0 h 1544782"/>
              <a:gd name="connsiteX2" fmla="*/ 829818 w 1659636"/>
              <a:gd name="connsiteY2" fmla="*/ 1544782 h 1544782"/>
              <a:gd name="connsiteX3" fmla="*/ 0 w 1659636"/>
              <a:gd name="connsiteY3" fmla="*/ 0 h 154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636" h="1544782">
                <a:moveTo>
                  <a:pt x="0" y="0"/>
                </a:moveTo>
                <a:lnTo>
                  <a:pt x="1659636" y="0"/>
                </a:lnTo>
                <a:lnTo>
                  <a:pt x="829818" y="154478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52851" y="2698357"/>
            <a:ext cx="2746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chemeClr val="tx2">
                  <a:lumMod val="7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5914" y="706582"/>
            <a:ext cx="87407" cy="54171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795799" y="1524003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795799" y="2678365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5795799" y="3832727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5795799" y="4987089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17768" y="1489366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+mn-ea"/>
                <a:ea typeface="+mn-ea"/>
              </a:rPr>
              <a:t>Who we are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17768" y="2596166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21F30"/>
                </a:solidFill>
                <a:latin typeface="+mn-ea"/>
              </a:defRPr>
            </a:lvl1pPr>
          </a:lstStyle>
          <a:p>
            <a:r>
              <a:rPr lang="en-US" altLang="zh-CN" dirty="0"/>
              <a:t>What we do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17768" y="3750528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21F30"/>
                </a:solidFill>
                <a:latin typeface="+mn-ea"/>
              </a:defRPr>
            </a:lvl1pPr>
          </a:lstStyle>
          <a:p>
            <a:r>
              <a:rPr lang="en-US" altLang="zh-CN" dirty="0"/>
              <a:t>How we do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17768" y="4906185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21F30"/>
                </a:solidFill>
                <a:latin typeface="+mn-ea"/>
              </a:defRPr>
            </a:lvl1pPr>
          </a:lstStyle>
          <a:p>
            <a:r>
              <a:rPr lang="en-US" altLang="zh-CN" dirty="0"/>
              <a:t>Why we 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07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4539540" y="1082888"/>
            <a:ext cx="3112920" cy="2668776"/>
          </a:xfrm>
          <a:prstGeom prst="triangle">
            <a:avLst>
              <a:gd name="adj" fmla="val 49296"/>
            </a:avLst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flipV="1">
            <a:off x="4803013" y="3938042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3183600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403676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464" y="2278178"/>
            <a:ext cx="1613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601165" y="3369920"/>
            <a:ext cx="235351" cy="235351"/>
            <a:chOff x="4211065" y="3199256"/>
            <a:chExt cx="217584" cy="217584"/>
          </a:xfrm>
        </p:grpSpPr>
        <p:sp>
          <p:nvSpPr>
            <p:cNvPr id="16" name="椭圆 1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5193" y="3369920"/>
            <a:ext cx="235351" cy="235351"/>
            <a:chOff x="4211065" y="3199256"/>
            <a:chExt cx="217584" cy="217584"/>
          </a:xfrm>
        </p:grpSpPr>
        <p:sp>
          <p:nvSpPr>
            <p:cNvPr id="20" name="椭圆 19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02020" y="1086868"/>
            <a:ext cx="235351" cy="235351"/>
            <a:chOff x="4211065" y="3199256"/>
            <a:chExt cx="217584" cy="217584"/>
          </a:xfrm>
        </p:grpSpPr>
        <p:sp>
          <p:nvSpPr>
            <p:cNvPr id="23" name="椭圆 22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54629" y="1086868"/>
            <a:ext cx="235351" cy="235351"/>
            <a:chOff x="4211065" y="3199256"/>
            <a:chExt cx="217584" cy="217584"/>
          </a:xfrm>
        </p:grpSpPr>
        <p:sp>
          <p:nvSpPr>
            <p:cNvPr id="26" name="椭圆 2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85722" y="6126484"/>
            <a:ext cx="235351" cy="235351"/>
            <a:chOff x="4211065" y="3199256"/>
            <a:chExt cx="217584" cy="217584"/>
          </a:xfrm>
        </p:grpSpPr>
        <p:sp>
          <p:nvSpPr>
            <p:cNvPr id="29" name="椭圆 28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2616931" y="3525343"/>
            <a:ext cx="401053" cy="40105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118448" y="2432151"/>
            <a:ext cx="513348" cy="513348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66191" y="3381852"/>
            <a:ext cx="153009" cy="153009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752216" y="4843918"/>
            <a:ext cx="200527" cy="200527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278975" y="3423238"/>
            <a:ext cx="259479" cy="259479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22722" y="4416571"/>
            <a:ext cx="304800" cy="3048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672491" y="3941295"/>
            <a:ext cx="2861812" cy="166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36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Why we </a:t>
            </a:r>
            <a:endParaRPr lang="en-US" altLang="zh-CN" dirty="0" smtClean="0"/>
          </a:p>
          <a:p>
            <a:r>
              <a:rPr lang="en-US" altLang="zh-CN" dirty="0" smtClean="0"/>
              <a:t>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we do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23347" y="1973060"/>
            <a:ext cx="2745305" cy="2745305"/>
          </a:xfrm>
          <a:prstGeom prst="ellipse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13057" y="1973060"/>
            <a:ext cx="2745305" cy="274530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05899" y="2918165"/>
            <a:ext cx="21596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研究生的研究方向是人工智能，所以选择这样的一个项目来学习相关的知识</a:t>
            </a:r>
          </a:p>
        </p:txBody>
      </p:sp>
      <p:sp>
        <p:nvSpPr>
          <p:cNvPr id="8" name="矩形 7"/>
          <p:cNvSpPr/>
          <p:nvPr/>
        </p:nvSpPr>
        <p:spPr>
          <a:xfrm>
            <a:off x="2614800" y="2579611"/>
            <a:ext cx="174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learning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189" y="2918165"/>
            <a:ext cx="21596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如今的智能汽车都主要是运用多传感器系统实现，所以希望能够使用这样有创新的技术做一次尝试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49069" y="2579611"/>
            <a:ext cx="169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creative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33637" y="1973060"/>
            <a:ext cx="2745305" cy="274530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26479" y="2918165"/>
            <a:ext cx="2159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看了视频觉得非常神奇，决定自己也来尝试实现一下。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6680" y="2579611"/>
            <a:ext cx="1119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fun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81671" y="2209182"/>
            <a:ext cx="393948" cy="3939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891961" y="2209182"/>
            <a:ext cx="393948" cy="3939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02251" y="2209182"/>
            <a:ext cx="393948" cy="3939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82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方正兰亭超细黑简体" panose="02000000000000000000" pitchFamily="2" charset="-122"/>
              </a:rPr>
              <a:t>Recent Achievement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  <a:latin typeface="+mj-lt"/>
              <a:ea typeface="方正兰亭超细黑简体" panose="020000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73770" y="1199213"/>
            <a:ext cx="569626" cy="569626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443396" y="3122240"/>
            <a:ext cx="359764" cy="359764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69430" y="2863121"/>
            <a:ext cx="164892" cy="164892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29193" y="4946754"/>
            <a:ext cx="149902" cy="149902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658007" y="2428407"/>
            <a:ext cx="164891" cy="16489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589363" y="4729396"/>
            <a:ext cx="434715" cy="434715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380688" y="5621311"/>
            <a:ext cx="554637" cy="55463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812459" y="3238253"/>
            <a:ext cx="466037" cy="475288"/>
            <a:chOff x="3812459" y="3229612"/>
            <a:chExt cx="466037" cy="475288"/>
          </a:xfrm>
        </p:grpSpPr>
        <p:sp>
          <p:nvSpPr>
            <p:cNvPr id="11" name="等腰三角形 10"/>
            <p:cNvSpPr/>
            <p:nvPr/>
          </p:nvSpPr>
          <p:spPr>
            <a:xfrm rot="16200000">
              <a:off x="3782765" y="3331816"/>
              <a:ext cx="329959" cy="27057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6200000">
              <a:off x="3845980" y="3272384"/>
              <a:ext cx="475288" cy="389744"/>
            </a:xfrm>
            <a:prstGeom prst="triangl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7941209" y="3238253"/>
            <a:ext cx="466037" cy="475288"/>
            <a:chOff x="3812459" y="3229612"/>
            <a:chExt cx="466037" cy="475288"/>
          </a:xfrm>
        </p:grpSpPr>
        <p:sp>
          <p:nvSpPr>
            <p:cNvPr id="15" name="等腰三角形 14"/>
            <p:cNvSpPr/>
            <p:nvPr/>
          </p:nvSpPr>
          <p:spPr>
            <a:xfrm rot="16200000">
              <a:off x="3782765" y="3331816"/>
              <a:ext cx="329959" cy="27057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3845980" y="3272384"/>
              <a:ext cx="475288" cy="389744"/>
            </a:xfrm>
            <a:prstGeom prst="triangl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3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Coding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1979" y="762887"/>
            <a:ext cx="440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https://github.com/jimchenhub/Smart-Car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9" y="1375581"/>
            <a:ext cx="7765312" cy="483815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746954" y="3258189"/>
            <a:ext cx="275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Hope for star and follow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17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Result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0921" y="1554726"/>
            <a:ext cx="126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90%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0921" y="4041894"/>
            <a:ext cx="126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95%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4528" y="1831725"/>
            <a:ext cx="47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accuracy of NN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24528" y="4318893"/>
            <a:ext cx="47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accuracy of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2197" y="3188128"/>
            <a:ext cx="274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88334" y="2585001"/>
            <a:ext cx="660400" cy="1051705"/>
            <a:chOff x="5804793" y="3656688"/>
            <a:chExt cx="660400" cy="1051705"/>
          </a:xfrm>
        </p:grpSpPr>
        <p:sp>
          <p:nvSpPr>
            <p:cNvPr id="6" name="空心弧 5"/>
            <p:cNvSpPr/>
            <p:nvPr/>
          </p:nvSpPr>
          <p:spPr>
            <a:xfrm rot="6235504">
              <a:off x="5772916" y="4021133"/>
              <a:ext cx="749912" cy="624608"/>
            </a:xfrm>
            <a:prstGeom prst="blockArc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804793" y="3656688"/>
              <a:ext cx="660400" cy="6050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82198" y="2603353"/>
            <a:ext cx="527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WE ARE JUST ON THE WAY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47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4539540" y="1082888"/>
            <a:ext cx="3112920" cy="2668776"/>
          </a:xfrm>
          <a:prstGeom prst="triangle">
            <a:avLst>
              <a:gd name="adj" fmla="val 49296"/>
            </a:avLst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flipV="1">
            <a:off x="4803013" y="3938042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3183600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403676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464" y="2278178"/>
            <a:ext cx="1613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601165" y="3369920"/>
            <a:ext cx="235351" cy="235351"/>
            <a:chOff x="4211065" y="3199256"/>
            <a:chExt cx="217584" cy="217584"/>
          </a:xfrm>
        </p:grpSpPr>
        <p:sp>
          <p:nvSpPr>
            <p:cNvPr id="16" name="椭圆 1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5193" y="3369920"/>
            <a:ext cx="235351" cy="235351"/>
            <a:chOff x="4211065" y="3199256"/>
            <a:chExt cx="217584" cy="217584"/>
          </a:xfrm>
        </p:grpSpPr>
        <p:sp>
          <p:nvSpPr>
            <p:cNvPr id="20" name="椭圆 19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02020" y="1086868"/>
            <a:ext cx="235351" cy="235351"/>
            <a:chOff x="4211065" y="3199256"/>
            <a:chExt cx="217584" cy="217584"/>
          </a:xfrm>
        </p:grpSpPr>
        <p:sp>
          <p:nvSpPr>
            <p:cNvPr id="23" name="椭圆 22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54629" y="1086868"/>
            <a:ext cx="235351" cy="235351"/>
            <a:chOff x="4211065" y="3199256"/>
            <a:chExt cx="217584" cy="217584"/>
          </a:xfrm>
        </p:grpSpPr>
        <p:sp>
          <p:nvSpPr>
            <p:cNvPr id="26" name="椭圆 2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85722" y="6126484"/>
            <a:ext cx="235351" cy="235351"/>
            <a:chOff x="4211065" y="3199256"/>
            <a:chExt cx="217584" cy="217584"/>
          </a:xfrm>
        </p:grpSpPr>
        <p:sp>
          <p:nvSpPr>
            <p:cNvPr id="29" name="椭圆 28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2616931" y="3525343"/>
            <a:ext cx="401053" cy="40105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118448" y="2432151"/>
            <a:ext cx="513348" cy="513348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66191" y="3381852"/>
            <a:ext cx="153009" cy="153009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752216" y="4843918"/>
            <a:ext cx="200527" cy="200527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278975" y="3423238"/>
            <a:ext cx="259479" cy="259479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22722" y="4416571"/>
            <a:ext cx="304800" cy="3048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037354" y="3928111"/>
            <a:ext cx="2117292" cy="166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Who we </a:t>
            </a: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</a:t>
            </a:r>
            <a:endParaRPr lang="zh-CN" altLang="en-US" sz="3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7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Our team</a:t>
            </a: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412185" y="782204"/>
            <a:ext cx="4637310" cy="2584224"/>
          </a:xfrm>
          <a:custGeom>
            <a:avLst/>
            <a:gdLst>
              <a:gd name="T0" fmla="*/ 530 w 544"/>
              <a:gd name="T1" fmla="*/ 0 h 303"/>
              <a:gd name="T2" fmla="*/ 14 w 544"/>
              <a:gd name="T3" fmla="*/ 0 h 303"/>
              <a:gd name="T4" fmla="*/ 0 w 544"/>
              <a:gd name="T5" fmla="*/ 14 h 303"/>
              <a:gd name="T6" fmla="*/ 0 w 544"/>
              <a:gd name="T7" fmla="*/ 230 h 303"/>
              <a:gd name="T8" fmla="*/ 14 w 544"/>
              <a:gd name="T9" fmla="*/ 245 h 303"/>
              <a:gd name="T10" fmla="*/ 430 w 544"/>
              <a:gd name="T11" fmla="*/ 245 h 303"/>
              <a:gd name="T12" fmla="*/ 463 w 544"/>
              <a:gd name="T13" fmla="*/ 303 h 303"/>
              <a:gd name="T14" fmla="*/ 497 w 544"/>
              <a:gd name="T15" fmla="*/ 245 h 303"/>
              <a:gd name="T16" fmla="*/ 530 w 544"/>
              <a:gd name="T17" fmla="*/ 245 h 303"/>
              <a:gd name="T18" fmla="*/ 544 w 544"/>
              <a:gd name="T19" fmla="*/ 230 h 303"/>
              <a:gd name="T20" fmla="*/ 544 w 544"/>
              <a:gd name="T21" fmla="*/ 14 h 303"/>
              <a:gd name="T22" fmla="*/ 530 w 544"/>
              <a:gd name="T23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4" h="303">
                <a:moveTo>
                  <a:pt x="530" y="0"/>
                </a:move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8"/>
                  <a:pt x="7" y="245"/>
                  <a:pt x="14" y="245"/>
                </a:cubicBezTo>
                <a:cubicBezTo>
                  <a:pt x="430" y="245"/>
                  <a:pt x="430" y="245"/>
                  <a:pt x="430" y="245"/>
                </a:cubicBezTo>
                <a:cubicBezTo>
                  <a:pt x="463" y="303"/>
                  <a:pt x="463" y="303"/>
                  <a:pt x="463" y="303"/>
                </a:cubicBezTo>
                <a:cubicBezTo>
                  <a:pt x="497" y="245"/>
                  <a:pt x="497" y="245"/>
                  <a:pt x="497" y="245"/>
                </a:cubicBezTo>
                <a:cubicBezTo>
                  <a:pt x="530" y="245"/>
                  <a:pt x="530" y="245"/>
                  <a:pt x="530" y="245"/>
                </a:cubicBezTo>
                <a:cubicBezTo>
                  <a:pt x="538" y="245"/>
                  <a:pt x="544" y="238"/>
                  <a:pt x="544" y="230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44" y="6"/>
                  <a:pt x="538" y="0"/>
                  <a:pt x="53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412185" y="782204"/>
            <a:ext cx="1158845" cy="2089783"/>
          </a:xfrm>
          <a:custGeom>
            <a:avLst/>
            <a:gdLst>
              <a:gd name="T0" fmla="*/ 136 w 136"/>
              <a:gd name="T1" fmla="*/ 0 h 245"/>
              <a:gd name="T2" fmla="*/ 14 w 136"/>
              <a:gd name="T3" fmla="*/ 0 h 245"/>
              <a:gd name="T4" fmla="*/ 0 w 136"/>
              <a:gd name="T5" fmla="*/ 14 h 245"/>
              <a:gd name="T6" fmla="*/ 0 w 136"/>
              <a:gd name="T7" fmla="*/ 230 h 245"/>
              <a:gd name="T8" fmla="*/ 14 w 136"/>
              <a:gd name="T9" fmla="*/ 245 h 245"/>
              <a:gd name="T10" fmla="*/ 136 w 136"/>
              <a:gd name="T11" fmla="*/ 245 h 245"/>
              <a:gd name="T12" fmla="*/ 136 w 136"/>
              <a:gd name="T13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245">
                <a:moveTo>
                  <a:pt x="136" y="0"/>
                </a:move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8"/>
                  <a:pt x="7" y="245"/>
                  <a:pt x="14" y="245"/>
                </a:cubicBezTo>
                <a:cubicBezTo>
                  <a:pt x="136" y="245"/>
                  <a:pt x="136" y="245"/>
                  <a:pt x="136" y="245"/>
                </a:cubicBezTo>
                <a:lnTo>
                  <a:pt x="136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18845" y="1390597"/>
            <a:ext cx="6059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6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Myriad Pro" panose="020B0503030403020204" pitchFamily="34" charset="0"/>
              </a:rPr>
              <a:t>02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14" name="Freeform 133"/>
          <p:cNvSpPr>
            <a:spLocks/>
          </p:cNvSpPr>
          <p:nvPr/>
        </p:nvSpPr>
        <p:spPr bwMode="auto">
          <a:xfrm>
            <a:off x="948232" y="782204"/>
            <a:ext cx="4637310" cy="2584224"/>
          </a:xfrm>
          <a:custGeom>
            <a:avLst/>
            <a:gdLst>
              <a:gd name="T0" fmla="*/ 530 w 544"/>
              <a:gd name="T1" fmla="*/ 0 h 303"/>
              <a:gd name="T2" fmla="*/ 14 w 544"/>
              <a:gd name="T3" fmla="*/ 0 h 303"/>
              <a:gd name="T4" fmla="*/ 0 w 544"/>
              <a:gd name="T5" fmla="*/ 14 h 303"/>
              <a:gd name="T6" fmla="*/ 0 w 544"/>
              <a:gd name="T7" fmla="*/ 230 h 303"/>
              <a:gd name="T8" fmla="*/ 14 w 544"/>
              <a:gd name="T9" fmla="*/ 245 h 303"/>
              <a:gd name="T10" fmla="*/ 429 w 544"/>
              <a:gd name="T11" fmla="*/ 245 h 303"/>
              <a:gd name="T12" fmla="*/ 463 w 544"/>
              <a:gd name="T13" fmla="*/ 303 h 303"/>
              <a:gd name="T14" fmla="*/ 496 w 544"/>
              <a:gd name="T15" fmla="*/ 245 h 303"/>
              <a:gd name="T16" fmla="*/ 530 w 544"/>
              <a:gd name="T17" fmla="*/ 245 h 303"/>
              <a:gd name="T18" fmla="*/ 544 w 544"/>
              <a:gd name="T19" fmla="*/ 230 h 303"/>
              <a:gd name="T20" fmla="*/ 544 w 544"/>
              <a:gd name="T21" fmla="*/ 14 h 303"/>
              <a:gd name="T22" fmla="*/ 530 w 544"/>
              <a:gd name="T23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4" h="303">
                <a:moveTo>
                  <a:pt x="53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8"/>
                  <a:pt x="6" y="245"/>
                  <a:pt x="14" y="245"/>
                </a:cubicBezTo>
                <a:cubicBezTo>
                  <a:pt x="429" y="245"/>
                  <a:pt x="429" y="245"/>
                  <a:pt x="429" y="245"/>
                </a:cubicBezTo>
                <a:cubicBezTo>
                  <a:pt x="463" y="303"/>
                  <a:pt x="463" y="303"/>
                  <a:pt x="463" y="303"/>
                </a:cubicBezTo>
                <a:cubicBezTo>
                  <a:pt x="496" y="245"/>
                  <a:pt x="496" y="245"/>
                  <a:pt x="496" y="245"/>
                </a:cubicBezTo>
                <a:cubicBezTo>
                  <a:pt x="530" y="245"/>
                  <a:pt x="530" y="245"/>
                  <a:pt x="530" y="245"/>
                </a:cubicBezTo>
                <a:cubicBezTo>
                  <a:pt x="538" y="245"/>
                  <a:pt x="544" y="238"/>
                  <a:pt x="544" y="230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44" y="6"/>
                  <a:pt x="538" y="0"/>
                  <a:pt x="5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4"/>
          <p:cNvSpPr>
            <a:spLocks/>
          </p:cNvSpPr>
          <p:nvPr/>
        </p:nvSpPr>
        <p:spPr bwMode="auto">
          <a:xfrm>
            <a:off x="948232" y="782204"/>
            <a:ext cx="1158845" cy="2089783"/>
          </a:xfrm>
          <a:custGeom>
            <a:avLst/>
            <a:gdLst>
              <a:gd name="T0" fmla="*/ 136 w 136"/>
              <a:gd name="T1" fmla="*/ 0 h 245"/>
              <a:gd name="T2" fmla="*/ 14 w 136"/>
              <a:gd name="T3" fmla="*/ 0 h 245"/>
              <a:gd name="T4" fmla="*/ 0 w 136"/>
              <a:gd name="T5" fmla="*/ 14 h 245"/>
              <a:gd name="T6" fmla="*/ 0 w 136"/>
              <a:gd name="T7" fmla="*/ 230 h 245"/>
              <a:gd name="T8" fmla="*/ 14 w 136"/>
              <a:gd name="T9" fmla="*/ 245 h 245"/>
              <a:gd name="T10" fmla="*/ 136 w 136"/>
              <a:gd name="T11" fmla="*/ 245 h 245"/>
              <a:gd name="T12" fmla="*/ 136 w 136"/>
              <a:gd name="T13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245">
                <a:moveTo>
                  <a:pt x="136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8"/>
                  <a:pt x="6" y="245"/>
                  <a:pt x="14" y="245"/>
                </a:cubicBezTo>
                <a:cubicBezTo>
                  <a:pt x="136" y="245"/>
                  <a:pt x="136" y="245"/>
                  <a:pt x="136" y="245"/>
                </a:cubicBezTo>
                <a:lnTo>
                  <a:pt x="136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35"/>
          <p:cNvSpPr>
            <a:spLocks noChangeArrowheads="1"/>
          </p:cNvSpPr>
          <p:nvPr/>
        </p:nvSpPr>
        <p:spPr bwMode="auto">
          <a:xfrm>
            <a:off x="1151030" y="1390597"/>
            <a:ext cx="6059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Myriad Pro" panose="020B0503030403020204" pitchFamily="34" charset="0"/>
              </a:rPr>
              <a:t>01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89914" y="1242559"/>
            <a:ext cx="2871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陈吕劼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</a:p>
        </p:txBody>
      </p:sp>
      <p:sp>
        <p:nvSpPr>
          <p:cNvPr id="18" name="矩形 17"/>
          <p:cNvSpPr/>
          <p:nvPr/>
        </p:nvSpPr>
        <p:spPr>
          <a:xfrm>
            <a:off x="7874382" y="1279684"/>
            <a:ext cx="287176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李浩翔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889" y="3402973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Why we talk about this</a:t>
            </a: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5400000">
            <a:off x="100034" y="3484474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96070" y="4564473"/>
            <a:ext cx="884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Give you some intuitional direction of this major</a:t>
            </a:r>
            <a:endParaRPr lang="zh-CN" altLang="en-US" dirty="0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948232" y="4134777"/>
            <a:ext cx="1227138" cy="1228725"/>
          </a:xfrm>
          <a:custGeom>
            <a:avLst/>
            <a:gdLst>
              <a:gd name="T0" fmla="*/ 36 w 417"/>
              <a:gd name="T1" fmla="*/ 0 h 417"/>
              <a:gd name="T2" fmla="*/ 381 w 417"/>
              <a:gd name="T3" fmla="*/ 0 h 417"/>
              <a:gd name="T4" fmla="*/ 417 w 417"/>
              <a:gd name="T5" fmla="*/ 36 h 417"/>
              <a:gd name="T6" fmla="*/ 417 w 417"/>
              <a:gd name="T7" fmla="*/ 381 h 417"/>
              <a:gd name="T8" fmla="*/ 381 w 417"/>
              <a:gd name="T9" fmla="*/ 417 h 417"/>
              <a:gd name="T10" fmla="*/ 36 w 417"/>
              <a:gd name="T11" fmla="*/ 417 h 417"/>
              <a:gd name="T12" fmla="*/ 0 w 417"/>
              <a:gd name="T13" fmla="*/ 381 h 417"/>
              <a:gd name="T14" fmla="*/ 0 w 417"/>
              <a:gd name="T15" fmla="*/ 36 h 417"/>
              <a:gd name="T16" fmla="*/ 36 w 417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7" h="417">
                <a:moveTo>
                  <a:pt x="36" y="0"/>
                </a:moveTo>
                <a:cubicBezTo>
                  <a:pt x="381" y="0"/>
                  <a:pt x="381" y="0"/>
                  <a:pt x="381" y="0"/>
                </a:cubicBezTo>
                <a:cubicBezTo>
                  <a:pt x="401" y="0"/>
                  <a:pt x="417" y="16"/>
                  <a:pt x="417" y="36"/>
                </a:cubicBezTo>
                <a:cubicBezTo>
                  <a:pt x="417" y="381"/>
                  <a:pt x="417" y="381"/>
                  <a:pt x="417" y="381"/>
                </a:cubicBezTo>
                <a:cubicBezTo>
                  <a:pt x="417" y="401"/>
                  <a:pt x="401" y="417"/>
                  <a:pt x="381" y="417"/>
                </a:cubicBezTo>
                <a:cubicBezTo>
                  <a:pt x="36" y="417"/>
                  <a:pt x="36" y="417"/>
                  <a:pt x="36" y="417"/>
                </a:cubicBezTo>
                <a:cubicBezTo>
                  <a:pt x="16" y="417"/>
                  <a:pt x="0" y="401"/>
                  <a:pt x="0" y="38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/>
          <p:cNvSpPr>
            <a:spLocks noEditPoints="1"/>
          </p:cNvSpPr>
          <p:nvPr/>
        </p:nvSpPr>
        <p:spPr bwMode="auto">
          <a:xfrm>
            <a:off x="976807" y="4160177"/>
            <a:ext cx="1054100" cy="1125538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948232" y="5417275"/>
            <a:ext cx="1225550" cy="1228725"/>
          </a:xfrm>
          <a:custGeom>
            <a:avLst/>
            <a:gdLst>
              <a:gd name="T0" fmla="*/ 36 w 416"/>
              <a:gd name="T1" fmla="*/ 0 h 417"/>
              <a:gd name="T2" fmla="*/ 381 w 416"/>
              <a:gd name="T3" fmla="*/ 0 h 417"/>
              <a:gd name="T4" fmla="*/ 416 w 416"/>
              <a:gd name="T5" fmla="*/ 36 h 417"/>
              <a:gd name="T6" fmla="*/ 416 w 416"/>
              <a:gd name="T7" fmla="*/ 381 h 417"/>
              <a:gd name="T8" fmla="*/ 381 w 416"/>
              <a:gd name="T9" fmla="*/ 417 h 417"/>
              <a:gd name="T10" fmla="*/ 36 w 416"/>
              <a:gd name="T11" fmla="*/ 417 h 417"/>
              <a:gd name="T12" fmla="*/ 0 w 416"/>
              <a:gd name="T13" fmla="*/ 381 h 417"/>
              <a:gd name="T14" fmla="*/ 0 w 416"/>
              <a:gd name="T15" fmla="*/ 36 h 417"/>
              <a:gd name="T16" fmla="*/ 36 w 416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6" h="417">
                <a:moveTo>
                  <a:pt x="36" y="0"/>
                </a:moveTo>
                <a:cubicBezTo>
                  <a:pt x="381" y="0"/>
                  <a:pt x="381" y="0"/>
                  <a:pt x="381" y="0"/>
                </a:cubicBezTo>
                <a:cubicBezTo>
                  <a:pt x="400" y="0"/>
                  <a:pt x="416" y="16"/>
                  <a:pt x="416" y="36"/>
                </a:cubicBezTo>
                <a:cubicBezTo>
                  <a:pt x="416" y="381"/>
                  <a:pt x="416" y="381"/>
                  <a:pt x="416" y="381"/>
                </a:cubicBezTo>
                <a:cubicBezTo>
                  <a:pt x="416" y="401"/>
                  <a:pt x="400" y="417"/>
                  <a:pt x="381" y="417"/>
                </a:cubicBezTo>
                <a:cubicBezTo>
                  <a:pt x="36" y="417"/>
                  <a:pt x="36" y="417"/>
                  <a:pt x="36" y="417"/>
                </a:cubicBezTo>
                <a:cubicBezTo>
                  <a:pt x="16" y="417"/>
                  <a:pt x="0" y="401"/>
                  <a:pt x="0" y="38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6"/>
          <p:cNvSpPr>
            <a:spLocks noEditPoints="1"/>
          </p:cNvSpPr>
          <p:nvPr/>
        </p:nvSpPr>
        <p:spPr bwMode="auto">
          <a:xfrm>
            <a:off x="1100632" y="5547450"/>
            <a:ext cx="946150" cy="957263"/>
          </a:xfrm>
          <a:custGeom>
            <a:avLst/>
            <a:gdLst>
              <a:gd name="T0" fmla="*/ 224 w 321"/>
              <a:gd name="T1" fmla="*/ 18 h 325"/>
              <a:gd name="T2" fmla="*/ 305 w 321"/>
              <a:gd name="T3" fmla="*/ 0 h 325"/>
              <a:gd name="T4" fmla="*/ 290 w 321"/>
              <a:gd name="T5" fmla="*/ 46 h 325"/>
              <a:gd name="T6" fmla="*/ 218 w 321"/>
              <a:gd name="T7" fmla="*/ 34 h 325"/>
              <a:gd name="T8" fmla="*/ 175 w 321"/>
              <a:gd name="T9" fmla="*/ 40 h 325"/>
              <a:gd name="T10" fmla="*/ 39 w 321"/>
              <a:gd name="T11" fmla="*/ 80 h 325"/>
              <a:gd name="T12" fmla="*/ 39 w 321"/>
              <a:gd name="T13" fmla="*/ 325 h 325"/>
              <a:gd name="T14" fmla="*/ 228 w 321"/>
              <a:gd name="T15" fmla="*/ 263 h 325"/>
              <a:gd name="T16" fmla="*/ 267 w 321"/>
              <a:gd name="T17" fmla="*/ 263 h 325"/>
              <a:gd name="T18" fmla="*/ 93 w 321"/>
              <a:gd name="T19" fmla="*/ 279 h 325"/>
              <a:gd name="T20" fmla="*/ 206 w 321"/>
              <a:gd name="T21" fmla="*/ 256 h 325"/>
              <a:gd name="T22" fmla="*/ 189 w 321"/>
              <a:gd name="T23" fmla="*/ 159 h 325"/>
              <a:gd name="T24" fmla="*/ 189 w 321"/>
              <a:gd name="T25" fmla="*/ 128 h 325"/>
              <a:gd name="T26" fmla="*/ 164 w 321"/>
              <a:gd name="T27" fmla="*/ 159 h 325"/>
              <a:gd name="T28" fmla="*/ 52 w 321"/>
              <a:gd name="T29" fmla="*/ 128 h 325"/>
              <a:gd name="T30" fmla="*/ 123 w 321"/>
              <a:gd name="T31" fmla="*/ 152 h 325"/>
              <a:gd name="T32" fmla="*/ 142 w 321"/>
              <a:gd name="T33" fmla="*/ 177 h 325"/>
              <a:gd name="T34" fmla="*/ 181 w 321"/>
              <a:gd name="T35" fmla="*/ 177 h 325"/>
              <a:gd name="T36" fmla="*/ 92 w 321"/>
              <a:gd name="T37" fmla="*/ 196 h 325"/>
              <a:gd name="T38" fmla="*/ 125 w 321"/>
              <a:gd name="T39" fmla="*/ 171 h 325"/>
              <a:gd name="T40" fmla="*/ 51 w 321"/>
              <a:gd name="T41" fmla="*/ 202 h 325"/>
              <a:gd name="T42" fmla="*/ 51 w 321"/>
              <a:gd name="T43" fmla="*/ 171 h 325"/>
              <a:gd name="T44" fmla="*/ 211 w 321"/>
              <a:gd name="T45" fmla="*/ 243 h 325"/>
              <a:gd name="T46" fmla="*/ 135 w 321"/>
              <a:gd name="T47" fmla="*/ 212 h 325"/>
              <a:gd name="T48" fmla="*/ 168 w 321"/>
              <a:gd name="T49" fmla="*/ 237 h 325"/>
              <a:gd name="T50" fmla="*/ 44 w 321"/>
              <a:gd name="T51" fmla="*/ 219 h 325"/>
              <a:gd name="T52" fmla="*/ 118 w 321"/>
              <a:gd name="T53" fmla="*/ 219 h 325"/>
              <a:gd name="T54" fmla="*/ 44 w 321"/>
              <a:gd name="T55" fmla="*/ 281 h 325"/>
              <a:gd name="T56" fmla="*/ 77 w 321"/>
              <a:gd name="T57" fmla="*/ 256 h 325"/>
              <a:gd name="T58" fmla="*/ 202 w 321"/>
              <a:gd name="T59" fmla="*/ 202 h 325"/>
              <a:gd name="T60" fmla="*/ 260 w 321"/>
              <a:gd name="T61" fmla="*/ 202 h 325"/>
              <a:gd name="T62" fmla="*/ 260 w 321"/>
              <a:gd name="T63" fmla="*/ 202 h 325"/>
              <a:gd name="T64" fmla="*/ 261 w 321"/>
              <a:gd name="T65" fmla="*/ 202 h 325"/>
              <a:gd name="T66" fmla="*/ 261 w 321"/>
              <a:gd name="T67" fmla="*/ 202 h 325"/>
              <a:gd name="T68" fmla="*/ 262 w 321"/>
              <a:gd name="T69" fmla="*/ 202 h 325"/>
              <a:gd name="T70" fmla="*/ 262 w 321"/>
              <a:gd name="T71" fmla="*/ 201 h 325"/>
              <a:gd name="T72" fmla="*/ 262 w 321"/>
              <a:gd name="T73" fmla="*/ 201 h 325"/>
              <a:gd name="T74" fmla="*/ 263 w 321"/>
              <a:gd name="T75" fmla="*/ 201 h 325"/>
              <a:gd name="T76" fmla="*/ 263 w 321"/>
              <a:gd name="T77" fmla="*/ 201 h 325"/>
              <a:gd name="T78" fmla="*/ 264 w 321"/>
              <a:gd name="T79" fmla="*/ 200 h 325"/>
              <a:gd name="T80" fmla="*/ 264 w 321"/>
              <a:gd name="T81" fmla="*/ 200 h 325"/>
              <a:gd name="T82" fmla="*/ 264 w 321"/>
              <a:gd name="T83" fmla="*/ 200 h 325"/>
              <a:gd name="T84" fmla="*/ 264 w 321"/>
              <a:gd name="T85" fmla="*/ 199 h 325"/>
              <a:gd name="T86" fmla="*/ 265 w 321"/>
              <a:gd name="T87" fmla="*/ 199 h 325"/>
              <a:gd name="T88" fmla="*/ 265 w 321"/>
              <a:gd name="T89" fmla="*/ 199 h 325"/>
              <a:gd name="T90" fmla="*/ 265 w 321"/>
              <a:gd name="T91" fmla="*/ 198 h 325"/>
              <a:gd name="T92" fmla="*/ 265 w 321"/>
              <a:gd name="T93" fmla="*/ 198 h 325"/>
              <a:gd name="T94" fmla="*/ 265 w 321"/>
              <a:gd name="T95" fmla="*/ 198 h 325"/>
              <a:gd name="T96" fmla="*/ 266 w 321"/>
              <a:gd name="T97" fmla="*/ 197 h 325"/>
              <a:gd name="T98" fmla="*/ 266 w 321"/>
              <a:gd name="T99" fmla="*/ 197 h 325"/>
              <a:gd name="T100" fmla="*/ 266 w 321"/>
              <a:gd name="T101" fmla="*/ 196 h 325"/>
              <a:gd name="T102" fmla="*/ 259 w 321"/>
              <a:gd name="T103" fmla="*/ 127 h 325"/>
              <a:gd name="T104" fmla="*/ 234 w 321"/>
              <a:gd name="T105" fmla="*/ 212 h 325"/>
              <a:gd name="T106" fmla="*/ 267 w 321"/>
              <a:gd name="T107" fmla="*/ 23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1" h="325">
                <a:moveTo>
                  <a:pt x="154" y="40"/>
                </a:moveTo>
                <a:cubicBezTo>
                  <a:pt x="154" y="30"/>
                  <a:pt x="156" y="23"/>
                  <a:pt x="159" y="18"/>
                </a:cubicBezTo>
                <a:cubicBezTo>
                  <a:pt x="164" y="10"/>
                  <a:pt x="171" y="7"/>
                  <a:pt x="180" y="6"/>
                </a:cubicBezTo>
                <a:cubicBezTo>
                  <a:pt x="186" y="6"/>
                  <a:pt x="193" y="7"/>
                  <a:pt x="201" y="9"/>
                </a:cubicBezTo>
                <a:cubicBezTo>
                  <a:pt x="208" y="12"/>
                  <a:pt x="216" y="15"/>
                  <a:pt x="224" y="18"/>
                </a:cubicBezTo>
                <a:cubicBezTo>
                  <a:pt x="234" y="22"/>
                  <a:pt x="243" y="26"/>
                  <a:pt x="253" y="29"/>
                </a:cubicBezTo>
                <a:cubicBezTo>
                  <a:pt x="264" y="32"/>
                  <a:pt x="274" y="33"/>
                  <a:pt x="283" y="30"/>
                </a:cubicBezTo>
                <a:cubicBezTo>
                  <a:pt x="283" y="30"/>
                  <a:pt x="283" y="30"/>
                  <a:pt x="283" y="30"/>
                </a:cubicBezTo>
                <a:cubicBezTo>
                  <a:pt x="292" y="27"/>
                  <a:pt x="299" y="19"/>
                  <a:pt x="303" y="4"/>
                </a:cubicBezTo>
                <a:cubicBezTo>
                  <a:pt x="305" y="0"/>
                  <a:pt x="305" y="0"/>
                  <a:pt x="305" y="0"/>
                </a:cubicBezTo>
                <a:cubicBezTo>
                  <a:pt x="309" y="1"/>
                  <a:pt x="309" y="1"/>
                  <a:pt x="309" y="1"/>
                </a:cubicBezTo>
                <a:cubicBezTo>
                  <a:pt x="317" y="3"/>
                  <a:pt x="317" y="3"/>
                  <a:pt x="317" y="3"/>
                </a:cubicBezTo>
                <a:cubicBezTo>
                  <a:pt x="321" y="4"/>
                  <a:pt x="321" y="4"/>
                  <a:pt x="321" y="4"/>
                </a:cubicBezTo>
                <a:cubicBezTo>
                  <a:pt x="319" y="9"/>
                  <a:pt x="319" y="9"/>
                  <a:pt x="319" y="9"/>
                </a:cubicBezTo>
                <a:cubicBezTo>
                  <a:pt x="313" y="30"/>
                  <a:pt x="303" y="41"/>
                  <a:pt x="290" y="46"/>
                </a:cubicBezTo>
                <a:cubicBezTo>
                  <a:pt x="277" y="51"/>
                  <a:pt x="263" y="49"/>
                  <a:pt x="248" y="45"/>
                </a:cubicBezTo>
                <a:cubicBezTo>
                  <a:pt x="243" y="43"/>
                  <a:pt x="238" y="42"/>
                  <a:pt x="233" y="40"/>
                </a:cubicBezTo>
                <a:cubicBezTo>
                  <a:pt x="228" y="38"/>
                  <a:pt x="223" y="36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03" y="28"/>
                  <a:pt x="190" y="22"/>
                  <a:pt x="181" y="23"/>
                </a:cubicBezTo>
                <a:cubicBezTo>
                  <a:pt x="177" y="23"/>
                  <a:pt x="175" y="24"/>
                  <a:pt x="173" y="28"/>
                </a:cubicBezTo>
                <a:cubicBezTo>
                  <a:pt x="172" y="31"/>
                  <a:pt x="171" y="35"/>
                  <a:pt x="171" y="40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4" y="40"/>
                  <a:pt x="154" y="40"/>
                  <a:pt x="154" y="40"/>
                </a:cubicBezTo>
                <a:close/>
                <a:moveTo>
                  <a:pt x="39" y="80"/>
                </a:moveTo>
                <a:cubicBezTo>
                  <a:pt x="272" y="80"/>
                  <a:pt x="272" y="80"/>
                  <a:pt x="272" y="80"/>
                </a:cubicBezTo>
                <a:cubicBezTo>
                  <a:pt x="294" y="80"/>
                  <a:pt x="311" y="98"/>
                  <a:pt x="311" y="119"/>
                </a:cubicBezTo>
                <a:cubicBezTo>
                  <a:pt x="311" y="286"/>
                  <a:pt x="311" y="286"/>
                  <a:pt x="311" y="286"/>
                </a:cubicBezTo>
                <a:cubicBezTo>
                  <a:pt x="311" y="308"/>
                  <a:pt x="294" y="325"/>
                  <a:pt x="272" y="325"/>
                </a:cubicBezTo>
                <a:cubicBezTo>
                  <a:pt x="39" y="325"/>
                  <a:pt x="39" y="325"/>
                  <a:pt x="39" y="325"/>
                </a:cubicBezTo>
                <a:cubicBezTo>
                  <a:pt x="17" y="325"/>
                  <a:pt x="0" y="308"/>
                  <a:pt x="0" y="28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8"/>
                  <a:pt x="17" y="80"/>
                  <a:pt x="39" y="80"/>
                </a:cubicBezTo>
                <a:close/>
                <a:moveTo>
                  <a:pt x="234" y="256"/>
                </a:moveTo>
                <a:cubicBezTo>
                  <a:pt x="230" y="256"/>
                  <a:pt x="228" y="259"/>
                  <a:pt x="228" y="263"/>
                </a:cubicBezTo>
                <a:cubicBezTo>
                  <a:pt x="228" y="281"/>
                  <a:pt x="228" y="281"/>
                  <a:pt x="228" y="281"/>
                </a:cubicBezTo>
                <a:cubicBezTo>
                  <a:pt x="228" y="284"/>
                  <a:pt x="230" y="287"/>
                  <a:pt x="234" y="287"/>
                </a:cubicBezTo>
                <a:cubicBezTo>
                  <a:pt x="261" y="287"/>
                  <a:pt x="261" y="287"/>
                  <a:pt x="261" y="287"/>
                </a:cubicBezTo>
                <a:cubicBezTo>
                  <a:pt x="264" y="287"/>
                  <a:pt x="267" y="284"/>
                  <a:pt x="267" y="281"/>
                </a:cubicBezTo>
                <a:cubicBezTo>
                  <a:pt x="267" y="263"/>
                  <a:pt x="267" y="263"/>
                  <a:pt x="267" y="263"/>
                </a:cubicBezTo>
                <a:cubicBezTo>
                  <a:pt x="267" y="259"/>
                  <a:pt x="264" y="256"/>
                  <a:pt x="261" y="256"/>
                </a:cubicBezTo>
                <a:cubicBezTo>
                  <a:pt x="234" y="256"/>
                  <a:pt x="234" y="256"/>
                  <a:pt x="234" y="256"/>
                </a:cubicBezTo>
                <a:close/>
                <a:moveTo>
                  <a:pt x="102" y="256"/>
                </a:moveTo>
                <a:cubicBezTo>
                  <a:pt x="97" y="256"/>
                  <a:pt x="93" y="260"/>
                  <a:pt x="93" y="265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83"/>
                  <a:pt x="97" y="287"/>
                  <a:pt x="102" y="287"/>
                </a:cubicBezTo>
                <a:cubicBezTo>
                  <a:pt x="206" y="287"/>
                  <a:pt x="206" y="287"/>
                  <a:pt x="206" y="287"/>
                </a:cubicBezTo>
                <a:cubicBezTo>
                  <a:pt x="210" y="287"/>
                  <a:pt x="214" y="283"/>
                  <a:pt x="214" y="279"/>
                </a:cubicBezTo>
                <a:cubicBezTo>
                  <a:pt x="214" y="265"/>
                  <a:pt x="214" y="265"/>
                  <a:pt x="214" y="265"/>
                </a:cubicBezTo>
                <a:cubicBezTo>
                  <a:pt x="214" y="260"/>
                  <a:pt x="210" y="256"/>
                  <a:pt x="206" y="256"/>
                </a:cubicBezTo>
                <a:cubicBezTo>
                  <a:pt x="102" y="256"/>
                  <a:pt x="102" y="256"/>
                  <a:pt x="102" y="256"/>
                </a:cubicBezTo>
                <a:close/>
                <a:moveTo>
                  <a:pt x="189" y="128"/>
                </a:moveTo>
                <a:cubicBezTo>
                  <a:pt x="186" y="128"/>
                  <a:pt x="183" y="131"/>
                  <a:pt x="183" y="134"/>
                </a:cubicBezTo>
                <a:cubicBezTo>
                  <a:pt x="183" y="152"/>
                  <a:pt x="183" y="152"/>
                  <a:pt x="183" y="152"/>
                </a:cubicBezTo>
                <a:cubicBezTo>
                  <a:pt x="183" y="156"/>
                  <a:pt x="186" y="159"/>
                  <a:pt x="189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9" y="159"/>
                  <a:pt x="222" y="156"/>
                  <a:pt x="222" y="152"/>
                </a:cubicBezTo>
                <a:cubicBezTo>
                  <a:pt x="222" y="134"/>
                  <a:pt x="222" y="134"/>
                  <a:pt x="222" y="134"/>
                </a:cubicBezTo>
                <a:cubicBezTo>
                  <a:pt x="222" y="131"/>
                  <a:pt x="219" y="128"/>
                  <a:pt x="216" y="128"/>
                </a:cubicBezTo>
                <a:cubicBezTo>
                  <a:pt x="189" y="128"/>
                  <a:pt x="189" y="128"/>
                  <a:pt x="189" y="128"/>
                </a:cubicBezTo>
                <a:close/>
                <a:moveTo>
                  <a:pt x="137" y="128"/>
                </a:moveTo>
                <a:cubicBezTo>
                  <a:pt x="134" y="128"/>
                  <a:pt x="131" y="131"/>
                  <a:pt x="131" y="134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1" y="156"/>
                  <a:pt x="134" y="159"/>
                  <a:pt x="137" y="159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68" y="159"/>
                  <a:pt x="171" y="156"/>
                  <a:pt x="171" y="152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71" y="131"/>
                  <a:pt x="168" y="128"/>
                  <a:pt x="164" y="128"/>
                </a:cubicBezTo>
                <a:cubicBezTo>
                  <a:pt x="137" y="128"/>
                  <a:pt x="137" y="128"/>
                  <a:pt x="137" y="128"/>
                </a:cubicBezTo>
                <a:close/>
                <a:moveTo>
                  <a:pt x="52" y="128"/>
                </a:moveTo>
                <a:cubicBezTo>
                  <a:pt x="48" y="128"/>
                  <a:pt x="46" y="131"/>
                  <a:pt x="46" y="134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56"/>
                  <a:pt x="48" y="159"/>
                  <a:pt x="52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20" y="159"/>
                  <a:pt x="123" y="156"/>
                  <a:pt x="123" y="152"/>
                </a:cubicBezTo>
                <a:cubicBezTo>
                  <a:pt x="123" y="134"/>
                  <a:pt x="123" y="134"/>
                  <a:pt x="123" y="134"/>
                </a:cubicBezTo>
                <a:cubicBezTo>
                  <a:pt x="123" y="131"/>
                  <a:pt x="120" y="128"/>
                  <a:pt x="116" y="128"/>
                </a:cubicBezTo>
                <a:cubicBezTo>
                  <a:pt x="52" y="128"/>
                  <a:pt x="52" y="128"/>
                  <a:pt x="52" y="128"/>
                </a:cubicBezTo>
                <a:close/>
                <a:moveTo>
                  <a:pt x="148" y="171"/>
                </a:moveTo>
                <a:cubicBezTo>
                  <a:pt x="144" y="171"/>
                  <a:pt x="142" y="174"/>
                  <a:pt x="142" y="177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42" y="199"/>
                  <a:pt x="144" y="202"/>
                  <a:pt x="148" y="202"/>
                </a:cubicBezTo>
                <a:cubicBezTo>
                  <a:pt x="175" y="202"/>
                  <a:pt x="175" y="202"/>
                  <a:pt x="175" y="202"/>
                </a:cubicBezTo>
                <a:cubicBezTo>
                  <a:pt x="178" y="202"/>
                  <a:pt x="181" y="199"/>
                  <a:pt x="181" y="196"/>
                </a:cubicBezTo>
                <a:cubicBezTo>
                  <a:pt x="181" y="177"/>
                  <a:pt x="181" y="177"/>
                  <a:pt x="181" y="177"/>
                </a:cubicBezTo>
                <a:cubicBezTo>
                  <a:pt x="181" y="174"/>
                  <a:pt x="178" y="171"/>
                  <a:pt x="175" y="171"/>
                </a:cubicBezTo>
                <a:cubicBezTo>
                  <a:pt x="148" y="171"/>
                  <a:pt x="148" y="171"/>
                  <a:pt x="148" y="171"/>
                </a:cubicBezTo>
                <a:close/>
                <a:moveTo>
                  <a:pt x="99" y="171"/>
                </a:moveTo>
                <a:cubicBezTo>
                  <a:pt x="95" y="171"/>
                  <a:pt x="92" y="174"/>
                  <a:pt x="92" y="177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2" y="199"/>
                  <a:pt x="95" y="202"/>
                  <a:pt x="99" y="202"/>
                </a:cubicBezTo>
                <a:cubicBezTo>
                  <a:pt x="125" y="202"/>
                  <a:pt x="125" y="202"/>
                  <a:pt x="125" y="202"/>
                </a:cubicBezTo>
                <a:cubicBezTo>
                  <a:pt x="129" y="202"/>
                  <a:pt x="132" y="199"/>
                  <a:pt x="132" y="196"/>
                </a:cubicBezTo>
                <a:cubicBezTo>
                  <a:pt x="132" y="177"/>
                  <a:pt x="132" y="177"/>
                  <a:pt x="132" y="177"/>
                </a:cubicBezTo>
                <a:cubicBezTo>
                  <a:pt x="132" y="174"/>
                  <a:pt x="129" y="171"/>
                  <a:pt x="125" y="171"/>
                </a:cubicBezTo>
                <a:cubicBezTo>
                  <a:pt x="99" y="171"/>
                  <a:pt x="99" y="171"/>
                  <a:pt x="99" y="171"/>
                </a:cubicBezTo>
                <a:close/>
                <a:moveTo>
                  <a:pt x="51" y="171"/>
                </a:moveTo>
                <a:cubicBezTo>
                  <a:pt x="47" y="171"/>
                  <a:pt x="44" y="174"/>
                  <a:pt x="44" y="177"/>
                </a:cubicBezTo>
                <a:cubicBezTo>
                  <a:pt x="44" y="196"/>
                  <a:pt x="44" y="196"/>
                  <a:pt x="44" y="196"/>
                </a:cubicBezTo>
                <a:cubicBezTo>
                  <a:pt x="44" y="199"/>
                  <a:pt x="47" y="202"/>
                  <a:pt x="51" y="202"/>
                </a:cubicBezTo>
                <a:cubicBezTo>
                  <a:pt x="77" y="202"/>
                  <a:pt x="77" y="202"/>
                  <a:pt x="77" y="202"/>
                </a:cubicBezTo>
                <a:cubicBezTo>
                  <a:pt x="81" y="202"/>
                  <a:pt x="84" y="199"/>
                  <a:pt x="84" y="196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4" y="174"/>
                  <a:pt x="81" y="171"/>
                  <a:pt x="77" y="171"/>
                </a:cubicBezTo>
                <a:cubicBezTo>
                  <a:pt x="51" y="171"/>
                  <a:pt x="51" y="171"/>
                  <a:pt x="51" y="171"/>
                </a:cubicBezTo>
                <a:close/>
                <a:moveTo>
                  <a:pt x="184" y="212"/>
                </a:moveTo>
                <a:cubicBezTo>
                  <a:pt x="181" y="212"/>
                  <a:pt x="178" y="215"/>
                  <a:pt x="178" y="219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8" y="240"/>
                  <a:pt x="181" y="243"/>
                  <a:pt x="184" y="243"/>
                </a:cubicBezTo>
                <a:cubicBezTo>
                  <a:pt x="211" y="243"/>
                  <a:pt x="211" y="243"/>
                  <a:pt x="211" y="243"/>
                </a:cubicBezTo>
                <a:cubicBezTo>
                  <a:pt x="214" y="243"/>
                  <a:pt x="217" y="240"/>
                  <a:pt x="217" y="237"/>
                </a:cubicBezTo>
                <a:cubicBezTo>
                  <a:pt x="217" y="219"/>
                  <a:pt x="217" y="219"/>
                  <a:pt x="217" y="219"/>
                </a:cubicBezTo>
                <a:cubicBezTo>
                  <a:pt x="217" y="215"/>
                  <a:pt x="214" y="212"/>
                  <a:pt x="211" y="212"/>
                </a:cubicBezTo>
                <a:cubicBezTo>
                  <a:pt x="184" y="212"/>
                  <a:pt x="184" y="212"/>
                  <a:pt x="184" y="212"/>
                </a:cubicBezTo>
                <a:close/>
                <a:moveTo>
                  <a:pt x="135" y="212"/>
                </a:moveTo>
                <a:cubicBezTo>
                  <a:pt x="131" y="212"/>
                  <a:pt x="128" y="215"/>
                  <a:pt x="128" y="219"/>
                </a:cubicBezTo>
                <a:cubicBezTo>
                  <a:pt x="128" y="237"/>
                  <a:pt x="128" y="237"/>
                  <a:pt x="128" y="237"/>
                </a:cubicBezTo>
                <a:cubicBezTo>
                  <a:pt x="128" y="240"/>
                  <a:pt x="131" y="243"/>
                  <a:pt x="135" y="243"/>
                </a:cubicBezTo>
                <a:cubicBezTo>
                  <a:pt x="161" y="243"/>
                  <a:pt x="161" y="243"/>
                  <a:pt x="161" y="243"/>
                </a:cubicBezTo>
                <a:cubicBezTo>
                  <a:pt x="165" y="243"/>
                  <a:pt x="168" y="240"/>
                  <a:pt x="168" y="237"/>
                </a:cubicBezTo>
                <a:cubicBezTo>
                  <a:pt x="168" y="219"/>
                  <a:pt x="168" y="219"/>
                  <a:pt x="168" y="219"/>
                </a:cubicBezTo>
                <a:cubicBezTo>
                  <a:pt x="168" y="215"/>
                  <a:pt x="165" y="212"/>
                  <a:pt x="161" y="212"/>
                </a:cubicBezTo>
                <a:cubicBezTo>
                  <a:pt x="135" y="212"/>
                  <a:pt x="135" y="212"/>
                  <a:pt x="135" y="212"/>
                </a:cubicBezTo>
                <a:close/>
                <a:moveTo>
                  <a:pt x="50" y="212"/>
                </a:moveTo>
                <a:cubicBezTo>
                  <a:pt x="47" y="212"/>
                  <a:pt x="44" y="215"/>
                  <a:pt x="44" y="219"/>
                </a:cubicBezTo>
                <a:cubicBezTo>
                  <a:pt x="44" y="237"/>
                  <a:pt x="44" y="237"/>
                  <a:pt x="44" y="237"/>
                </a:cubicBezTo>
                <a:cubicBezTo>
                  <a:pt x="44" y="240"/>
                  <a:pt x="47" y="243"/>
                  <a:pt x="50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5" y="243"/>
                  <a:pt x="118" y="240"/>
                  <a:pt x="118" y="237"/>
                </a:cubicBezTo>
                <a:cubicBezTo>
                  <a:pt x="118" y="219"/>
                  <a:pt x="118" y="219"/>
                  <a:pt x="118" y="219"/>
                </a:cubicBezTo>
                <a:cubicBezTo>
                  <a:pt x="118" y="215"/>
                  <a:pt x="115" y="212"/>
                  <a:pt x="112" y="212"/>
                </a:cubicBezTo>
                <a:cubicBezTo>
                  <a:pt x="50" y="212"/>
                  <a:pt x="50" y="212"/>
                  <a:pt x="50" y="212"/>
                </a:cubicBezTo>
                <a:close/>
                <a:moveTo>
                  <a:pt x="50" y="256"/>
                </a:moveTo>
                <a:cubicBezTo>
                  <a:pt x="47" y="256"/>
                  <a:pt x="44" y="259"/>
                  <a:pt x="44" y="263"/>
                </a:cubicBezTo>
                <a:cubicBezTo>
                  <a:pt x="44" y="281"/>
                  <a:pt x="44" y="281"/>
                  <a:pt x="44" y="281"/>
                </a:cubicBezTo>
                <a:cubicBezTo>
                  <a:pt x="44" y="284"/>
                  <a:pt x="47" y="287"/>
                  <a:pt x="50" y="287"/>
                </a:cubicBezTo>
                <a:cubicBezTo>
                  <a:pt x="77" y="287"/>
                  <a:pt x="77" y="287"/>
                  <a:pt x="77" y="287"/>
                </a:cubicBezTo>
                <a:cubicBezTo>
                  <a:pt x="80" y="287"/>
                  <a:pt x="83" y="284"/>
                  <a:pt x="83" y="281"/>
                </a:cubicBezTo>
                <a:cubicBezTo>
                  <a:pt x="83" y="263"/>
                  <a:pt x="83" y="263"/>
                  <a:pt x="83" y="263"/>
                </a:cubicBezTo>
                <a:cubicBezTo>
                  <a:pt x="83" y="259"/>
                  <a:pt x="80" y="256"/>
                  <a:pt x="77" y="256"/>
                </a:cubicBezTo>
                <a:cubicBezTo>
                  <a:pt x="50" y="256"/>
                  <a:pt x="50" y="256"/>
                  <a:pt x="50" y="256"/>
                </a:cubicBezTo>
                <a:close/>
                <a:moveTo>
                  <a:pt x="202" y="171"/>
                </a:moveTo>
                <a:cubicBezTo>
                  <a:pt x="198" y="171"/>
                  <a:pt x="196" y="174"/>
                  <a:pt x="196" y="177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199"/>
                  <a:pt x="198" y="202"/>
                  <a:pt x="202" y="202"/>
                </a:cubicBezTo>
                <a:cubicBezTo>
                  <a:pt x="241" y="202"/>
                  <a:pt x="241" y="202"/>
                  <a:pt x="241" y="202"/>
                </a:cubicBezTo>
                <a:cubicBezTo>
                  <a:pt x="259" y="202"/>
                  <a:pt x="259" y="202"/>
                  <a:pt x="259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1" y="202"/>
                  <a:pt x="261" y="202"/>
                  <a:pt x="261" y="202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2" y="201"/>
                  <a:pt x="262" y="201"/>
                  <a:pt x="262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1"/>
                  <a:pt x="263" y="201"/>
                  <a:pt x="263" y="201"/>
                </a:cubicBezTo>
                <a:cubicBezTo>
                  <a:pt x="263" y="200"/>
                  <a:pt x="263" y="200"/>
                  <a:pt x="263" y="200"/>
                </a:cubicBezTo>
                <a:cubicBezTo>
                  <a:pt x="263" y="200"/>
                  <a:pt x="263" y="200"/>
                  <a:pt x="263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200"/>
                  <a:pt x="264" y="200"/>
                  <a:pt x="264" y="200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4" y="199"/>
                  <a:pt x="264" y="199"/>
                  <a:pt x="264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9"/>
                  <a:pt x="265" y="199"/>
                  <a:pt x="265" y="199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8"/>
                  <a:pt x="265" y="198"/>
                  <a:pt x="265" y="198"/>
                </a:cubicBezTo>
                <a:cubicBezTo>
                  <a:pt x="265" y="197"/>
                  <a:pt x="265" y="197"/>
                  <a:pt x="265" y="197"/>
                </a:cubicBezTo>
                <a:cubicBezTo>
                  <a:pt x="265" y="197"/>
                  <a:pt x="265" y="197"/>
                  <a:pt x="265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7"/>
                  <a:pt x="266" y="197"/>
                  <a:pt x="266" y="197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96"/>
                  <a:pt x="266" y="196"/>
                  <a:pt x="266" y="196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266" y="133"/>
                  <a:pt x="266" y="133"/>
                  <a:pt x="266" y="133"/>
                </a:cubicBezTo>
                <a:cubicBezTo>
                  <a:pt x="266" y="130"/>
                  <a:pt x="263" y="127"/>
                  <a:pt x="259" y="127"/>
                </a:cubicBezTo>
                <a:cubicBezTo>
                  <a:pt x="241" y="127"/>
                  <a:pt x="241" y="127"/>
                  <a:pt x="241" y="127"/>
                </a:cubicBezTo>
                <a:cubicBezTo>
                  <a:pt x="238" y="127"/>
                  <a:pt x="235" y="130"/>
                  <a:pt x="235" y="133"/>
                </a:cubicBezTo>
                <a:cubicBezTo>
                  <a:pt x="235" y="171"/>
                  <a:pt x="235" y="171"/>
                  <a:pt x="235" y="171"/>
                </a:cubicBezTo>
                <a:cubicBezTo>
                  <a:pt x="202" y="171"/>
                  <a:pt x="202" y="171"/>
                  <a:pt x="202" y="171"/>
                </a:cubicBezTo>
                <a:close/>
                <a:moveTo>
                  <a:pt x="234" y="212"/>
                </a:moveTo>
                <a:cubicBezTo>
                  <a:pt x="231" y="212"/>
                  <a:pt x="228" y="215"/>
                  <a:pt x="228" y="219"/>
                </a:cubicBezTo>
                <a:cubicBezTo>
                  <a:pt x="228" y="237"/>
                  <a:pt x="228" y="237"/>
                  <a:pt x="228" y="237"/>
                </a:cubicBezTo>
                <a:cubicBezTo>
                  <a:pt x="228" y="240"/>
                  <a:pt x="231" y="243"/>
                  <a:pt x="234" y="243"/>
                </a:cubicBezTo>
                <a:cubicBezTo>
                  <a:pt x="261" y="243"/>
                  <a:pt x="261" y="243"/>
                  <a:pt x="261" y="243"/>
                </a:cubicBezTo>
                <a:cubicBezTo>
                  <a:pt x="264" y="243"/>
                  <a:pt x="267" y="240"/>
                  <a:pt x="267" y="237"/>
                </a:cubicBezTo>
                <a:cubicBezTo>
                  <a:pt x="267" y="219"/>
                  <a:pt x="267" y="219"/>
                  <a:pt x="267" y="219"/>
                </a:cubicBezTo>
                <a:cubicBezTo>
                  <a:pt x="267" y="215"/>
                  <a:pt x="264" y="212"/>
                  <a:pt x="261" y="212"/>
                </a:cubicBezTo>
                <a:lnTo>
                  <a:pt x="234" y="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03945" y="5849702"/>
            <a:ext cx="884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Hope you can take over this project after we graduate if you are interested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88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4539540" y="1082888"/>
            <a:ext cx="3112920" cy="2668776"/>
          </a:xfrm>
          <a:prstGeom prst="triangle">
            <a:avLst>
              <a:gd name="adj" fmla="val 49296"/>
            </a:avLst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flipV="1">
            <a:off x="4803013" y="3938042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3183600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403676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464" y="2278178"/>
            <a:ext cx="1613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601165" y="3369920"/>
            <a:ext cx="235351" cy="235351"/>
            <a:chOff x="4211065" y="3199256"/>
            <a:chExt cx="217584" cy="217584"/>
          </a:xfrm>
        </p:grpSpPr>
        <p:sp>
          <p:nvSpPr>
            <p:cNvPr id="16" name="椭圆 1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5193" y="3369920"/>
            <a:ext cx="235351" cy="235351"/>
            <a:chOff x="4211065" y="3199256"/>
            <a:chExt cx="217584" cy="217584"/>
          </a:xfrm>
        </p:grpSpPr>
        <p:sp>
          <p:nvSpPr>
            <p:cNvPr id="20" name="椭圆 19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02020" y="1086868"/>
            <a:ext cx="235351" cy="235351"/>
            <a:chOff x="4211065" y="3199256"/>
            <a:chExt cx="217584" cy="217584"/>
          </a:xfrm>
        </p:grpSpPr>
        <p:sp>
          <p:nvSpPr>
            <p:cNvPr id="23" name="椭圆 22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54629" y="1086868"/>
            <a:ext cx="235351" cy="235351"/>
            <a:chOff x="4211065" y="3199256"/>
            <a:chExt cx="217584" cy="217584"/>
          </a:xfrm>
        </p:grpSpPr>
        <p:sp>
          <p:nvSpPr>
            <p:cNvPr id="26" name="椭圆 2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85722" y="6126484"/>
            <a:ext cx="235351" cy="235351"/>
            <a:chOff x="4211065" y="3199256"/>
            <a:chExt cx="217584" cy="217584"/>
          </a:xfrm>
        </p:grpSpPr>
        <p:sp>
          <p:nvSpPr>
            <p:cNvPr id="29" name="椭圆 28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2616931" y="3525343"/>
            <a:ext cx="401053" cy="40105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118448" y="2432151"/>
            <a:ext cx="513348" cy="513348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66191" y="3381852"/>
            <a:ext cx="153009" cy="153009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752216" y="4843918"/>
            <a:ext cx="200527" cy="200527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278975" y="3423238"/>
            <a:ext cx="259479" cy="259479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22722" y="4416571"/>
            <a:ext cx="304800" cy="3048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39540" y="3926396"/>
            <a:ext cx="3111002" cy="166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36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What we </a:t>
            </a:r>
            <a:endParaRPr lang="en-US" altLang="zh-CN" dirty="0" smtClean="0"/>
          </a:p>
          <a:p>
            <a:r>
              <a:rPr lang="en-US" altLang="zh-CN" dirty="0" smtClean="0"/>
              <a:t>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7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background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1155919" y="3789022"/>
            <a:ext cx="3627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谷歌研发的无人驾驶汽车（</a:t>
            </a:r>
            <a:r>
              <a:rPr lang="en-US" altLang="zh-CN" dirty="0"/>
              <a:t>self-driving car/driverless car</a:t>
            </a:r>
            <a:r>
              <a:rPr lang="zh-CN" altLang="en-US" dirty="0"/>
              <a:t>）目前只有一个启动和停止按钮（</a:t>
            </a:r>
            <a:r>
              <a:rPr lang="en-US" altLang="zh-CN" dirty="0"/>
              <a:t>stop-go button</a:t>
            </a:r>
            <a:r>
              <a:rPr lang="zh-CN" altLang="en-US" dirty="0"/>
              <a:t>），没有方向盘（</a:t>
            </a:r>
            <a:r>
              <a:rPr lang="en-US" altLang="zh-CN" dirty="0"/>
              <a:t>steering wheel</a:t>
            </a:r>
            <a:r>
              <a:rPr lang="zh-CN" altLang="en-US" dirty="0"/>
              <a:t>）和踏板（</a:t>
            </a:r>
            <a:r>
              <a:rPr lang="en-US" altLang="zh-CN" dirty="0"/>
              <a:t>pedal</a:t>
            </a:r>
            <a:r>
              <a:rPr lang="zh-CN" altLang="en-US" dirty="0"/>
              <a:t>）等汽车上的常见装置。这款汽车将激光和雷达传感器的数据相结合（</a:t>
            </a:r>
            <a:r>
              <a:rPr lang="en-US" altLang="zh-CN" dirty="0"/>
              <a:t>combination of laser and radar sensors</a:t>
            </a:r>
            <a:r>
              <a:rPr lang="zh-CN" altLang="en-US" dirty="0"/>
              <a:t>），</a:t>
            </a:r>
            <a:r>
              <a:rPr lang="zh-CN" altLang="en-US" b="1" dirty="0"/>
              <a:t>同时收集监控摄像头的数据来实现无人驾驶</a:t>
            </a:r>
            <a:r>
              <a:rPr lang="zh-CN" altLang="en-US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054819" y="3176328"/>
            <a:ext cx="3906836" cy="46166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Self-driving Car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45656" y="3155533"/>
            <a:ext cx="3906836" cy="46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AlphaGo Deep Learning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6545654" y="3822366"/>
            <a:ext cx="3906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Policy Network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Fast </a:t>
            </a:r>
            <a:r>
              <a:rPr lang="en-US" altLang="zh-CN" dirty="0" smtClean="0"/>
              <a:t>rollout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Value </a:t>
            </a:r>
            <a:r>
              <a:rPr lang="en-US" altLang="zh-CN" b="1" dirty="0" smtClean="0"/>
              <a:t>Network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Monte Carlo Tree Search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20" y="967355"/>
            <a:ext cx="3906836" cy="2197595"/>
          </a:xfrm>
          <a:prstGeom prst="rect">
            <a:avLst/>
          </a:prstGeom>
        </p:spPr>
      </p:pic>
      <p:pic>
        <p:nvPicPr>
          <p:cNvPr id="1026" name="Picture 2" descr="http://img.weixinyidu.com/160313/312070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54" y="754692"/>
            <a:ext cx="3896824" cy="241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5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824449" y="5358208"/>
            <a:ext cx="235351" cy="235351"/>
            <a:chOff x="4211065" y="3199256"/>
            <a:chExt cx="217584" cy="217584"/>
          </a:xfrm>
        </p:grpSpPr>
        <p:sp>
          <p:nvSpPr>
            <p:cNvPr id="16" name="椭圆 1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2616931" y="3525343"/>
            <a:ext cx="401053" cy="401053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118448" y="2432151"/>
            <a:ext cx="513348" cy="513348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66191" y="3381852"/>
            <a:ext cx="153009" cy="153009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752216" y="4843918"/>
            <a:ext cx="200527" cy="200527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278975" y="3423238"/>
            <a:ext cx="259479" cy="259479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22722" y="4416571"/>
            <a:ext cx="304800" cy="304800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247" y="796502"/>
            <a:ext cx="729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Avoid obstacles automatically </a:t>
            </a:r>
            <a:endParaRPr lang="en-US" altLang="zh-CN" sz="2800" dirty="0" smtClean="0"/>
          </a:p>
          <a:p>
            <a:r>
              <a:rPr lang="en-US" altLang="zh-CN" sz="2800" dirty="0" smtClean="0"/>
              <a:t>using </a:t>
            </a:r>
            <a:r>
              <a:rPr lang="en-US" altLang="zh-CN" sz="2800" dirty="0"/>
              <a:t>image processing and machine learning</a:t>
            </a:r>
            <a:endParaRPr lang="zh-CN" altLang="en-US" sz="2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we do</a:t>
            </a:r>
            <a:endParaRPr lang="zh-CN" altLang="en-US" sz="2800" dirty="0"/>
          </a:p>
        </p:txBody>
      </p:sp>
      <p:sp>
        <p:nvSpPr>
          <p:cNvPr id="36" name="等腰三角形 35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36547" y="6006468"/>
            <a:ext cx="146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 at 3:20</a:t>
            </a:r>
            <a:endParaRPr lang="zh-CN" altLang="en-US" dirty="0"/>
          </a:p>
        </p:txBody>
      </p:sp>
      <p:sp>
        <p:nvSpPr>
          <p:cNvPr id="3" name="矩形 2">
            <a:hlinkClick r:id="rId2"/>
          </p:cNvPr>
          <p:cNvSpPr/>
          <p:nvPr/>
        </p:nvSpPr>
        <p:spPr>
          <a:xfrm>
            <a:off x="1538454" y="57011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http://open.163.com/movie/2008/1/B/O/M6SGF6VB4_M6SGHJ9BO.html</a:t>
            </a:r>
          </a:p>
        </p:txBody>
      </p:sp>
    </p:spTree>
    <p:extLst>
      <p:ext uri="{BB962C8B-B14F-4D97-AF65-F5344CB8AC3E}">
        <p14:creationId xmlns:p14="http://schemas.microsoft.com/office/powerpoint/2010/main" val="6343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979" y="103329"/>
            <a:ext cx="383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21F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Plan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2316" y="13855"/>
            <a:ext cx="12192000" cy="6858000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rot="5400000">
            <a:off x="107124" y="184830"/>
            <a:ext cx="429491" cy="36021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3503614"/>
            <a:ext cx="12191999" cy="478316"/>
          </a:xfrm>
          <a:prstGeom prst="rect">
            <a:avLst/>
          </a:prstGeom>
          <a:solidFill>
            <a:srgbClr val="EEE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2055240" y="3495676"/>
            <a:ext cx="2268000" cy="492125"/>
          </a:xfrm>
          <a:custGeom>
            <a:avLst/>
            <a:gdLst>
              <a:gd name="T0" fmla="*/ 76 w 468"/>
              <a:gd name="T1" fmla="*/ 125 h 131"/>
              <a:gd name="T2" fmla="*/ 5 w 468"/>
              <a:gd name="T3" fmla="*/ 18 h 131"/>
              <a:gd name="T4" fmla="*/ 15 w 468"/>
              <a:gd name="T5" fmla="*/ 0 h 131"/>
              <a:gd name="T6" fmla="*/ 383 w 468"/>
              <a:gd name="T7" fmla="*/ 0 h 131"/>
              <a:gd name="T8" fmla="*/ 392 w 468"/>
              <a:gd name="T9" fmla="*/ 6 h 131"/>
              <a:gd name="T10" fmla="*/ 463 w 468"/>
              <a:gd name="T11" fmla="*/ 113 h 131"/>
              <a:gd name="T12" fmla="*/ 453 w 468"/>
              <a:gd name="T13" fmla="*/ 131 h 131"/>
              <a:gd name="T14" fmla="*/ 85 w 468"/>
              <a:gd name="T15" fmla="*/ 131 h 131"/>
              <a:gd name="T16" fmla="*/ 76 w 468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131">
                <a:moveTo>
                  <a:pt x="76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6" y="0"/>
                  <a:pt x="15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7" y="0"/>
                  <a:pt x="390" y="2"/>
                  <a:pt x="392" y="6"/>
                </a:cubicBezTo>
                <a:cubicBezTo>
                  <a:pt x="463" y="113"/>
                  <a:pt x="463" y="113"/>
                  <a:pt x="463" y="113"/>
                </a:cubicBezTo>
                <a:cubicBezTo>
                  <a:pt x="468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8" y="129"/>
                  <a:pt x="76" y="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4026280" y="3495676"/>
            <a:ext cx="2268000" cy="492125"/>
          </a:xfrm>
          <a:custGeom>
            <a:avLst/>
            <a:gdLst>
              <a:gd name="T0" fmla="*/ 76 w 468"/>
              <a:gd name="T1" fmla="*/ 125 h 131"/>
              <a:gd name="T2" fmla="*/ 5 w 468"/>
              <a:gd name="T3" fmla="*/ 18 h 131"/>
              <a:gd name="T4" fmla="*/ 15 w 468"/>
              <a:gd name="T5" fmla="*/ 0 h 131"/>
              <a:gd name="T6" fmla="*/ 383 w 468"/>
              <a:gd name="T7" fmla="*/ 0 h 131"/>
              <a:gd name="T8" fmla="*/ 392 w 468"/>
              <a:gd name="T9" fmla="*/ 6 h 131"/>
              <a:gd name="T10" fmla="*/ 463 w 468"/>
              <a:gd name="T11" fmla="*/ 113 h 131"/>
              <a:gd name="T12" fmla="*/ 453 w 468"/>
              <a:gd name="T13" fmla="*/ 131 h 131"/>
              <a:gd name="T14" fmla="*/ 85 w 468"/>
              <a:gd name="T15" fmla="*/ 131 h 131"/>
              <a:gd name="T16" fmla="*/ 76 w 468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131">
                <a:moveTo>
                  <a:pt x="76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6" y="0"/>
                  <a:pt x="15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7" y="0"/>
                  <a:pt x="390" y="2"/>
                  <a:pt x="392" y="6"/>
                </a:cubicBezTo>
                <a:cubicBezTo>
                  <a:pt x="463" y="113"/>
                  <a:pt x="463" y="113"/>
                  <a:pt x="463" y="113"/>
                </a:cubicBezTo>
                <a:cubicBezTo>
                  <a:pt x="468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8" y="129"/>
                  <a:pt x="76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5986272" y="3495676"/>
            <a:ext cx="2268000" cy="492125"/>
          </a:xfrm>
          <a:custGeom>
            <a:avLst/>
            <a:gdLst>
              <a:gd name="T0" fmla="*/ 76 w 468"/>
              <a:gd name="T1" fmla="*/ 125 h 131"/>
              <a:gd name="T2" fmla="*/ 5 w 468"/>
              <a:gd name="T3" fmla="*/ 18 h 131"/>
              <a:gd name="T4" fmla="*/ 15 w 468"/>
              <a:gd name="T5" fmla="*/ 0 h 131"/>
              <a:gd name="T6" fmla="*/ 383 w 468"/>
              <a:gd name="T7" fmla="*/ 0 h 131"/>
              <a:gd name="T8" fmla="*/ 392 w 468"/>
              <a:gd name="T9" fmla="*/ 6 h 131"/>
              <a:gd name="T10" fmla="*/ 463 w 468"/>
              <a:gd name="T11" fmla="*/ 113 h 131"/>
              <a:gd name="T12" fmla="*/ 453 w 468"/>
              <a:gd name="T13" fmla="*/ 131 h 131"/>
              <a:gd name="T14" fmla="*/ 85 w 468"/>
              <a:gd name="T15" fmla="*/ 131 h 131"/>
              <a:gd name="T16" fmla="*/ 76 w 468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131">
                <a:moveTo>
                  <a:pt x="76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6" y="0"/>
                  <a:pt x="15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7" y="0"/>
                  <a:pt x="390" y="2"/>
                  <a:pt x="392" y="6"/>
                </a:cubicBezTo>
                <a:cubicBezTo>
                  <a:pt x="463" y="113"/>
                  <a:pt x="463" y="113"/>
                  <a:pt x="463" y="113"/>
                </a:cubicBezTo>
                <a:cubicBezTo>
                  <a:pt x="468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8" y="129"/>
                  <a:pt x="76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7964423" y="3495676"/>
            <a:ext cx="2268000" cy="492125"/>
          </a:xfrm>
          <a:custGeom>
            <a:avLst/>
            <a:gdLst>
              <a:gd name="T0" fmla="*/ 76 w 468"/>
              <a:gd name="T1" fmla="*/ 125 h 131"/>
              <a:gd name="T2" fmla="*/ 5 w 468"/>
              <a:gd name="T3" fmla="*/ 18 h 131"/>
              <a:gd name="T4" fmla="*/ 15 w 468"/>
              <a:gd name="T5" fmla="*/ 0 h 131"/>
              <a:gd name="T6" fmla="*/ 383 w 468"/>
              <a:gd name="T7" fmla="*/ 0 h 131"/>
              <a:gd name="T8" fmla="*/ 392 w 468"/>
              <a:gd name="T9" fmla="*/ 6 h 131"/>
              <a:gd name="T10" fmla="*/ 463 w 468"/>
              <a:gd name="T11" fmla="*/ 113 h 131"/>
              <a:gd name="T12" fmla="*/ 453 w 468"/>
              <a:gd name="T13" fmla="*/ 131 h 131"/>
              <a:gd name="T14" fmla="*/ 85 w 468"/>
              <a:gd name="T15" fmla="*/ 131 h 131"/>
              <a:gd name="T16" fmla="*/ 76 w 468"/>
              <a:gd name="T17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8" h="131">
                <a:moveTo>
                  <a:pt x="76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6" y="0"/>
                  <a:pt x="15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7" y="0"/>
                  <a:pt x="390" y="2"/>
                  <a:pt x="392" y="6"/>
                </a:cubicBezTo>
                <a:cubicBezTo>
                  <a:pt x="463" y="113"/>
                  <a:pt x="463" y="113"/>
                  <a:pt x="463" y="113"/>
                </a:cubicBezTo>
                <a:cubicBezTo>
                  <a:pt x="468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8" y="129"/>
                  <a:pt x="76" y="1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186"/>
          <p:cNvSpPr>
            <a:spLocks noChangeArrowheads="1"/>
          </p:cNvSpPr>
          <p:nvPr/>
        </p:nvSpPr>
        <p:spPr bwMode="auto">
          <a:xfrm>
            <a:off x="3080374" y="3388951"/>
            <a:ext cx="15875" cy="28575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7"/>
          <p:cNvSpPr>
            <a:spLocks noEditPoints="1"/>
          </p:cNvSpPr>
          <p:nvPr/>
        </p:nvSpPr>
        <p:spPr bwMode="auto">
          <a:xfrm>
            <a:off x="3080374" y="2185626"/>
            <a:ext cx="15875" cy="1143000"/>
          </a:xfrm>
          <a:custGeom>
            <a:avLst/>
            <a:gdLst>
              <a:gd name="T0" fmla="*/ 10 w 10"/>
              <a:gd name="T1" fmla="*/ 720 h 720"/>
              <a:gd name="T2" fmla="*/ 0 w 10"/>
              <a:gd name="T3" fmla="*/ 720 h 720"/>
              <a:gd name="T4" fmla="*/ 0 w 10"/>
              <a:gd name="T5" fmla="*/ 682 h 720"/>
              <a:gd name="T6" fmla="*/ 10 w 10"/>
              <a:gd name="T7" fmla="*/ 682 h 720"/>
              <a:gd name="T8" fmla="*/ 10 w 10"/>
              <a:gd name="T9" fmla="*/ 720 h 720"/>
              <a:gd name="T10" fmla="*/ 10 w 10"/>
              <a:gd name="T11" fmla="*/ 644 h 720"/>
              <a:gd name="T12" fmla="*/ 0 w 10"/>
              <a:gd name="T13" fmla="*/ 644 h 720"/>
              <a:gd name="T14" fmla="*/ 0 w 10"/>
              <a:gd name="T15" fmla="*/ 606 h 720"/>
              <a:gd name="T16" fmla="*/ 10 w 10"/>
              <a:gd name="T17" fmla="*/ 606 h 720"/>
              <a:gd name="T18" fmla="*/ 10 w 10"/>
              <a:gd name="T19" fmla="*/ 644 h 720"/>
              <a:gd name="T20" fmla="*/ 10 w 10"/>
              <a:gd name="T21" fmla="*/ 568 h 720"/>
              <a:gd name="T22" fmla="*/ 0 w 10"/>
              <a:gd name="T23" fmla="*/ 568 h 720"/>
              <a:gd name="T24" fmla="*/ 0 w 10"/>
              <a:gd name="T25" fmla="*/ 530 h 720"/>
              <a:gd name="T26" fmla="*/ 10 w 10"/>
              <a:gd name="T27" fmla="*/ 530 h 720"/>
              <a:gd name="T28" fmla="*/ 10 w 10"/>
              <a:gd name="T29" fmla="*/ 568 h 720"/>
              <a:gd name="T30" fmla="*/ 10 w 10"/>
              <a:gd name="T31" fmla="*/ 492 h 720"/>
              <a:gd name="T32" fmla="*/ 0 w 10"/>
              <a:gd name="T33" fmla="*/ 492 h 720"/>
              <a:gd name="T34" fmla="*/ 0 w 10"/>
              <a:gd name="T35" fmla="*/ 455 h 720"/>
              <a:gd name="T36" fmla="*/ 10 w 10"/>
              <a:gd name="T37" fmla="*/ 455 h 720"/>
              <a:gd name="T38" fmla="*/ 10 w 10"/>
              <a:gd name="T39" fmla="*/ 492 h 720"/>
              <a:gd name="T40" fmla="*/ 10 w 10"/>
              <a:gd name="T41" fmla="*/ 417 h 720"/>
              <a:gd name="T42" fmla="*/ 0 w 10"/>
              <a:gd name="T43" fmla="*/ 417 h 720"/>
              <a:gd name="T44" fmla="*/ 0 w 10"/>
              <a:gd name="T45" fmla="*/ 379 h 720"/>
              <a:gd name="T46" fmla="*/ 10 w 10"/>
              <a:gd name="T47" fmla="*/ 379 h 720"/>
              <a:gd name="T48" fmla="*/ 10 w 10"/>
              <a:gd name="T49" fmla="*/ 417 h 720"/>
              <a:gd name="T50" fmla="*/ 10 w 10"/>
              <a:gd name="T51" fmla="*/ 341 h 720"/>
              <a:gd name="T52" fmla="*/ 0 w 10"/>
              <a:gd name="T53" fmla="*/ 341 h 720"/>
              <a:gd name="T54" fmla="*/ 0 w 10"/>
              <a:gd name="T55" fmla="*/ 303 h 720"/>
              <a:gd name="T56" fmla="*/ 10 w 10"/>
              <a:gd name="T57" fmla="*/ 303 h 720"/>
              <a:gd name="T58" fmla="*/ 10 w 10"/>
              <a:gd name="T59" fmla="*/ 341 h 720"/>
              <a:gd name="T60" fmla="*/ 10 w 10"/>
              <a:gd name="T61" fmla="*/ 265 h 720"/>
              <a:gd name="T62" fmla="*/ 0 w 10"/>
              <a:gd name="T63" fmla="*/ 265 h 720"/>
              <a:gd name="T64" fmla="*/ 0 w 10"/>
              <a:gd name="T65" fmla="*/ 227 h 720"/>
              <a:gd name="T66" fmla="*/ 10 w 10"/>
              <a:gd name="T67" fmla="*/ 227 h 720"/>
              <a:gd name="T68" fmla="*/ 10 w 10"/>
              <a:gd name="T69" fmla="*/ 265 h 720"/>
              <a:gd name="T70" fmla="*/ 10 w 10"/>
              <a:gd name="T71" fmla="*/ 189 h 720"/>
              <a:gd name="T72" fmla="*/ 0 w 10"/>
              <a:gd name="T73" fmla="*/ 189 h 720"/>
              <a:gd name="T74" fmla="*/ 0 w 10"/>
              <a:gd name="T75" fmla="*/ 152 h 720"/>
              <a:gd name="T76" fmla="*/ 10 w 10"/>
              <a:gd name="T77" fmla="*/ 152 h 720"/>
              <a:gd name="T78" fmla="*/ 10 w 10"/>
              <a:gd name="T79" fmla="*/ 189 h 720"/>
              <a:gd name="T80" fmla="*/ 10 w 10"/>
              <a:gd name="T81" fmla="*/ 114 h 720"/>
              <a:gd name="T82" fmla="*/ 0 w 10"/>
              <a:gd name="T83" fmla="*/ 114 h 720"/>
              <a:gd name="T84" fmla="*/ 0 w 10"/>
              <a:gd name="T85" fmla="*/ 76 h 720"/>
              <a:gd name="T86" fmla="*/ 10 w 10"/>
              <a:gd name="T87" fmla="*/ 76 h 720"/>
              <a:gd name="T88" fmla="*/ 10 w 10"/>
              <a:gd name="T89" fmla="*/ 114 h 720"/>
              <a:gd name="T90" fmla="*/ 10 w 10"/>
              <a:gd name="T91" fmla="*/ 38 h 720"/>
              <a:gd name="T92" fmla="*/ 0 w 10"/>
              <a:gd name="T93" fmla="*/ 38 h 720"/>
              <a:gd name="T94" fmla="*/ 0 w 10"/>
              <a:gd name="T95" fmla="*/ 0 h 720"/>
              <a:gd name="T96" fmla="*/ 10 w 10"/>
              <a:gd name="T97" fmla="*/ 0 h 720"/>
              <a:gd name="T98" fmla="*/ 10 w 10"/>
              <a:gd name="T99" fmla="*/ 3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" h="720">
                <a:moveTo>
                  <a:pt x="10" y="720"/>
                </a:moveTo>
                <a:lnTo>
                  <a:pt x="0" y="720"/>
                </a:lnTo>
                <a:lnTo>
                  <a:pt x="0" y="682"/>
                </a:lnTo>
                <a:lnTo>
                  <a:pt x="10" y="682"/>
                </a:lnTo>
                <a:lnTo>
                  <a:pt x="10" y="720"/>
                </a:lnTo>
                <a:close/>
                <a:moveTo>
                  <a:pt x="10" y="644"/>
                </a:moveTo>
                <a:lnTo>
                  <a:pt x="0" y="644"/>
                </a:lnTo>
                <a:lnTo>
                  <a:pt x="0" y="606"/>
                </a:lnTo>
                <a:lnTo>
                  <a:pt x="10" y="606"/>
                </a:lnTo>
                <a:lnTo>
                  <a:pt x="10" y="644"/>
                </a:lnTo>
                <a:close/>
                <a:moveTo>
                  <a:pt x="10" y="568"/>
                </a:moveTo>
                <a:lnTo>
                  <a:pt x="0" y="568"/>
                </a:lnTo>
                <a:lnTo>
                  <a:pt x="0" y="530"/>
                </a:lnTo>
                <a:lnTo>
                  <a:pt x="10" y="530"/>
                </a:lnTo>
                <a:lnTo>
                  <a:pt x="10" y="568"/>
                </a:lnTo>
                <a:close/>
                <a:moveTo>
                  <a:pt x="10" y="492"/>
                </a:moveTo>
                <a:lnTo>
                  <a:pt x="0" y="492"/>
                </a:lnTo>
                <a:lnTo>
                  <a:pt x="0" y="455"/>
                </a:lnTo>
                <a:lnTo>
                  <a:pt x="10" y="455"/>
                </a:lnTo>
                <a:lnTo>
                  <a:pt x="10" y="492"/>
                </a:lnTo>
                <a:close/>
                <a:moveTo>
                  <a:pt x="10" y="417"/>
                </a:moveTo>
                <a:lnTo>
                  <a:pt x="0" y="417"/>
                </a:lnTo>
                <a:lnTo>
                  <a:pt x="0" y="379"/>
                </a:lnTo>
                <a:lnTo>
                  <a:pt x="10" y="379"/>
                </a:lnTo>
                <a:lnTo>
                  <a:pt x="10" y="417"/>
                </a:lnTo>
                <a:close/>
                <a:moveTo>
                  <a:pt x="10" y="341"/>
                </a:moveTo>
                <a:lnTo>
                  <a:pt x="0" y="341"/>
                </a:lnTo>
                <a:lnTo>
                  <a:pt x="0" y="303"/>
                </a:lnTo>
                <a:lnTo>
                  <a:pt x="10" y="303"/>
                </a:lnTo>
                <a:lnTo>
                  <a:pt x="10" y="341"/>
                </a:lnTo>
                <a:close/>
                <a:moveTo>
                  <a:pt x="10" y="265"/>
                </a:moveTo>
                <a:lnTo>
                  <a:pt x="0" y="265"/>
                </a:lnTo>
                <a:lnTo>
                  <a:pt x="0" y="227"/>
                </a:lnTo>
                <a:lnTo>
                  <a:pt x="10" y="227"/>
                </a:lnTo>
                <a:lnTo>
                  <a:pt x="10" y="265"/>
                </a:lnTo>
                <a:close/>
                <a:moveTo>
                  <a:pt x="10" y="189"/>
                </a:moveTo>
                <a:lnTo>
                  <a:pt x="0" y="189"/>
                </a:lnTo>
                <a:lnTo>
                  <a:pt x="0" y="152"/>
                </a:lnTo>
                <a:lnTo>
                  <a:pt x="10" y="152"/>
                </a:lnTo>
                <a:lnTo>
                  <a:pt x="10" y="189"/>
                </a:lnTo>
                <a:close/>
                <a:moveTo>
                  <a:pt x="10" y="114"/>
                </a:moveTo>
                <a:lnTo>
                  <a:pt x="0" y="114"/>
                </a:lnTo>
                <a:lnTo>
                  <a:pt x="0" y="76"/>
                </a:lnTo>
                <a:lnTo>
                  <a:pt x="10" y="76"/>
                </a:lnTo>
                <a:lnTo>
                  <a:pt x="10" y="114"/>
                </a:lnTo>
                <a:close/>
                <a:moveTo>
                  <a:pt x="10" y="38"/>
                </a:moveTo>
                <a:lnTo>
                  <a:pt x="0" y="38"/>
                </a:lnTo>
                <a:lnTo>
                  <a:pt x="0" y="0"/>
                </a:lnTo>
                <a:lnTo>
                  <a:pt x="10" y="0"/>
                </a:lnTo>
                <a:lnTo>
                  <a:pt x="10" y="38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188"/>
          <p:cNvSpPr>
            <a:spLocks noChangeArrowheads="1"/>
          </p:cNvSpPr>
          <p:nvPr/>
        </p:nvSpPr>
        <p:spPr bwMode="auto">
          <a:xfrm>
            <a:off x="3080374" y="2095138"/>
            <a:ext cx="15875" cy="30163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189"/>
          <p:cNvSpPr>
            <a:spLocks noChangeArrowheads="1"/>
          </p:cNvSpPr>
          <p:nvPr/>
        </p:nvSpPr>
        <p:spPr bwMode="auto">
          <a:xfrm>
            <a:off x="3043862" y="2050688"/>
            <a:ext cx="88900" cy="90488"/>
          </a:xfrm>
          <a:prstGeom prst="ellipse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190"/>
          <p:cNvSpPr>
            <a:spLocks noChangeArrowheads="1"/>
          </p:cNvSpPr>
          <p:nvPr/>
        </p:nvSpPr>
        <p:spPr bwMode="auto">
          <a:xfrm>
            <a:off x="7038379" y="3435840"/>
            <a:ext cx="14288" cy="28575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91"/>
          <p:cNvSpPr>
            <a:spLocks noEditPoints="1"/>
          </p:cNvSpPr>
          <p:nvPr/>
        </p:nvSpPr>
        <p:spPr bwMode="auto">
          <a:xfrm>
            <a:off x="7038379" y="2232515"/>
            <a:ext cx="14288" cy="1143000"/>
          </a:xfrm>
          <a:custGeom>
            <a:avLst/>
            <a:gdLst>
              <a:gd name="T0" fmla="*/ 9 w 9"/>
              <a:gd name="T1" fmla="*/ 720 h 720"/>
              <a:gd name="T2" fmla="*/ 0 w 9"/>
              <a:gd name="T3" fmla="*/ 720 h 720"/>
              <a:gd name="T4" fmla="*/ 0 w 9"/>
              <a:gd name="T5" fmla="*/ 682 h 720"/>
              <a:gd name="T6" fmla="*/ 9 w 9"/>
              <a:gd name="T7" fmla="*/ 682 h 720"/>
              <a:gd name="T8" fmla="*/ 9 w 9"/>
              <a:gd name="T9" fmla="*/ 720 h 720"/>
              <a:gd name="T10" fmla="*/ 9 w 9"/>
              <a:gd name="T11" fmla="*/ 644 h 720"/>
              <a:gd name="T12" fmla="*/ 0 w 9"/>
              <a:gd name="T13" fmla="*/ 644 h 720"/>
              <a:gd name="T14" fmla="*/ 0 w 9"/>
              <a:gd name="T15" fmla="*/ 606 h 720"/>
              <a:gd name="T16" fmla="*/ 9 w 9"/>
              <a:gd name="T17" fmla="*/ 606 h 720"/>
              <a:gd name="T18" fmla="*/ 9 w 9"/>
              <a:gd name="T19" fmla="*/ 644 h 720"/>
              <a:gd name="T20" fmla="*/ 9 w 9"/>
              <a:gd name="T21" fmla="*/ 568 h 720"/>
              <a:gd name="T22" fmla="*/ 0 w 9"/>
              <a:gd name="T23" fmla="*/ 568 h 720"/>
              <a:gd name="T24" fmla="*/ 0 w 9"/>
              <a:gd name="T25" fmla="*/ 530 h 720"/>
              <a:gd name="T26" fmla="*/ 9 w 9"/>
              <a:gd name="T27" fmla="*/ 530 h 720"/>
              <a:gd name="T28" fmla="*/ 9 w 9"/>
              <a:gd name="T29" fmla="*/ 568 h 720"/>
              <a:gd name="T30" fmla="*/ 9 w 9"/>
              <a:gd name="T31" fmla="*/ 492 h 720"/>
              <a:gd name="T32" fmla="*/ 0 w 9"/>
              <a:gd name="T33" fmla="*/ 492 h 720"/>
              <a:gd name="T34" fmla="*/ 0 w 9"/>
              <a:gd name="T35" fmla="*/ 455 h 720"/>
              <a:gd name="T36" fmla="*/ 9 w 9"/>
              <a:gd name="T37" fmla="*/ 455 h 720"/>
              <a:gd name="T38" fmla="*/ 9 w 9"/>
              <a:gd name="T39" fmla="*/ 492 h 720"/>
              <a:gd name="T40" fmla="*/ 9 w 9"/>
              <a:gd name="T41" fmla="*/ 417 h 720"/>
              <a:gd name="T42" fmla="*/ 0 w 9"/>
              <a:gd name="T43" fmla="*/ 417 h 720"/>
              <a:gd name="T44" fmla="*/ 0 w 9"/>
              <a:gd name="T45" fmla="*/ 379 h 720"/>
              <a:gd name="T46" fmla="*/ 9 w 9"/>
              <a:gd name="T47" fmla="*/ 379 h 720"/>
              <a:gd name="T48" fmla="*/ 9 w 9"/>
              <a:gd name="T49" fmla="*/ 417 h 720"/>
              <a:gd name="T50" fmla="*/ 9 w 9"/>
              <a:gd name="T51" fmla="*/ 341 h 720"/>
              <a:gd name="T52" fmla="*/ 0 w 9"/>
              <a:gd name="T53" fmla="*/ 341 h 720"/>
              <a:gd name="T54" fmla="*/ 0 w 9"/>
              <a:gd name="T55" fmla="*/ 303 h 720"/>
              <a:gd name="T56" fmla="*/ 9 w 9"/>
              <a:gd name="T57" fmla="*/ 303 h 720"/>
              <a:gd name="T58" fmla="*/ 9 w 9"/>
              <a:gd name="T59" fmla="*/ 341 h 720"/>
              <a:gd name="T60" fmla="*/ 9 w 9"/>
              <a:gd name="T61" fmla="*/ 265 h 720"/>
              <a:gd name="T62" fmla="*/ 0 w 9"/>
              <a:gd name="T63" fmla="*/ 265 h 720"/>
              <a:gd name="T64" fmla="*/ 0 w 9"/>
              <a:gd name="T65" fmla="*/ 227 h 720"/>
              <a:gd name="T66" fmla="*/ 9 w 9"/>
              <a:gd name="T67" fmla="*/ 227 h 720"/>
              <a:gd name="T68" fmla="*/ 9 w 9"/>
              <a:gd name="T69" fmla="*/ 265 h 720"/>
              <a:gd name="T70" fmla="*/ 9 w 9"/>
              <a:gd name="T71" fmla="*/ 189 h 720"/>
              <a:gd name="T72" fmla="*/ 0 w 9"/>
              <a:gd name="T73" fmla="*/ 189 h 720"/>
              <a:gd name="T74" fmla="*/ 0 w 9"/>
              <a:gd name="T75" fmla="*/ 152 h 720"/>
              <a:gd name="T76" fmla="*/ 9 w 9"/>
              <a:gd name="T77" fmla="*/ 152 h 720"/>
              <a:gd name="T78" fmla="*/ 9 w 9"/>
              <a:gd name="T79" fmla="*/ 189 h 720"/>
              <a:gd name="T80" fmla="*/ 9 w 9"/>
              <a:gd name="T81" fmla="*/ 114 h 720"/>
              <a:gd name="T82" fmla="*/ 0 w 9"/>
              <a:gd name="T83" fmla="*/ 114 h 720"/>
              <a:gd name="T84" fmla="*/ 0 w 9"/>
              <a:gd name="T85" fmla="*/ 76 h 720"/>
              <a:gd name="T86" fmla="*/ 9 w 9"/>
              <a:gd name="T87" fmla="*/ 76 h 720"/>
              <a:gd name="T88" fmla="*/ 9 w 9"/>
              <a:gd name="T89" fmla="*/ 114 h 720"/>
              <a:gd name="T90" fmla="*/ 9 w 9"/>
              <a:gd name="T91" fmla="*/ 38 h 720"/>
              <a:gd name="T92" fmla="*/ 0 w 9"/>
              <a:gd name="T93" fmla="*/ 38 h 720"/>
              <a:gd name="T94" fmla="*/ 0 w 9"/>
              <a:gd name="T95" fmla="*/ 0 h 720"/>
              <a:gd name="T96" fmla="*/ 9 w 9"/>
              <a:gd name="T97" fmla="*/ 0 h 720"/>
              <a:gd name="T98" fmla="*/ 9 w 9"/>
              <a:gd name="T99" fmla="*/ 3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" h="720">
                <a:moveTo>
                  <a:pt x="9" y="720"/>
                </a:moveTo>
                <a:lnTo>
                  <a:pt x="0" y="720"/>
                </a:lnTo>
                <a:lnTo>
                  <a:pt x="0" y="682"/>
                </a:lnTo>
                <a:lnTo>
                  <a:pt x="9" y="682"/>
                </a:lnTo>
                <a:lnTo>
                  <a:pt x="9" y="720"/>
                </a:lnTo>
                <a:close/>
                <a:moveTo>
                  <a:pt x="9" y="644"/>
                </a:moveTo>
                <a:lnTo>
                  <a:pt x="0" y="644"/>
                </a:lnTo>
                <a:lnTo>
                  <a:pt x="0" y="606"/>
                </a:lnTo>
                <a:lnTo>
                  <a:pt x="9" y="606"/>
                </a:lnTo>
                <a:lnTo>
                  <a:pt x="9" y="644"/>
                </a:lnTo>
                <a:close/>
                <a:moveTo>
                  <a:pt x="9" y="568"/>
                </a:moveTo>
                <a:lnTo>
                  <a:pt x="0" y="568"/>
                </a:lnTo>
                <a:lnTo>
                  <a:pt x="0" y="530"/>
                </a:lnTo>
                <a:lnTo>
                  <a:pt x="9" y="530"/>
                </a:lnTo>
                <a:lnTo>
                  <a:pt x="9" y="568"/>
                </a:lnTo>
                <a:close/>
                <a:moveTo>
                  <a:pt x="9" y="492"/>
                </a:moveTo>
                <a:lnTo>
                  <a:pt x="0" y="492"/>
                </a:lnTo>
                <a:lnTo>
                  <a:pt x="0" y="455"/>
                </a:lnTo>
                <a:lnTo>
                  <a:pt x="9" y="455"/>
                </a:lnTo>
                <a:lnTo>
                  <a:pt x="9" y="492"/>
                </a:lnTo>
                <a:close/>
                <a:moveTo>
                  <a:pt x="9" y="417"/>
                </a:moveTo>
                <a:lnTo>
                  <a:pt x="0" y="417"/>
                </a:lnTo>
                <a:lnTo>
                  <a:pt x="0" y="379"/>
                </a:lnTo>
                <a:lnTo>
                  <a:pt x="9" y="379"/>
                </a:lnTo>
                <a:lnTo>
                  <a:pt x="9" y="417"/>
                </a:lnTo>
                <a:close/>
                <a:moveTo>
                  <a:pt x="9" y="341"/>
                </a:moveTo>
                <a:lnTo>
                  <a:pt x="0" y="341"/>
                </a:lnTo>
                <a:lnTo>
                  <a:pt x="0" y="303"/>
                </a:lnTo>
                <a:lnTo>
                  <a:pt x="9" y="303"/>
                </a:lnTo>
                <a:lnTo>
                  <a:pt x="9" y="341"/>
                </a:lnTo>
                <a:close/>
                <a:moveTo>
                  <a:pt x="9" y="265"/>
                </a:moveTo>
                <a:lnTo>
                  <a:pt x="0" y="265"/>
                </a:lnTo>
                <a:lnTo>
                  <a:pt x="0" y="227"/>
                </a:lnTo>
                <a:lnTo>
                  <a:pt x="9" y="227"/>
                </a:lnTo>
                <a:lnTo>
                  <a:pt x="9" y="265"/>
                </a:lnTo>
                <a:close/>
                <a:moveTo>
                  <a:pt x="9" y="189"/>
                </a:moveTo>
                <a:lnTo>
                  <a:pt x="0" y="189"/>
                </a:lnTo>
                <a:lnTo>
                  <a:pt x="0" y="152"/>
                </a:lnTo>
                <a:lnTo>
                  <a:pt x="9" y="152"/>
                </a:lnTo>
                <a:lnTo>
                  <a:pt x="9" y="189"/>
                </a:lnTo>
                <a:close/>
                <a:moveTo>
                  <a:pt x="9" y="114"/>
                </a:moveTo>
                <a:lnTo>
                  <a:pt x="0" y="114"/>
                </a:lnTo>
                <a:lnTo>
                  <a:pt x="0" y="76"/>
                </a:lnTo>
                <a:lnTo>
                  <a:pt x="9" y="76"/>
                </a:lnTo>
                <a:lnTo>
                  <a:pt x="9" y="114"/>
                </a:lnTo>
                <a:close/>
                <a:moveTo>
                  <a:pt x="9" y="38"/>
                </a:moveTo>
                <a:lnTo>
                  <a:pt x="0" y="38"/>
                </a:lnTo>
                <a:lnTo>
                  <a:pt x="0" y="0"/>
                </a:lnTo>
                <a:lnTo>
                  <a:pt x="9" y="0"/>
                </a:lnTo>
                <a:lnTo>
                  <a:pt x="9" y="38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192"/>
          <p:cNvSpPr>
            <a:spLocks noChangeArrowheads="1"/>
          </p:cNvSpPr>
          <p:nvPr/>
        </p:nvSpPr>
        <p:spPr bwMode="auto">
          <a:xfrm>
            <a:off x="7038379" y="2142027"/>
            <a:ext cx="14288" cy="30163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Oval 193"/>
          <p:cNvSpPr>
            <a:spLocks noChangeArrowheads="1"/>
          </p:cNvSpPr>
          <p:nvPr/>
        </p:nvSpPr>
        <p:spPr bwMode="auto">
          <a:xfrm>
            <a:off x="7000279" y="2097577"/>
            <a:ext cx="90488" cy="90488"/>
          </a:xfrm>
          <a:prstGeom prst="ellipse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198"/>
          <p:cNvSpPr>
            <a:spLocks noChangeArrowheads="1"/>
          </p:cNvSpPr>
          <p:nvPr/>
        </p:nvSpPr>
        <p:spPr bwMode="auto">
          <a:xfrm>
            <a:off x="5148263" y="4046538"/>
            <a:ext cx="14288" cy="30163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99"/>
          <p:cNvSpPr>
            <a:spLocks noEditPoints="1"/>
          </p:cNvSpPr>
          <p:nvPr/>
        </p:nvSpPr>
        <p:spPr bwMode="auto">
          <a:xfrm>
            <a:off x="5148263" y="4135438"/>
            <a:ext cx="14288" cy="1143000"/>
          </a:xfrm>
          <a:custGeom>
            <a:avLst/>
            <a:gdLst>
              <a:gd name="T0" fmla="*/ 9 w 9"/>
              <a:gd name="T1" fmla="*/ 38 h 720"/>
              <a:gd name="T2" fmla="*/ 0 w 9"/>
              <a:gd name="T3" fmla="*/ 38 h 720"/>
              <a:gd name="T4" fmla="*/ 0 w 9"/>
              <a:gd name="T5" fmla="*/ 0 h 720"/>
              <a:gd name="T6" fmla="*/ 9 w 9"/>
              <a:gd name="T7" fmla="*/ 0 h 720"/>
              <a:gd name="T8" fmla="*/ 9 w 9"/>
              <a:gd name="T9" fmla="*/ 38 h 720"/>
              <a:gd name="T10" fmla="*/ 9 w 9"/>
              <a:gd name="T11" fmla="*/ 114 h 720"/>
              <a:gd name="T12" fmla="*/ 0 w 9"/>
              <a:gd name="T13" fmla="*/ 114 h 720"/>
              <a:gd name="T14" fmla="*/ 0 w 9"/>
              <a:gd name="T15" fmla="*/ 76 h 720"/>
              <a:gd name="T16" fmla="*/ 9 w 9"/>
              <a:gd name="T17" fmla="*/ 76 h 720"/>
              <a:gd name="T18" fmla="*/ 9 w 9"/>
              <a:gd name="T19" fmla="*/ 114 h 720"/>
              <a:gd name="T20" fmla="*/ 9 w 9"/>
              <a:gd name="T21" fmla="*/ 190 h 720"/>
              <a:gd name="T22" fmla="*/ 0 w 9"/>
              <a:gd name="T23" fmla="*/ 190 h 720"/>
              <a:gd name="T24" fmla="*/ 0 w 9"/>
              <a:gd name="T25" fmla="*/ 152 h 720"/>
              <a:gd name="T26" fmla="*/ 9 w 9"/>
              <a:gd name="T27" fmla="*/ 152 h 720"/>
              <a:gd name="T28" fmla="*/ 9 w 9"/>
              <a:gd name="T29" fmla="*/ 190 h 720"/>
              <a:gd name="T30" fmla="*/ 9 w 9"/>
              <a:gd name="T31" fmla="*/ 265 h 720"/>
              <a:gd name="T32" fmla="*/ 0 w 9"/>
              <a:gd name="T33" fmla="*/ 265 h 720"/>
              <a:gd name="T34" fmla="*/ 0 w 9"/>
              <a:gd name="T35" fmla="*/ 228 h 720"/>
              <a:gd name="T36" fmla="*/ 9 w 9"/>
              <a:gd name="T37" fmla="*/ 228 h 720"/>
              <a:gd name="T38" fmla="*/ 9 w 9"/>
              <a:gd name="T39" fmla="*/ 265 h 720"/>
              <a:gd name="T40" fmla="*/ 9 w 9"/>
              <a:gd name="T41" fmla="*/ 341 h 720"/>
              <a:gd name="T42" fmla="*/ 0 w 9"/>
              <a:gd name="T43" fmla="*/ 341 h 720"/>
              <a:gd name="T44" fmla="*/ 0 w 9"/>
              <a:gd name="T45" fmla="*/ 303 h 720"/>
              <a:gd name="T46" fmla="*/ 9 w 9"/>
              <a:gd name="T47" fmla="*/ 303 h 720"/>
              <a:gd name="T48" fmla="*/ 9 w 9"/>
              <a:gd name="T49" fmla="*/ 341 h 720"/>
              <a:gd name="T50" fmla="*/ 9 w 9"/>
              <a:gd name="T51" fmla="*/ 417 h 720"/>
              <a:gd name="T52" fmla="*/ 0 w 9"/>
              <a:gd name="T53" fmla="*/ 417 h 720"/>
              <a:gd name="T54" fmla="*/ 0 w 9"/>
              <a:gd name="T55" fmla="*/ 379 h 720"/>
              <a:gd name="T56" fmla="*/ 9 w 9"/>
              <a:gd name="T57" fmla="*/ 379 h 720"/>
              <a:gd name="T58" fmla="*/ 9 w 9"/>
              <a:gd name="T59" fmla="*/ 417 h 720"/>
              <a:gd name="T60" fmla="*/ 9 w 9"/>
              <a:gd name="T61" fmla="*/ 493 h 720"/>
              <a:gd name="T62" fmla="*/ 0 w 9"/>
              <a:gd name="T63" fmla="*/ 493 h 720"/>
              <a:gd name="T64" fmla="*/ 0 w 9"/>
              <a:gd name="T65" fmla="*/ 455 h 720"/>
              <a:gd name="T66" fmla="*/ 9 w 9"/>
              <a:gd name="T67" fmla="*/ 455 h 720"/>
              <a:gd name="T68" fmla="*/ 9 w 9"/>
              <a:gd name="T69" fmla="*/ 493 h 720"/>
              <a:gd name="T70" fmla="*/ 9 w 9"/>
              <a:gd name="T71" fmla="*/ 568 h 720"/>
              <a:gd name="T72" fmla="*/ 0 w 9"/>
              <a:gd name="T73" fmla="*/ 568 h 720"/>
              <a:gd name="T74" fmla="*/ 0 w 9"/>
              <a:gd name="T75" fmla="*/ 531 h 720"/>
              <a:gd name="T76" fmla="*/ 9 w 9"/>
              <a:gd name="T77" fmla="*/ 531 h 720"/>
              <a:gd name="T78" fmla="*/ 9 w 9"/>
              <a:gd name="T79" fmla="*/ 568 h 720"/>
              <a:gd name="T80" fmla="*/ 9 w 9"/>
              <a:gd name="T81" fmla="*/ 644 h 720"/>
              <a:gd name="T82" fmla="*/ 0 w 9"/>
              <a:gd name="T83" fmla="*/ 644 h 720"/>
              <a:gd name="T84" fmla="*/ 0 w 9"/>
              <a:gd name="T85" fmla="*/ 606 h 720"/>
              <a:gd name="T86" fmla="*/ 9 w 9"/>
              <a:gd name="T87" fmla="*/ 606 h 720"/>
              <a:gd name="T88" fmla="*/ 9 w 9"/>
              <a:gd name="T89" fmla="*/ 644 h 720"/>
              <a:gd name="T90" fmla="*/ 9 w 9"/>
              <a:gd name="T91" fmla="*/ 720 h 720"/>
              <a:gd name="T92" fmla="*/ 0 w 9"/>
              <a:gd name="T93" fmla="*/ 720 h 720"/>
              <a:gd name="T94" fmla="*/ 0 w 9"/>
              <a:gd name="T95" fmla="*/ 682 h 720"/>
              <a:gd name="T96" fmla="*/ 9 w 9"/>
              <a:gd name="T97" fmla="*/ 682 h 720"/>
              <a:gd name="T98" fmla="*/ 9 w 9"/>
              <a:gd name="T99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" h="720">
                <a:moveTo>
                  <a:pt x="9" y="38"/>
                </a:moveTo>
                <a:lnTo>
                  <a:pt x="0" y="38"/>
                </a:lnTo>
                <a:lnTo>
                  <a:pt x="0" y="0"/>
                </a:lnTo>
                <a:lnTo>
                  <a:pt x="9" y="0"/>
                </a:lnTo>
                <a:lnTo>
                  <a:pt x="9" y="38"/>
                </a:lnTo>
                <a:close/>
                <a:moveTo>
                  <a:pt x="9" y="114"/>
                </a:moveTo>
                <a:lnTo>
                  <a:pt x="0" y="114"/>
                </a:lnTo>
                <a:lnTo>
                  <a:pt x="0" y="76"/>
                </a:lnTo>
                <a:lnTo>
                  <a:pt x="9" y="76"/>
                </a:lnTo>
                <a:lnTo>
                  <a:pt x="9" y="114"/>
                </a:lnTo>
                <a:close/>
                <a:moveTo>
                  <a:pt x="9" y="190"/>
                </a:moveTo>
                <a:lnTo>
                  <a:pt x="0" y="190"/>
                </a:lnTo>
                <a:lnTo>
                  <a:pt x="0" y="152"/>
                </a:lnTo>
                <a:lnTo>
                  <a:pt x="9" y="152"/>
                </a:lnTo>
                <a:lnTo>
                  <a:pt x="9" y="190"/>
                </a:lnTo>
                <a:close/>
                <a:moveTo>
                  <a:pt x="9" y="265"/>
                </a:moveTo>
                <a:lnTo>
                  <a:pt x="0" y="265"/>
                </a:lnTo>
                <a:lnTo>
                  <a:pt x="0" y="228"/>
                </a:lnTo>
                <a:lnTo>
                  <a:pt x="9" y="228"/>
                </a:lnTo>
                <a:lnTo>
                  <a:pt x="9" y="265"/>
                </a:lnTo>
                <a:close/>
                <a:moveTo>
                  <a:pt x="9" y="341"/>
                </a:moveTo>
                <a:lnTo>
                  <a:pt x="0" y="341"/>
                </a:lnTo>
                <a:lnTo>
                  <a:pt x="0" y="303"/>
                </a:lnTo>
                <a:lnTo>
                  <a:pt x="9" y="303"/>
                </a:lnTo>
                <a:lnTo>
                  <a:pt x="9" y="341"/>
                </a:lnTo>
                <a:close/>
                <a:moveTo>
                  <a:pt x="9" y="417"/>
                </a:moveTo>
                <a:lnTo>
                  <a:pt x="0" y="417"/>
                </a:lnTo>
                <a:lnTo>
                  <a:pt x="0" y="379"/>
                </a:lnTo>
                <a:lnTo>
                  <a:pt x="9" y="379"/>
                </a:lnTo>
                <a:lnTo>
                  <a:pt x="9" y="417"/>
                </a:lnTo>
                <a:close/>
                <a:moveTo>
                  <a:pt x="9" y="493"/>
                </a:moveTo>
                <a:lnTo>
                  <a:pt x="0" y="493"/>
                </a:lnTo>
                <a:lnTo>
                  <a:pt x="0" y="455"/>
                </a:lnTo>
                <a:lnTo>
                  <a:pt x="9" y="455"/>
                </a:lnTo>
                <a:lnTo>
                  <a:pt x="9" y="493"/>
                </a:lnTo>
                <a:close/>
                <a:moveTo>
                  <a:pt x="9" y="568"/>
                </a:moveTo>
                <a:lnTo>
                  <a:pt x="0" y="568"/>
                </a:lnTo>
                <a:lnTo>
                  <a:pt x="0" y="531"/>
                </a:lnTo>
                <a:lnTo>
                  <a:pt x="9" y="531"/>
                </a:lnTo>
                <a:lnTo>
                  <a:pt x="9" y="568"/>
                </a:lnTo>
                <a:close/>
                <a:moveTo>
                  <a:pt x="9" y="644"/>
                </a:moveTo>
                <a:lnTo>
                  <a:pt x="0" y="644"/>
                </a:lnTo>
                <a:lnTo>
                  <a:pt x="0" y="606"/>
                </a:lnTo>
                <a:lnTo>
                  <a:pt x="9" y="606"/>
                </a:lnTo>
                <a:lnTo>
                  <a:pt x="9" y="644"/>
                </a:lnTo>
                <a:close/>
                <a:moveTo>
                  <a:pt x="9" y="720"/>
                </a:moveTo>
                <a:lnTo>
                  <a:pt x="0" y="720"/>
                </a:lnTo>
                <a:lnTo>
                  <a:pt x="0" y="682"/>
                </a:lnTo>
                <a:lnTo>
                  <a:pt x="9" y="682"/>
                </a:lnTo>
                <a:lnTo>
                  <a:pt x="9" y="720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200"/>
          <p:cNvSpPr>
            <a:spLocks noChangeArrowheads="1"/>
          </p:cNvSpPr>
          <p:nvPr/>
        </p:nvSpPr>
        <p:spPr bwMode="auto">
          <a:xfrm>
            <a:off x="5148263" y="5338763"/>
            <a:ext cx="14288" cy="30163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201"/>
          <p:cNvSpPr>
            <a:spLocks noChangeArrowheads="1"/>
          </p:cNvSpPr>
          <p:nvPr/>
        </p:nvSpPr>
        <p:spPr bwMode="auto">
          <a:xfrm>
            <a:off x="5110163" y="5319713"/>
            <a:ext cx="90488" cy="93663"/>
          </a:xfrm>
          <a:prstGeom prst="ellipse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202"/>
          <p:cNvSpPr>
            <a:spLocks noChangeArrowheads="1"/>
          </p:cNvSpPr>
          <p:nvPr/>
        </p:nvSpPr>
        <p:spPr bwMode="auto">
          <a:xfrm>
            <a:off x="9124061" y="4046538"/>
            <a:ext cx="15875" cy="30163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03"/>
          <p:cNvSpPr>
            <a:spLocks noEditPoints="1"/>
          </p:cNvSpPr>
          <p:nvPr/>
        </p:nvSpPr>
        <p:spPr bwMode="auto">
          <a:xfrm>
            <a:off x="9124061" y="4135438"/>
            <a:ext cx="15875" cy="1143000"/>
          </a:xfrm>
          <a:custGeom>
            <a:avLst/>
            <a:gdLst>
              <a:gd name="T0" fmla="*/ 10 w 10"/>
              <a:gd name="T1" fmla="*/ 38 h 720"/>
              <a:gd name="T2" fmla="*/ 0 w 10"/>
              <a:gd name="T3" fmla="*/ 38 h 720"/>
              <a:gd name="T4" fmla="*/ 0 w 10"/>
              <a:gd name="T5" fmla="*/ 0 h 720"/>
              <a:gd name="T6" fmla="*/ 10 w 10"/>
              <a:gd name="T7" fmla="*/ 0 h 720"/>
              <a:gd name="T8" fmla="*/ 10 w 10"/>
              <a:gd name="T9" fmla="*/ 38 h 720"/>
              <a:gd name="T10" fmla="*/ 10 w 10"/>
              <a:gd name="T11" fmla="*/ 114 h 720"/>
              <a:gd name="T12" fmla="*/ 0 w 10"/>
              <a:gd name="T13" fmla="*/ 114 h 720"/>
              <a:gd name="T14" fmla="*/ 0 w 10"/>
              <a:gd name="T15" fmla="*/ 76 h 720"/>
              <a:gd name="T16" fmla="*/ 10 w 10"/>
              <a:gd name="T17" fmla="*/ 76 h 720"/>
              <a:gd name="T18" fmla="*/ 10 w 10"/>
              <a:gd name="T19" fmla="*/ 114 h 720"/>
              <a:gd name="T20" fmla="*/ 10 w 10"/>
              <a:gd name="T21" fmla="*/ 190 h 720"/>
              <a:gd name="T22" fmla="*/ 0 w 10"/>
              <a:gd name="T23" fmla="*/ 190 h 720"/>
              <a:gd name="T24" fmla="*/ 0 w 10"/>
              <a:gd name="T25" fmla="*/ 152 h 720"/>
              <a:gd name="T26" fmla="*/ 10 w 10"/>
              <a:gd name="T27" fmla="*/ 152 h 720"/>
              <a:gd name="T28" fmla="*/ 10 w 10"/>
              <a:gd name="T29" fmla="*/ 190 h 720"/>
              <a:gd name="T30" fmla="*/ 10 w 10"/>
              <a:gd name="T31" fmla="*/ 265 h 720"/>
              <a:gd name="T32" fmla="*/ 0 w 10"/>
              <a:gd name="T33" fmla="*/ 265 h 720"/>
              <a:gd name="T34" fmla="*/ 0 w 10"/>
              <a:gd name="T35" fmla="*/ 228 h 720"/>
              <a:gd name="T36" fmla="*/ 10 w 10"/>
              <a:gd name="T37" fmla="*/ 228 h 720"/>
              <a:gd name="T38" fmla="*/ 10 w 10"/>
              <a:gd name="T39" fmla="*/ 265 h 720"/>
              <a:gd name="T40" fmla="*/ 10 w 10"/>
              <a:gd name="T41" fmla="*/ 341 h 720"/>
              <a:gd name="T42" fmla="*/ 0 w 10"/>
              <a:gd name="T43" fmla="*/ 341 h 720"/>
              <a:gd name="T44" fmla="*/ 0 w 10"/>
              <a:gd name="T45" fmla="*/ 303 h 720"/>
              <a:gd name="T46" fmla="*/ 10 w 10"/>
              <a:gd name="T47" fmla="*/ 303 h 720"/>
              <a:gd name="T48" fmla="*/ 10 w 10"/>
              <a:gd name="T49" fmla="*/ 341 h 720"/>
              <a:gd name="T50" fmla="*/ 10 w 10"/>
              <a:gd name="T51" fmla="*/ 417 h 720"/>
              <a:gd name="T52" fmla="*/ 0 w 10"/>
              <a:gd name="T53" fmla="*/ 417 h 720"/>
              <a:gd name="T54" fmla="*/ 0 w 10"/>
              <a:gd name="T55" fmla="*/ 379 h 720"/>
              <a:gd name="T56" fmla="*/ 10 w 10"/>
              <a:gd name="T57" fmla="*/ 379 h 720"/>
              <a:gd name="T58" fmla="*/ 10 w 10"/>
              <a:gd name="T59" fmla="*/ 417 h 720"/>
              <a:gd name="T60" fmla="*/ 10 w 10"/>
              <a:gd name="T61" fmla="*/ 493 h 720"/>
              <a:gd name="T62" fmla="*/ 0 w 10"/>
              <a:gd name="T63" fmla="*/ 493 h 720"/>
              <a:gd name="T64" fmla="*/ 0 w 10"/>
              <a:gd name="T65" fmla="*/ 455 h 720"/>
              <a:gd name="T66" fmla="*/ 10 w 10"/>
              <a:gd name="T67" fmla="*/ 455 h 720"/>
              <a:gd name="T68" fmla="*/ 10 w 10"/>
              <a:gd name="T69" fmla="*/ 493 h 720"/>
              <a:gd name="T70" fmla="*/ 10 w 10"/>
              <a:gd name="T71" fmla="*/ 568 h 720"/>
              <a:gd name="T72" fmla="*/ 0 w 10"/>
              <a:gd name="T73" fmla="*/ 568 h 720"/>
              <a:gd name="T74" fmla="*/ 0 w 10"/>
              <a:gd name="T75" fmla="*/ 531 h 720"/>
              <a:gd name="T76" fmla="*/ 10 w 10"/>
              <a:gd name="T77" fmla="*/ 531 h 720"/>
              <a:gd name="T78" fmla="*/ 10 w 10"/>
              <a:gd name="T79" fmla="*/ 568 h 720"/>
              <a:gd name="T80" fmla="*/ 10 w 10"/>
              <a:gd name="T81" fmla="*/ 644 h 720"/>
              <a:gd name="T82" fmla="*/ 0 w 10"/>
              <a:gd name="T83" fmla="*/ 644 h 720"/>
              <a:gd name="T84" fmla="*/ 0 w 10"/>
              <a:gd name="T85" fmla="*/ 606 h 720"/>
              <a:gd name="T86" fmla="*/ 10 w 10"/>
              <a:gd name="T87" fmla="*/ 606 h 720"/>
              <a:gd name="T88" fmla="*/ 10 w 10"/>
              <a:gd name="T89" fmla="*/ 644 h 720"/>
              <a:gd name="T90" fmla="*/ 10 w 10"/>
              <a:gd name="T91" fmla="*/ 720 h 720"/>
              <a:gd name="T92" fmla="*/ 0 w 10"/>
              <a:gd name="T93" fmla="*/ 720 h 720"/>
              <a:gd name="T94" fmla="*/ 0 w 10"/>
              <a:gd name="T95" fmla="*/ 682 h 720"/>
              <a:gd name="T96" fmla="*/ 10 w 10"/>
              <a:gd name="T97" fmla="*/ 682 h 720"/>
              <a:gd name="T98" fmla="*/ 10 w 10"/>
              <a:gd name="T99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" h="720">
                <a:moveTo>
                  <a:pt x="10" y="38"/>
                </a:moveTo>
                <a:lnTo>
                  <a:pt x="0" y="38"/>
                </a:lnTo>
                <a:lnTo>
                  <a:pt x="0" y="0"/>
                </a:lnTo>
                <a:lnTo>
                  <a:pt x="10" y="0"/>
                </a:lnTo>
                <a:lnTo>
                  <a:pt x="10" y="38"/>
                </a:lnTo>
                <a:close/>
                <a:moveTo>
                  <a:pt x="10" y="114"/>
                </a:moveTo>
                <a:lnTo>
                  <a:pt x="0" y="114"/>
                </a:lnTo>
                <a:lnTo>
                  <a:pt x="0" y="76"/>
                </a:lnTo>
                <a:lnTo>
                  <a:pt x="10" y="76"/>
                </a:lnTo>
                <a:lnTo>
                  <a:pt x="10" y="114"/>
                </a:lnTo>
                <a:close/>
                <a:moveTo>
                  <a:pt x="10" y="190"/>
                </a:moveTo>
                <a:lnTo>
                  <a:pt x="0" y="190"/>
                </a:lnTo>
                <a:lnTo>
                  <a:pt x="0" y="152"/>
                </a:lnTo>
                <a:lnTo>
                  <a:pt x="10" y="152"/>
                </a:lnTo>
                <a:lnTo>
                  <a:pt x="10" y="190"/>
                </a:lnTo>
                <a:close/>
                <a:moveTo>
                  <a:pt x="10" y="265"/>
                </a:moveTo>
                <a:lnTo>
                  <a:pt x="0" y="265"/>
                </a:lnTo>
                <a:lnTo>
                  <a:pt x="0" y="228"/>
                </a:lnTo>
                <a:lnTo>
                  <a:pt x="10" y="228"/>
                </a:lnTo>
                <a:lnTo>
                  <a:pt x="10" y="265"/>
                </a:lnTo>
                <a:close/>
                <a:moveTo>
                  <a:pt x="10" y="341"/>
                </a:moveTo>
                <a:lnTo>
                  <a:pt x="0" y="341"/>
                </a:lnTo>
                <a:lnTo>
                  <a:pt x="0" y="303"/>
                </a:lnTo>
                <a:lnTo>
                  <a:pt x="10" y="303"/>
                </a:lnTo>
                <a:lnTo>
                  <a:pt x="10" y="341"/>
                </a:lnTo>
                <a:close/>
                <a:moveTo>
                  <a:pt x="10" y="417"/>
                </a:moveTo>
                <a:lnTo>
                  <a:pt x="0" y="417"/>
                </a:lnTo>
                <a:lnTo>
                  <a:pt x="0" y="379"/>
                </a:lnTo>
                <a:lnTo>
                  <a:pt x="10" y="379"/>
                </a:lnTo>
                <a:lnTo>
                  <a:pt x="10" y="417"/>
                </a:lnTo>
                <a:close/>
                <a:moveTo>
                  <a:pt x="10" y="493"/>
                </a:moveTo>
                <a:lnTo>
                  <a:pt x="0" y="493"/>
                </a:lnTo>
                <a:lnTo>
                  <a:pt x="0" y="455"/>
                </a:lnTo>
                <a:lnTo>
                  <a:pt x="10" y="455"/>
                </a:lnTo>
                <a:lnTo>
                  <a:pt x="10" y="493"/>
                </a:lnTo>
                <a:close/>
                <a:moveTo>
                  <a:pt x="10" y="568"/>
                </a:moveTo>
                <a:lnTo>
                  <a:pt x="0" y="568"/>
                </a:lnTo>
                <a:lnTo>
                  <a:pt x="0" y="531"/>
                </a:lnTo>
                <a:lnTo>
                  <a:pt x="10" y="531"/>
                </a:lnTo>
                <a:lnTo>
                  <a:pt x="10" y="568"/>
                </a:lnTo>
                <a:close/>
                <a:moveTo>
                  <a:pt x="10" y="644"/>
                </a:moveTo>
                <a:lnTo>
                  <a:pt x="0" y="644"/>
                </a:lnTo>
                <a:lnTo>
                  <a:pt x="0" y="606"/>
                </a:lnTo>
                <a:lnTo>
                  <a:pt x="10" y="606"/>
                </a:lnTo>
                <a:lnTo>
                  <a:pt x="10" y="644"/>
                </a:lnTo>
                <a:close/>
                <a:moveTo>
                  <a:pt x="10" y="720"/>
                </a:moveTo>
                <a:lnTo>
                  <a:pt x="0" y="720"/>
                </a:lnTo>
                <a:lnTo>
                  <a:pt x="0" y="682"/>
                </a:lnTo>
                <a:lnTo>
                  <a:pt x="10" y="682"/>
                </a:lnTo>
                <a:lnTo>
                  <a:pt x="10" y="720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204"/>
          <p:cNvSpPr>
            <a:spLocks noChangeArrowheads="1"/>
          </p:cNvSpPr>
          <p:nvPr/>
        </p:nvSpPr>
        <p:spPr bwMode="auto">
          <a:xfrm>
            <a:off x="9124061" y="5338763"/>
            <a:ext cx="15875" cy="30163"/>
          </a:xfrm>
          <a:prstGeom prst="rect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206"/>
          <p:cNvSpPr>
            <a:spLocks noChangeArrowheads="1"/>
          </p:cNvSpPr>
          <p:nvPr/>
        </p:nvSpPr>
        <p:spPr bwMode="auto">
          <a:xfrm>
            <a:off x="9087549" y="5319713"/>
            <a:ext cx="88900" cy="93663"/>
          </a:xfrm>
          <a:prstGeom prst="ellipse">
            <a:avLst/>
          </a:prstGeom>
          <a:solidFill>
            <a:srgbClr val="6464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211"/>
          <p:cNvSpPr>
            <a:spLocks noEditPoints="1"/>
          </p:cNvSpPr>
          <p:nvPr/>
        </p:nvSpPr>
        <p:spPr bwMode="auto">
          <a:xfrm>
            <a:off x="2969249" y="4073525"/>
            <a:ext cx="476250" cy="498475"/>
          </a:xfrm>
          <a:custGeom>
            <a:avLst/>
            <a:gdLst>
              <a:gd name="T0" fmla="*/ 120 w 127"/>
              <a:gd name="T1" fmla="*/ 11 h 133"/>
              <a:gd name="T2" fmla="*/ 70 w 127"/>
              <a:gd name="T3" fmla="*/ 11 h 133"/>
              <a:gd name="T4" fmla="*/ 71 w 127"/>
              <a:gd name="T5" fmla="*/ 8 h 133"/>
              <a:gd name="T6" fmla="*/ 64 w 127"/>
              <a:gd name="T7" fmla="*/ 0 h 133"/>
              <a:gd name="T8" fmla="*/ 56 w 127"/>
              <a:gd name="T9" fmla="*/ 8 h 133"/>
              <a:gd name="T10" fmla="*/ 57 w 127"/>
              <a:gd name="T11" fmla="*/ 11 h 133"/>
              <a:gd name="T12" fmla="*/ 7 w 127"/>
              <a:gd name="T13" fmla="*/ 11 h 133"/>
              <a:gd name="T14" fmla="*/ 0 w 127"/>
              <a:gd name="T15" fmla="*/ 18 h 133"/>
              <a:gd name="T16" fmla="*/ 0 w 127"/>
              <a:gd name="T17" fmla="*/ 92 h 133"/>
              <a:gd name="T18" fmla="*/ 7 w 127"/>
              <a:gd name="T19" fmla="*/ 99 h 133"/>
              <a:gd name="T20" fmla="*/ 48 w 127"/>
              <a:gd name="T21" fmla="*/ 99 h 133"/>
              <a:gd name="T22" fmla="*/ 40 w 127"/>
              <a:gd name="T23" fmla="*/ 127 h 133"/>
              <a:gd name="T24" fmla="*/ 43 w 127"/>
              <a:gd name="T25" fmla="*/ 132 h 133"/>
              <a:gd name="T26" fmla="*/ 46 w 127"/>
              <a:gd name="T27" fmla="*/ 132 h 133"/>
              <a:gd name="T28" fmla="*/ 50 w 127"/>
              <a:gd name="T29" fmla="*/ 129 h 133"/>
              <a:gd name="T30" fmla="*/ 59 w 127"/>
              <a:gd name="T31" fmla="*/ 99 h 133"/>
              <a:gd name="T32" fmla="*/ 68 w 127"/>
              <a:gd name="T33" fmla="*/ 99 h 133"/>
              <a:gd name="T34" fmla="*/ 77 w 127"/>
              <a:gd name="T35" fmla="*/ 129 h 133"/>
              <a:gd name="T36" fmla="*/ 81 w 127"/>
              <a:gd name="T37" fmla="*/ 132 h 133"/>
              <a:gd name="T38" fmla="*/ 85 w 127"/>
              <a:gd name="T39" fmla="*/ 132 h 133"/>
              <a:gd name="T40" fmla="*/ 87 w 127"/>
              <a:gd name="T41" fmla="*/ 127 h 133"/>
              <a:gd name="T42" fmla="*/ 79 w 127"/>
              <a:gd name="T43" fmla="*/ 99 h 133"/>
              <a:gd name="T44" fmla="*/ 120 w 127"/>
              <a:gd name="T45" fmla="*/ 99 h 133"/>
              <a:gd name="T46" fmla="*/ 127 w 127"/>
              <a:gd name="T47" fmla="*/ 92 h 133"/>
              <a:gd name="T48" fmla="*/ 127 w 127"/>
              <a:gd name="T49" fmla="*/ 18 h 133"/>
              <a:gd name="T50" fmla="*/ 120 w 127"/>
              <a:gd name="T51" fmla="*/ 11 h 133"/>
              <a:gd name="T52" fmla="*/ 114 w 127"/>
              <a:gd name="T53" fmla="*/ 86 h 133"/>
              <a:gd name="T54" fmla="*/ 13 w 127"/>
              <a:gd name="T55" fmla="*/ 86 h 133"/>
              <a:gd name="T56" fmla="*/ 13 w 127"/>
              <a:gd name="T57" fmla="*/ 23 h 133"/>
              <a:gd name="T58" fmla="*/ 114 w 127"/>
              <a:gd name="T59" fmla="*/ 23 h 133"/>
              <a:gd name="T60" fmla="*/ 114 w 127"/>
              <a:gd name="T61" fmla="*/ 86 h 133"/>
              <a:gd name="T62" fmla="*/ 114 w 127"/>
              <a:gd name="T63" fmla="*/ 86 h 133"/>
              <a:gd name="T64" fmla="*/ 114 w 127"/>
              <a:gd name="T65" fmla="*/ 8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133">
                <a:moveTo>
                  <a:pt x="120" y="11"/>
                </a:moveTo>
                <a:cubicBezTo>
                  <a:pt x="70" y="11"/>
                  <a:pt x="70" y="11"/>
                  <a:pt x="70" y="11"/>
                </a:cubicBezTo>
                <a:cubicBezTo>
                  <a:pt x="71" y="10"/>
                  <a:pt x="71" y="9"/>
                  <a:pt x="71" y="8"/>
                </a:cubicBezTo>
                <a:cubicBezTo>
                  <a:pt x="71" y="4"/>
                  <a:pt x="68" y="0"/>
                  <a:pt x="64" y="0"/>
                </a:cubicBezTo>
                <a:cubicBezTo>
                  <a:pt x="60" y="0"/>
                  <a:pt x="56" y="4"/>
                  <a:pt x="56" y="8"/>
                </a:cubicBezTo>
                <a:cubicBezTo>
                  <a:pt x="56" y="9"/>
                  <a:pt x="57" y="10"/>
                  <a:pt x="57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3" y="11"/>
                  <a:pt x="0" y="14"/>
                  <a:pt x="0" y="18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3" y="99"/>
                  <a:pt x="7" y="99"/>
                </a:cubicBezTo>
                <a:cubicBezTo>
                  <a:pt x="48" y="99"/>
                  <a:pt x="48" y="99"/>
                  <a:pt x="48" y="99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39" y="129"/>
                  <a:pt x="41" y="131"/>
                  <a:pt x="43" y="132"/>
                </a:cubicBezTo>
                <a:cubicBezTo>
                  <a:pt x="46" y="132"/>
                  <a:pt x="46" y="132"/>
                  <a:pt x="46" y="132"/>
                </a:cubicBezTo>
                <a:cubicBezTo>
                  <a:pt x="48" y="133"/>
                  <a:pt x="50" y="131"/>
                  <a:pt x="50" y="129"/>
                </a:cubicBezTo>
                <a:cubicBezTo>
                  <a:pt x="59" y="99"/>
                  <a:pt x="59" y="99"/>
                  <a:pt x="59" y="99"/>
                </a:cubicBezTo>
                <a:cubicBezTo>
                  <a:pt x="68" y="99"/>
                  <a:pt x="68" y="99"/>
                  <a:pt x="68" y="99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77" y="131"/>
                  <a:pt x="79" y="133"/>
                  <a:pt x="81" y="132"/>
                </a:cubicBezTo>
                <a:cubicBezTo>
                  <a:pt x="85" y="132"/>
                  <a:pt x="85" y="132"/>
                  <a:pt x="85" y="132"/>
                </a:cubicBezTo>
                <a:cubicBezTo>
                  <a:pt x="87" y="131"/>
                  <a:pt x="88" y="129"/>
                  <a:pt x="87" y="127"/>
                </a:cubicBezTo>
                <a:cubicBezTo>
                  <a:pt x="79" y="99"/>
                  <a:pt x="79" y="99"/>
                  <a:pt x="79" y="99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4" y="99"/>
                  <a:pt x="127" y="96"/>
                  <a:pt x="127" y="92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27" y="14"/>
                  <a:pt x="124" y="11"/>
                  <a:pt x="120" y="11"/>
                </a:cubicBezTo>
                <a:close/>
                <a:moveTo>
                  <a:pt x="114" y="86"/>
                </a:moveTo>
                <a:cubicBezTo>
                  <a:pt x="13" y="86"/>
                  <a:pt x="13" y="86"/>
                  <a:pt x="13" y="86"/>
                </a:cubicBezTo>
                <a:cubicBezTo>
                  <a:pt x="13" y="23"/>
                  <a:pt x="13" y="23"/>
                  <a:pt x="13" y="23"/>
                </a:cubicBezTo>
                <a:cubicBezTo>
                  <a:pt x="114" y="23"/>
                  <a:pt x="114" y="23"/>
                  <a:pt x="114" y="23"/>
                </a:cubicBezTo>
                <a:lnTo>
                  <a:pt x="114" y="86"/>
                </a:lnTo>
                <a:close/>
                <a:moveTo>
                  <a:pt x="114" y="86"/>
                </a:moveTo>
                <a:cubicBezTo>
                  <a:pt x="114" y="86"/>
                  <a:pt x="114" y="86"/>
                  <a:pt x="114" y="86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212"/>
          <p:cNvSpPr>
            <a:spLocks noEditPoints="1"/>
          </p:cNvSpPr>
          <p:nvPr/>
        </p:nvSpPr>
        <p:spPr bwMode="auto">
          <a:xfrm>
            <a:off x="3043862" y="4219575"/>
            <a:ext cx="315913" cy="134938"/>
          </a:xfrm>
          <a:custGeom>
            <a:avLst/>
            <a:gdLst>
              <a:gd name="T0" fmla="*/ 5 w 84"/>
              <a:gd name="T1" fmla="*/ 36 h 36"/>
              <a:gd name="T2" fmla="*/ 10 w 84"/>
              <a:gd name="T3" fmla="*/ 31 h 36"/>
              <a:gd name="T4" fmla="*/ 10 w 84"/>
              <a:gd name="T5" fmla="*/ 30 h 36"/>
              <a:gd name="T6" fmla="*/ 34 w 84"/>
              <a:gd name="T7" fmla="*/ 11 h 36"/>
              <a:gd name="T8" fmla="*/ 37 w 84"/>
              <a:gd name="T9" fmla="*/ 12 h 36"/>
              <a:gd name="T10" fmla="*/ 39 w 84"/>
              <a:gd name="T11" fmla="*/ 11 h 36"/>
              <a:gd name="T12" fmla="*/ 53 w 84"/>
              <a:gd name="T13" fmla="*/ 22 h 36"/>
              <a:gd name="T14" fmla="*/ 53 w 84"/>
              <a:gd name="T15" fmla="*/ 23 h 36"/>
              <a:gd name="T16" fmla="*/ 58 w 84"/>
              <a:gd name="T17" fmla="*/ 29 h 36"/>
              <a:gd name="T18" fmla="*/ 63 w 84"/>
              <a:gd name="T19" fmla="*/ 23 h 36"/>
              <a:gd name="T20" fmla="*/ 63 w 84"/>
              <a:gd name="T21" fmla="*/ 22 h 36"/>
              <a:gd name="T22" fmla="*/ 77 w 84"/>
              <a:gd name="T23" fmla="*/ 10 h 36"/>
              <a:gd name="T24" fmla="*/ 79 w 84"/>
              <a:gd name="T25" fmla="*/ 10 h 36"/>
              <a:gd name="T26" fmla="*/ 84 w 84"/>
              <a:gd name="T27" fmla="*/ 5 h 36"/>
              <a:gd name="T28" fmla="*/ 79 w 84"/>
              <a:gd name="T29" fmla="*/ 0 h 36"/>
              <a:gd name="T30" fmla="*/ 74 w 84"/>
              <a:gd name="T31" fmla="*/ 5 h 36"/>
              <a:gd name="T32" fmla="*/ 74 w 84"/>
              <a:gd name="T33" fmla="*/ 7 h 36"/>
              <a:gd name="T34" fmla="*/ 61 w 84"/>
              <a:gd name="T35" fmla="*/ 19 h 36"/>
              <a:gd name="T36" fmla="*/ 58 w 84"/>
              <a:gd name="T37" fmla="*/ 18 h 36"/>
              <a:gd name="T38" fmla="*/ 55 w 84"/>
              <a:gd name="T39" fmla="*/ 19 h 36"/>
              <a:gd name="T40" fmla="*/ 42 w 84"/>
              <a:gd name="T41" fmla="*/ 8 h 36"/>
              <a:gd name="T42" fmla="*/ 42 w 84"/>
              <a:gd name="T43" fmla="*/ 6 h 36"/>
              <a:gd name="T44" fmla="*/ 37 w 84"/>
              <a:gd name="T45" fmla="*/ 1 h 36"/>
              <a:gd name="T46" fmla="*/ 32 w 84"/>
              <a:gd name="T47" fmla="*/ 6 h 36"/>
              <a:gd name="T48" fmla="*/ 32 w 84"/>
              <a:gd name="T49" fmla="*/ 8 h 36"/>
              <a:gd name="T50" fmla="*/ 8 w 84"/>
              <a:gd name="T51" fmla="*/ 27 h 36"/>
              <a:gd name="T52" fmla="*/ 5 w 84"/>
              <a:gd name="T53" fmla="*/ 26 h 36"/>
              <a:gd name="T54" fmla="*/ 0 w 84"/>
              <a:gd name="T55" fmla="*/ 31 h 36"/>
              <a:gd name="T56" fmla="*/ 5 w 84"/>
              <a:gd name="T57" fmla="*/ 36 h 36"/>
              <a:gd name="T58" fmla="*/ 5 w 84"/>
              <a:gd name="T59" fmla="*/ 36 h 36"/>
              <a:gd name="T60" fmla="*/ 5 w 84"/>
              <a:gd name="T61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4" h="36">
                <a:moveTo>
                  <a:pt x="5" y="36"/>
                </a:moveTo>
                <a:cubicBezTo>
                  <a:pt x="8" y="36"/>
                  <a:pt x="10" y="34"/>
                  <a:pt x="10" y="31"/>
                </a:cubicBezTo>
                <a:cubicBezTo>
                  <a:pt x="10" y="31"/>
                  <a:pt x="10" y="30"/>
                  <a:pt x="10" y="30"/>
                </a:cubicBezTo>
                <a:cubicBezTo>
                  <a:pt x="17" y="24"/>
                  <a:pt x="29" y="15"/>
                  <a:pt x="34" y="11"/>
                </a:cubicBezTo>
                <a:cubicBezTo>
                  <a:pt x="35" y="11"/>
                  <a:pt x="36" y="12"/>
                  <a:pt x="37" y="12"/>
                </a:cubicBezTo>
                <a:cubicBezTo>
                  <a:pt x="38" y="12"/>
                  <a:pt x="39" y="11"/>
                  <a:pt x="39" y="11"/>
                </a:cubicBezTo>
                <a:cubicBezTo>
                  <a:pt x="43" y="14"/>
                  <a:pt x="49" y="19"/>
                  <a:pt x="53" y="22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6"/>
                  <a:pt x="55" y="29"/>
                  <a:pt x="58" y="29"/>
                </a:cubicBezTo>
                <a:cubicBezTo>
                  <a:pt x="61" y="29"/>
                  <a:pt x="63" y="26"/>
                  <a:pt x="63" y="23"/>
                </a:cubicBezTo>
                <a:cubicBezTo>
                  <a:pt x="63" y="23"/>
                  <a:pt x="63" y="22"/>
                  <a:pt x="63" y="22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10"/>
                  <a:pt x="78" y="10"/>
                  <a:pt x="79" y="10"/>
                </a:cubicBezTo>
                <a:cubicBezTo>
                  <a:pt x="82" y="10"/>
                  <a:pt x="84" y="8"/>
                  <a:pt x="84" y="5"/>
                </a:cubicBezTo>
                <a:cubicBezTo>
                  <a:pt x="84" y="2"/>
                  <a:pt x="82" y="0"/>
                  <a:pt x="79" y="0"/>
                </a:cubicBezTo>
                <a:cubicBezTo>
                  <a:pt x="76" y="0"/>
                  <a:pt x="74" y="2"/>
                  <a:pt x="74" y="5"/>
                </a:cubicBezTo>
                <a:cubicBezTo>
                  <a:pt x="74" y="6"/>
                  <a:pt x="74" y="6"/>
                  <a:pt x="74" y="7"/>
                </a:cubicBezTo>
                <a:cubicBezTo>
                  <a:pt x="70" y="10"/>
                  <a:pt x="64" y="16"/>
                  <a:pt x="61" y="19"/>
                </a:cubicBezTo>
                <a:cubicBezTo>
                  <a:pt x="60" y="18"/>
                  <a:pt x="59" y="18"/>
                  <a:pt x="58" y="18"/>
                </a:cubicBezTo>
                <a:cubicBezTo>
                  <a:pt x="57" y="18"/>
                  <a:pt x="56" y="19"/>
                  <a:pt x="55" y="19"/>
                </a:cubicBezTo>
                <a:cubicBezTo>
                  <a:pt x="51" y="16"/>
                  <a:pt x="46" y="12"/>
                  <a:pt x="42" y="8"/>
                </a:cubicBezTo>
                <a:cubicBezTo>
                  <a:pt x="42" y="8"/>
                  <a:pt x="42" y="7"/>
                  <a:pt x="42" y="6"/>
                </a:cubicBezTo>
                <a:cubicBezTo>
                  <a:pt x="42" y="3"/>
                  <a:pt x="40" y="1"/>
                  <a:pt x="37" y="1"/>
                </a:cubicBezTo>
                <a:cubicBezTo>
                  <a:pt x="34" y="1"/>
                  <a:pt x="32" y="3"/>
                  <a:pt x="32" y="6"/>
                </a:cubicBezTo>
                <a:cubicBezTo>
                  <a:pt x="32" y="7"/>
                  <a:pt x="32" y="8"/>
                  <a:pt x="32" y="8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6"/>
                  <a:pt x="6" y="26"/>
                  <a:pt x="5" y="26"/>
                </a:cubicBezTo>
                <a:cubicBezTo>
                  <a:pt x="2" y="26"/>
                  <a:pt x="0" y="28"/>
                  <a:pt x="0" y="31"/>
                </a:cubicBezTo>
                <a:cubicBezTo>
                  <a:pt x="0" y="34"/>
                  <a:pt x="2" y="36"/>
                  <a:pt x="5" y="36"/>
                </a:cubicBezTo>
                <a:close/>
                <a:moveTo>
                  <a:pt x="5" y="36"/>
                </a:moveTo>
                <a:cubicBezTo>
                  <a:pt x="5" y="36"/>
                  <a:pt x="5" y="36"/>
                  <a:pt x="5" y="36"/>
                </a:cubicBezTo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229"/>
          <p:cNvSpPr>
            <a:spLocks noChangeArrowheads="1"/>
          </p:cNvSpPr>
          <p:nvPr/>
        </p:nvSpPr>
        <p:spPr bwMode="auto">
          <a:xfrm>
            <a:off x="2727575" y="3589338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  <a:latin typeface="Myriad Pro" panose="020B0503030403020204" pitchFamily="34" charset="0"/>
              </a:rPr>
              <a:t>准备阶段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4" name="Rectangle 230"/>
          <p:cNvSpPr>
            <a:spLocks noChangeArrowheads="1"/>
          </p:cNvSpPr>
          <p:nvPr/>
        </p:nvSpPr>
        <p:spPr bwMode="auto">
          <a:xfrm>
            <a:off x="4724698" y="3589338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  <a:latin typeface="Myriad Pro" panose="020B0503030403020204" pitchFamily="34" charset="0"/>
              </a:rPr>
              <a:t>第一阶段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5" name="Rectangle 231"/>
          <p:cNvSpPr>
            <a:spLocks noChangeArrowheads="1"/>
          </p:cNvSpPr>
          <p:nvPr/>
        </p:nvSpPr>
        <p:spPr bwMode="auto">
          <a:xfrm>
            <a:off x="6625367" y="3589338"/>
            <a:ext cx="992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第二阶段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6" name="Rectangle 232"/>
          <p:cNvSpPr>
            <a:spLocks noChangeArrowheads="1"/>
          </p:cNvSpPr>
          <p:nvPr/>
        </p:nvSpPr>
        <p:spPr bwMode="auto">
          <a:xfrm>
            <a:off x="8636758" y="3589338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  <a:latin typeface="Myriad Pro" panose="020B0503030403020204" pitchFamily="34" charset="0"/>
              </a:rPr>
              <a:t>最后阶段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80425" y="15499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32829" y="15795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躲避障碍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432050" y="545465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结合实际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447521" y="5408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自动寻路</a:t>
            </a:r>
          </a:p>
        </p:txBody>
      </p:sp>
      <p:sp>
        <p:nvSpPr>
          <p:cNvPr id="76" name="Freeform 201"/>
          <p:cNvSpPr>
            <a:spLocks noEditPoints="1"/>
          </p:cNvSpPr>
          <p:nvPr/>
        </p:nvSpPr>
        <p:spPr bwMode="auto">
          <a:xfrm>
            <a:off x="4970463" y="2790984"/>
            <a:ext cx="431800" cy="534988"/>
          </a:xfrm>
          <a:custGeom>
            <a:avLst/>
            <a:gdLst>
              <a:gd name="T0" fmla="*/ 41 w 102"/>
              <a:gd name="T1" fmla="*/ 61 h 126"/>
              <a:gd name="T2" fmla="*/ 48 w 102"/>
              <a:gd name="T3" fmla="*/ 48 h 126"/>
              <a:gd name="T4" fmla="*/ 77 w 102"/>
              <a:gd name="T5" fmla="*/ 51 h 126"/>
              <a:gd name="T6" fmla="*/ 96 w 102"/>
              <a:gd name="T7" fmla="*/ 62 h 126"/>
              <a:gd name="T8" fmla="*/ 102 w 102"/>
              <a:gd name="T9" fmla="*/ 111 h 126"/>
              <a:gd name="T10" fmla="*/ 82 w 102"/>
              <a:gd name="T11" fmla="*/ 117 h 126"/>
              <a:gd name="T12" fmla="*/ 38 w 102"/>
              <a:gd name="T13" fmla="*/ 117 h 126"/>
              <a:gd name="T14" fmla="*/ 0 w 102"/>
              <a:gd name="T15" fmla="*/ 111 h 126"/>
              <a:gd name="T16" fmla="*/ 6 w 102"/>
              <a:gd name="T17" fmla="*/ 63 h 126"/>
              <a:gd name="T18" fmla="*/ 99 w 102"/>
              <a:gd name="T19" fmla="*/ 36 h 126"/>
              <a:gd name="T20" fmla="*/ 85 w 102"/>
              <a:gd name="T21" fmla="*/ 32 h 126"/>
              <a:gd name="T22" fmla="*/ 85 w 102"/>
              <a:gd name="T23" fmla="*/ 24 h 126"/>
              <a:gd name="T24" fmla="*/ 95 w 102"/>
              <a:gd name="T25" fmla="*/ 14 h 126"/>
              <a:gd name="T26" fmla="*/ 85 w 102"/>
              <a:gd name="T27" fmla="*/ 24 h 126"/>
              <a:gd name="T28" fmla="*/ 81 w 102"/>
              <a:gd name="T29" fmla="*/ 4 h 126"/>
              <a:gd name="T30" fmla="*/ 73 w 102"/>
              <a:gd name="T31" fmla="*/ 15 h 126"/>
              <a:gd name="T32" fmla="*/ 36 w 102"/>
              <a:gd name="T33" fmla="*/ 35 h 126"/>
              <a:gd name="T34" fmla="*/ 23 w 102"/>
              <a:gd name="T35" fmla="*/ 32 h 126"/>
              <a:gd name="T36" fmla="*/ 36 w 102"/>
              <a:gd name="T37" fmla="*/ 35 h 126"/>
              <a:gd name="T38" fmla="*/ 25 w 102"/>
              <a:gd name="T39" fmla="*/ 18 h 126"/>
              <a:gd name="T40" fmla="*/ 39 w 102"/>
              <a:gd name="T41" fmla="*/ 21 h 126"/>
              <a:gd name="T42" fmla="*/ 45 w 102"/>
              <a:gd name="T43" fmla="*/ 16 h 126"/>
              <a:gd name="T44" fmla="*/ 44 w 102"/>
              <a:gd name="T45" fmla="*/ 2 h 126"/>
              <a:gd name="T46" fmla="*/ 45 w 102"/>
              <a:gd name="T47" fmla="*/ 16 h 126"/>
              <a:gd name="T48" fmla="*/ 59 w 102"/>
              <a:gd name="T49" fmla="*/ 0 h 126"/>
              <a:gd name="T50" fmla="*/ 63 w 102"/>
              <a:gd name="T51" fmla="*/ 13 h 126"/>
              <a:gd name="T52" fmla="*/ 46 w 102"/>
              <a:gd name="T53" fmla="*/ 22 h 126"/>
              <a:gd name="T54" fmla="*/ 80 w 102"/>
              <a:gd name="T55" fmla="*/ 22 h 126"/>
              <a:gd name="T56" fmla="*/ 80 w 102"/>
              <a:gd name="T57" fmla="*/ 41 h 126"/>
              <a:gd name="T58" fmla="*/ 76 w 102"/>
              <a:gd name="T59" fmla="*/ 45 h 126"/>
              <a:gd name="T60" fmla="*/ 42 w 102"/>
              <a:gd name="T61" fmla="*/ 45 h 126"/>
              <a:gd name="T62" fmla="*/ 42 w 102"/>
              <a:gd name="T63" fmla="*/ 25 h 126"/>
              <a:gd name="T64" fmla="*/ 46 w 102"/>
              <a:gd name="T65" fmla="*/ 22 h 126"/>
              <a:gd name="T66" fmla="*/ 49 w 102"/>
              <a:gd name="T67" fmla="*/ 29 h 126"/>
              <a:gd name="T68" fmla="*/ 72 w 102"/>
              <a:gd name="T69" fmla="*/ 38 h 126"/>
              <a:gd name="T70" fmla="*/ 13 w 102"/>
              <a:gd name="T71" fmla="*/ 53 h 126"/>
              <a:gd name="T72" fmla="*/ 11 w 102"/>
              <a:gd name="T73" fmla="*/ 59 h 126"/>
              <a:gd name="T74" fmla="*/ 31 w 102"/>
              <a:gd name="T75" fmla="*/ 59 h 126"/>
              <a:gd name="T76" fmla="*/ 33 w 102"/>
              <a:gd name="T77" fmla="*/ 54 h 126"/>
              <a:gd name="T78" fmla="*/ 13 w 102"/>
              <a:gd name="T79" fmla="*/ 53 h 126"/>
              <a:gd name="T80" fmla="*/ 60 w 102"/>
              <a:gd name="T81" fmla="*/ 70 h 126"/>
              <a:gd name="T82" fmla="*/ 37 w 102"/>
              <a:gd name="T83" fmla="*/ 93 h 126"/>
              <a:gd name="T84" fmla="*/ 60 w 102"/>
              <a:gd name="T85" fmla="*/ 115 h 126"/>
              <a:gd name="T86" fmla="*/ 83 w 102"/>
              <a:gd name="T87" fmla="*/ 93 h 126"/>
              <a:gd name="T88" fmla="*/ 53 w 102"/>
              <a:gd name="T89" fmla="*/ 76 h 126"/>
              <a:gd name="T90" fmla="*/ 62 w 102"/>
              <a:gd name="T91" fmla="*/ 84 h 126"/>
              <a:gd name="T92" fmla="*/ 71 w 102"/>
              <a:gd name="T93" fmla="*/ 79 h 126"/>
              <a:gd name="T94" fmla="*/ 69 w 102"/>
              <a:gd name="T95" fmla="*/ 91 h 126"/>
              <a:gd name="T96" fmla="*/ 78 w 102"/>
              <a:gd name="T97" fmla="*/ 95 h 126"/>
              <a:gd name="T98" fmla="*/ 66 w 102"/>
              <a:gd name="T99" fmla="*/ 100 h 126"/>
              <a:gd name="T100" fmla="*/ 67 w 102"/>
              <a:gd name="T101" fmla="*/ 110 h 126"/>
              <a:gd name="T102" fmla="*/ 57 w 102"/>
              <a:gd name="T103" fmla="*/ 102 h 126"/>
              <a:gd name="T104" fmla="*/ 49 w 102"/>
              <a:gd name="T105" fmla="*/ 108 h 126"/>
              <a:gd name="T106" fmla="*/ 51 w 102"/>
              <a:gd name="T107" fmla="*/ 95 h 126"/>
              <a:gd name="T108" fmla="*/ 42 w 102"/>
              <a:gd name="T109" fmla="*/ 91 h 126"/>
              <a:gd name="T110" fmla="*/ 53 w 102"/>
              <a:gd name="T111" fmla="*/ 8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26">
                <a:moveTo>
                  <a:pt x="6" y="63"/>
                </a:moveTo>
                <a:cubicBezTo>
                  <a:pt x="15" y="62"/>
                  <a:pt x="28" y="61"/>
                  <a:pt x="41" y="61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49"/>
                  <a:pt x="47" y="48"/>
                  <a:pt x="48" y="48"/>
                </a:cubicBezTo>
                <a:cubicBezTo>
                  <a:pt x="57" y="48"/>
                  <a:pt x="65" y="48"/>
                  <a:pt x="74" y="48"/>
                </a:cubicBezTo>
                <a:cubicBezTo>
                  <a:pt x="75" y="48"/>
                  <a:pt x="77" y="49"/>
                  <a:pt x="77" y="51"/>
                </a:cubicBezTo>
                <a:cubicBezTo>
                  <a:pt x="81" y="61"/>
                  <a:pt x="81" y="61"/>
                  <a:pt x="81" y="61"/>
                </a:cubicBezTo>
                <a:cubicBezTo>
                  <a:pt x="86" y="61"/>
                  <a:pt x="92" y="62"/>
                  <a:pt x="96" y="62"/>
                </a:cubicBezTo>
                <a:cubicBezTo>
                  <a:pt x="99" y="62"/>
                  <a:pt x="102" y="65"/>
                  <a:pt x="102" y="68"/>
                </a:cubicBezTo>
                <a:cubicBezTo>
                  <a:pt x="102" y="82"/>
                  <a:pt x="102" y="97"/>
                  <a:pt x="102" y="111"/>
                </a:cubicBezTo>
                <a:cubicBezTo>
                  <a:pt x="102" y="114"/>
                  <a:pt x="99" y="117"/>
                  <a:pt x="96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76" y="122"/>
                  <a:pt x="69" y="126"/>
                  <a:pt x="60" y="126"/>
                </a:cubicBezTo>
                <a:cubicBezTo>
                  <a:pt x="51" y="126"/>
                  <a:pt x="44" y="122"/>
                  <a:pt x="38" y="117"/>
                </a:cubicBezTo>
                <a:cubicBezTo>
                  <a:pt x="6" y="117"/>
                  <a:pt x="6" y="117"/>
                  <a:pt x="6" y="117"/>
                </a:cubicBezTo>
                <a:cubicBezTo>
                  <a:pt x="3" y="117"/>
                  <a:pt x="0" y="114"/>
                  <a:pt x="0" y="111"/>
                </a:cubicBezTo>
                <a:cubicBezTo>
                  <a:pt x="0" y="97"/>
                  <a:pt x="0" y="83"/>
                  <a:pt x="0" y="69"/>
                </a:cubicBezTo>
                <a:cubicBezTo>
                  <a:pt x="0" y="66"/>
                  <a:pt x="3" y="64"/>
                  <a:pt x="6" y="63"/>
                </a:cubicBezTo>
                <a:close/>
                <a:moveTo>
                  <a:pt x="85" y="35"/>
                </a:moveTo>
                <a:cubicBezTo>
                  <a:pt x="99" y="36"/>
                  <a:pt x="99" y="36"/>
                  <a:pt x="99" y="36"/>
                </a:cubicBezTo>
                <a:cubicBezTo>
                  <a:pt x="99" y="32"/>
                  <a:pt x="99" y="32"/>
                  <a:pt x="99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35"/>
                  <a:pt x="85" y="35"/>
                  <a:pt x="85" y="35"/>
                </a:cubicBezTo>
                <a:close/>
                <a:moveTo>
                  <a:pt x="85" y="24"/>
                </a:moveTo>
                <a:cubicBezTo>
                  <a:pt x="96" y="18"/>
                  <a:pt x="96" y="18"/>
                  <a:pt x="96" y="18"/>
                </a:cubicBezTo>
                <a:cubicBezTo>
                  <a:pt x="95" y="14"/>
                  <a:pt x="95" y="14"/>
                  <a:pt x="95" y="14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4"/>
                  <a:pt x="85" y="24"/>
                  <a:pt x="85" y="24"/>
                </a:cubicBezTo>
                <a:close/>
                <a:moveTo>
                  <a:pt x="76" y="16"/>
                </a:moveTo>
                <a:cubicBezTo>
                  <a:pt x="81" y="4"/>
                  <a:pt x="81" y="4"/>
                  <a:pt x="81" y="4"/>
                </a:cubicBezTo>
                <a:cubicBezTo>
                  <a:pt x="78" y="2"/>
                  <a:pt x="78" y="2"/>
                  <a:pt x="78" y="2"/>
                </a:cubicBezTo>
                <a:cubicBezTo>
                  <a:pt x="73" y="15"/>
                  <a:pt x="73" y="15"/>
                  <a:pt x="73" y="15"/>
                </a:cubicBezTo>
                <a:cubicBezTo>
                  <a:pt x="76" y="16"/>
                  <a:pt x="76" y="16"/>
                  <a:pt x="76" y="16"/>
                </a:cubicBezTo>
                <a:close/>
                <a:moveTo>
                  <a:pt x="36" y="35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2"/>
                  <a:pt x="23" y="32"/>
                  <a:pt x="23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5"/>
                  <a:pt x="36" y="35"/>
                  <a:pt x="36" y="35"/>
                </a:cubicBezTo>
                <a:close/>
                <a:moveTo>
                  <a:pt x="37" y="24"/>
                </a:moveTo>
                <a:cubicBezTo>
                  <a:pt x="25" y="18"/>
                  <a:pt x="25" y="18"/>
                  <a:pt x="25" y="18"/>
                </a:cubicBezTo>
                <a:cubicBezTo>
                  <a:pt x="27" y="14"/>
                  <a:pt x="27" y="14"/>
                  <a:pt x="27" y="14"/>
                </a:cubicBezTo>
                <a:cubicBezTo>
                  <a:pt x="39" y="21"/>
                  <a:pt x="39" y="21"/>
                  <a:pt x="39" y="21"/>
                </a:cubicBezTo>
                <a:cubicBezTo>
                  <a:pt x="37" y="24"/>
                  <a:pt x="37" y="24"/>
                  <a:pt x="37" y="24"/>
                </a:cubicBezTo>
                <a:close/>
                <a:moveTo>
                  <a:pt x="45" y="16"/>
                </a:moveTo>
                <a:cubicBezTo>
                  <a:pt x="40" y="4"/>
                  <a:pt x="40" y="4"/>
                  <a:pt x="40" y="4"/>
                </a:cubicBezTo>
                <a:cubicBezTo>
                  <a:pt x="44" y="2"/>
                  <a:pt x="44" y="2"/>
                  <a:pt x="44" y="2"/>
                </a:cubicBezTo>
                <a:cubicBezTo>
                  <a:pt x="49" y="15"/>
                  <a:pt x="49" y="15"/>
                  <a:pt x="49" y="15"/>
                </a:cubicBezTo>
                <a:cubicBezTo>
                  <a:pt x="45" y="16"/>
                  <a:pt x="45" y="16"/>
                  <a:pt x="45" y="16"/>
                </a:cubicBezTo>
                <a:close/>
                <a:moveTo>
                  <a:pt x="59" y="13"/>
                </a:move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13"/>
                  <a:pt x="63" y="13"/>
                  <a:pt x="63" y="13"/>
                </a:cubicBezTo>
                <a:cubicBezTo>
                  <a:pt x="59" y="13"/>
                  <a:pt x="59" y="13"/>
                  <a:pt x="59" y="13"/>
                </a:cubicBezTo>
                <a:close/>
                <a:moveTo>
                  <a:pt x="46" y="22"/>
                </a:moveTo>
                <a:cubicBezTo>
                  <a:pt x="76" y="22"/>
                  <a:pt x="76" y="22"/>
                  <a:pt x="76" y="22"/>
                </a:cubicBezTo>
                <a:cubicBezTo>
                  <a:pt x="80" y="22"/>
                  <a:pt x="80" y="22"/>
                  <a:pt x="80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45"/>
                  <a:pt x="80" y="45"/>
                  <a:pt x="80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2"/>
                  <a:pt x="42" y="22"/>
                  <a:pt x="42" y="22"/>
                </a:cubicBezTo>
                <a:cubicBezTo>
                  <a:pt x="46" y="22"/>
                  <a:pt x="46" y="22"/>
                  <a:pt x="46" y="22"/>
                </a:cubicBezTo>
                <a:close/>
                <a:moveTo>
                  <a:pt x="72" y="29"/>
                </a:moveTo>
                <a:cubicBezTo>
                  <a:pt x="49" y="29"/>
                  <a:pt x="49" y="29"/>
                  <a:pt x="49" y="29"/>
                </a:cubicBezTo>
                <a:cubicBezTo>
                  <a:pt x="49" y="38"/>
                  <a:pt x="49" y="38"/>
                  <a:pt x="49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13" y="53"/>
                </a:moveTo>
                <a:cubicBezTo>
                  <a:pt x="12" y="53"/>
                  <a:pt x="11" y="54"/>
                  <a:pt x="11" y="55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60"/>
                  <a:pt x="12" y="60"/>
                  <a:pt x="13" y="60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59"/>
                  <a:pt x="33" y="58"/>
                  <a:pt x="33" y="57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3"/>
                  <a:pt x="32" y="52"/>
                  <a:pt x="31" y="52"/>
                </a:cubicBezTo>
                <a:cubicBezTo>
                  <a:pt x="13" y="53"/>
                  <a:pt x="13" y="53"/>
                  <a:pt x="13" y="53"/>
                </a:cubicBezTo>
                <a:close/>
                <a:moveTo>
                  <a:pt x="76" y="76"/>
                </a:moveTo>
                <a:cubicBezTo>
                  <a:pt x="72" y="72"/>
                  <a:pt x="66" y="70"/>
                  <a:pt x="60" y="70"/>
                </a:cubicBezTo>
                <a:cubicBezTo>
                  <a:pt x="54" y="70"/>
                  <a:pt x="48" y="72"/>
                  <a:pt x="44" y="76"/>
                </a:cubicBezTo>
                <a:cubicBezTo>
                  <a:pt x="40" y="81"/>
                  <a:pt x="37" y="86"/>
                  <a:pt x="37" y="93"/>
                </a:cubicBezTo>
                <a:cubicBezTo>
                  <a:pt x="37" y="99"/>
                  <a:pt x="40" y="105"/>
                  <a:pt x="44" y="109"/>
                </a:cubicBezTo>
                <a:cubicBezTo>
                  <a:pt x="48" y="113"/>
                  <a:pt x="54" y="115"/>
                  <a:pt x="60" y="115"/>
                </a:cubicBezTo>
                <a:cubicBezTo>
                  <a:pt x="66" y="115"/>
                  <a:pt x="72" y="113"/>
                  <a:pt x="76" y="109"/>
                </a:cubicBezTo>
                <a:cubicBezTo>
                  <a:pt x="80" y="105"/>
                  <a:pt x="83" y="99"/>
                  <a:pt x="83" y="93"/>
                </a:cubicBezTo>
                <a:cubicBezTo>
                  <a:pt x="83" y="86"/>
                  <a:pt x="80" y="81"/>
                  <a:pt x="76" y="76"/>
                </a:cubicBezTo>
                <a:close/>
                <a:moveTo>
                  <a:pt x="53" y="76"/>
                </a:moveTo>
                <a:cubicBezTo>
                  <a:pt x="47" y="79"/>
                  <a:pt x="44" y="83"/>
                  <a:pt x="42" y="88"/>
                </a:cubicBezTo>
                <a:cubicBezTo>
                  <a:pt x="48" y="85"/>
                  <a:pt x="55" y="83"/>
                  <a:pt x="62" y="84"/>
                </a:cubicBezTo>
                <a:cubicBezTo>
                  <a:pt x="60" y="81"/>
                  <a:pt x="57" y="78"/>
                  <a:pt x="53" y="76"/>
                </a:cubicBezTo>
                <a:close/>
                <a:moveTo>
                  <a:pt x="71" y="79"/>
                </a:moveTo>
                <a:cubicBezTo>
                  <a:pt x="65" y="75"/>
                  <a:pt x="60" y="74"/>
                  <a:pt x="55" y="75"/>
                </a:cubicBezTo>
                <a:cubicBezTo>
                  <a:pt x="61" y="79"/>
                  <a:pt x="66" y="84"/>
                  <a:pt x="69" y="91"/>
                </a:cubicBezTo>
                <a:cubicBezTo>
                  <a:pt x="70" y="87"/>
                  <a:pt x="71" y="83"/>
                  <a:pt x="71" y="79"/>
                </a:cubicBezTo>
                <a:close/>
                <a:moveTo>
                  <a:pt x="78" y="95"/>
                </a:moveTo>
                <a:cubicBezTo>
                  <a:pt x="79" y="88"/>
                  <a:pt x="76" y="84"/>
                  <a:pt x="73" y="80"/>
                </a:cubicBezTo>
                <a:cubicBezTo>
                  <a:pt x="73" y="87"/>
                  <a:pt x="71" y="94"/>
                  <a:pt x="66" y="100"/>
                </a:cubicBezTo>
                <a:cubicBezTo>
                  <a:pt x="70" y="99"/>
                  <a:pt x="74" y="98"/>
                  <a:pt x="78" y="95"/>
                </a:cubicBezTo>
                <a:close/>
                <a:moveTo>
                  <a:pt x="67" y="110"/>
                </a:moveTo>
                <a:cubicBezTo>
                  <a:pt x="73" y="107"/>
                  <a:pt x="76" y="103"/>
                  <a:pt x="77" y="98"/>
                </a:cubicBezTo>
                <a:cubicBezTo>
                  <a:pt x="72" y="102"/>
                  <a:pt x="65" y="103"/>
                  <a:pt x="57" y="102"/>
                </a:cubicBezTo>
                <a:cubicBezTo>
                  <a:pt x="60" y="105"/>
                  <a:pt x="63" y="108"/>
                  <a:pt x="67" y="110"/>
                </a:cubicBezTo>
                <a:close/>
                <a:moveTo>
                  <a:pt x="49" y="108"/>
                </a:moveTo>
                <a:cubicBezTo>
                  <a:pt x="54" y="112"/>
                  <a:pt x="60" y="112"/>
                  <a:pt x="64" y="111"/>
                </a:cubicBezTo>
                <a:cubicBezTo>
                  <a:pt x="58" y="108"/>
                  <a:pt x="54" y="103"/>
                  <a:pt x="51" y="95"/>
                </a:cubicBezTo>
                <a:cubicBezTo>
                  <a:pt x="50" y="99"/>
                  <a:pt x="49" y="103"/>
                  <a:pt x="49" y="108"/>
                </a:cubicBezTo>
                <a:close/>
                <a:moveTo>
                  <a:pt x="42" y="91"/>
                </a:moveTo>
                <a:cubicBezTo>
                  <a:pt x="41" y="98"/>
                  <a:pt x="43" y="102"/>
                  <a:pt x="47" y="106"/>
                </a:cubicBezTo>
                <a:cubicBezTo>
                  <a:pt x="47" y="99"/>
                  <a:pt x="49" y="93"/>
                  <a:pt x="53" y="86"/>
                </a:cubicBezTo>
                <a:cubicBezTo>
                  <a:pt x="49" y="87"/>
                  <a:pt x="46" y="89"/>
                  <a:pt x="42" y="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55"/>
          <p:cNvSpPr>
            <a:spLocks noEditPoints="1"/>
          </p:cNvSpPr>
          <p:nvPr/>
        </p:nvSpPr>
        <p:spPr bwMode="auto">
          <a:xfrm>
            <a:off x="6888512" y="4073525"/>
            <a:ext cx="509588" cy="438266"/>
          </a:xfrm>
          <a:custGeom>
            <a:avLst/>
            <a:gdLst>
              <a:gd name="T0" fmla="*/ 2 w 120"/>
              <a:gd name="T1" fmla="*/ 42 h 91"/>
              <a:gd name="T2" fmla="*/ 120 w 120"/>
              <a:gd name="T3" fmla="*/ 47 h 91"/>
              <a:gd name="T4" fmla="*/ 90 w 120"/>
              <a:gd name="T5" fmla="*/ 88 h 91"/>
              <a:gd name="T6" fmla="*/ 74 w 120"/>
              <a:gd name="T7" fmla="*/ 78 h 91"/>
              <a:gd name="T8" fmla="*/ 30 w 120"/>
              <a:gd name="T9" fmla="*/ 71 h 91"/>
              <a:gd name="T10" fmla="*/ 24 w 120"/>
              <a:gd name="T11" fmla="*/ 49 h 91"/>
              <a:gd name="T12" fmla="*/ 53 w 120"/>
              <a:gd name="T13" fmla="*/ 33 h 91"/>
              <a:gd name="T14" fmla="*/ 58 w 120"/>
              <a:gd name="T15" fmla="*/ 38 h 91"/>
              <a:gd name="T16" fmla="*/ 71 w 120"/>
              <a:gd name="T17" fmla="*/ 31 h 91"/>
              <a:gd name="T18" fmla="*/ 64 w 120"/>
              <a:gd name="T19" fmla="*/ 27 h 91"/>
              <a:gd name="T20" fmla="*/ 59 w 120"/>
              <a:gd name="T21" fmla="*/ 22 h 91"/>
              <a:gd name="T22" fmla="*/ 43 w 120"/>
              <a:gd name="T23" fmla="*/ 33 h 91"/>
              <a:gd name="T24" fmla="*/ 32 w 120"/>
              <a:gd name="T25" fmla="*/ 31 h 91"/>
              <a:gd name="T26" fmla="*/ 32 w 120"/>
              <a:gd name="T27" fmla="*/ 38 h 91"/>
              <a:gd name="T28" fmla="*/ 16 w 120"/>
              <a:gd name="T29" fmla="*/ 40 h 91"/>
              <a:gd name="T30" fmla="*/ 20 w 120"/>
              <a:gd name="T31" fmla="*/ 49 h 91"/>
              <a:gd name="T32" fmla="*/ 16 w 120"/>
              <a:gd name="T33" fmla="*/ 71 h 91"/>
              <a:gd name="T34" fmla="*/ 38 w 120"/>
              <a:gd name="T35" fmla="*/ 57 h 91"/>
              <a:gd name="T36" fmla="*/ 84 w 120"/>
              <a:gd name="T37" fmla="*/ 46 h 91"/>
              <a:gd name="T38" fmla="*/ 86 w 120"/>
              <a:gd name="T39" fmla="*/ 46 h 91"/>
              <a:gd name="T40" fmla="*/ 97 w 120"/>
              <a:gd name="T41" fmla="*/ 31 h 91"/>
              <a:gd name="T42" fmla="*/ 73 w 120"/>
              <a:gd name="T43" fmla="*/ 42 h 91"/>
              <a:gd name="T44" fmla="*/ 68 w 120"/>
              <a:gd name="T45" fmla="*/ 36 h 91"/>
              <a:gd name="T46" fmla="*/ 58 w 120"/>
              <a:gd name="T47" fmla="*/ 44 h 91"/>
              <a:gd name="T48" fmla="*/ 48 w 120"/>
              <a:gd name="T49" fmla="*/ 43 h 91"/>
              <a:gd name="T50" fmla="*/ 46 w 120"/>
              <a:gd name="T51" fmla="*/ 48 h 91"/>
              <a:gd name="T52" fmla="*/ 49 w 120"/>
              <a:gd name="T53" fmla="*/ 63 h 91"/>
              <a:gd name="T54" fmla="*/ 62 w 120"/>
              <a:gd name="T55" fmla="*/ 62 h 91"/>
              <a:gd name="T56" fmla="*/ 76 w 120"/>
              <a:gd name="T57" fmla="*/ 65 h 91"/>
              <a:gd name="T58" fmla="*/ 87 w 120"/>
              <a:gd name="T59" fmla="*/ 58 h 91"/>
              <a:gd name="T60" fmla="*/ 98 w 120"/>
              <a:gd name="T61" fmla="*/ 59 h 91"/>
              <a:gd name="T62" fmla="*/ 107 w 120"/>
              <a:gd name="T63" fmla="*/ 50 h 91"/>
              <a:gd name="T64" fmla="*/ 97 w 120"/>
              <a:gd name="T65" fmla="*/ 55 h 91"/>
              <a:gd name="T66" fmla="*/ 86 w 120"/>
              <a:gd name="T67" fmla="*/ 54 h 91"/>
              <a:gd name="T68" fmla="*/ 75 w 120"/>
              <a:gd name="T69" fmla="*/ 61 h 91"/>
              <a:gd name="T70" fmla="*/ 62 w 120"/>
              <a:gd name="T71" fmla="*/ 58 h 91"/>
              <a:gd name="T72" fmla="*/ 49 w 120"/>
              <a:gd name="T73" fmla="*/ 63 h 91"/>
              <a:gd name="T74" fmla="*/ 14 w 120"/>
              <a:gd name="T75" fmla="*/ 33 h 91"/>
              <a:gd name="T76" fmla="*/ 31 w 120"/>
              <a:gd name="T77" fmla="*/ 29 h 91"/>
              <a:gd name="T78" fmla="*/ 37 w 120"/>
              <a:gd name="T79" fmla="*/ 20 h 91"/>
              <a:gd name="T80" fmla="*/ 48 w 120"/>
              <a:gd name="T81" fmla="*/ 22 h 91"/>
              <a:gd name="T82" fmla="*/ 61 w 120"/>
              <a:gd name="T83" fmla="*/ 17 h 91"/>
              <a:gd name="T84" fmla="*/ 68 w 120"/>
              <a:gd name="T85" fmla="*/ 21 h 91"/>
              <a:gd name="T86" fmla="*/ 77 w 120"/>
              <a:gd name="T87" fmla="*/ 18 h 91"/>
              <a:gd name="T88" fmla="*/ 84 w 120"/>
              <a:gd name="T89" fmla="*/ 20 h 91"/>
              <a:gd name="T90" fmla="*/ 78 w 120"/>
              <a:gd name="T91" fmla="*/ 14 h 91"/>
              <a:gd name="T92" fmla="*/ 69 w 120"/>
              <a:gd name="T93" fmla="*/ 16 h 91"/>
              <a:gd name="T94" fmla="*/ 62 w 120"/>
              <a:gd name="T95" fmla="*/ 12 h 91"/>
              <a:gd name="T96" fmla="*/ 48 w 120"/>
              <a:gd name="T97" fmla="*/ 17 h 91"/>
              <a:gd name="T98" fmla="*/ 35 w 120"/>
              <a:gd name="T99" fmla="*/ 15 h 91"/>
              <a:gd name="T100" fmla="*/ 28 w 120"/>
              <a:gd name="T101" fmla="*/ 2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0" h="91">
                <a:moveTo>
                  <a:pt x="16" y="71"/>
                </a:moveTo>
                <a:cubicBezTo>
                  <a:pt x="5" y="66"/>
                  <a:pt x="0" y="56"/>
                  <a:pt x="2" y="42"/>
                </a:cubicBezTo>
                <a:cubicBezTo>
                  <a:pt x="1" y="37"/>
                  <a:pt x="13" y="16"/>
                  <a:pt x="49" y="8"/>
                </a:cubicBezTo>
                <a:cubicBezTo>
                  <a:pt x="85" y="0"/>
                  <a:pt x="120" y="31"/>
                  <a:pt x="120" y="47"/>
                </a:cubicBezTo>
                <a:cubicBezTo>
                  <a:pt x="120" y="58"/>
                  <a:pt x="105" y="68"/>
                  <a:pt x="88" y="74"/>
                </a:cubicBezTo>
                <a:cubicBezTo>
                  <a:pt x="90" y="88"/>
                  <a:pt x="90" y="88"/>
                  <a:pt x="90" y="88"/>
                </a:cubicBezTo>
                <a:cubicBezTo>
                  <a:pt x="84" y="91"/>
                  <a:pt x="84" y="91"/>
                  <a:pt x="84" y="91"/>
                </a:cubicBezTo>
                <a:cubicBezTo>
                  <a:pt x="74" y="78"/>
                  <a:pt x="74" y="78"/>
                  <a:pt x="74" y="78"/>
                </a:cubicBezTo>
                <a:cubicBezTo>
                  <a:pt x="60" y="81"/>
                  <a:pt x="47" y="81"/>
                  <a:pt x="42" y="79"/>
                </a:cubicBezTo>
                <a:cubicBezTo>
                  <a:pt x="35" y="77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26" y="66"/>
                  <a:pt x="24" y="55"/>
                  <a:pt x="24" y="49"/>
                </a:cubicBezTo>
                <a:cubicBezTo>
                  <a:pt x="30" y="44"/>
                  <a:pt x="37" y="40"/>
                  <a:pt x="45" y="36"/>
                </a:cubicBezTo>
                <a:cubicBezTo>
                  <a:pt x="47" y="35"/>
                  <a:pt x="50" y="34"/>
                  <a:pt x="53" y="33"/>
                </a:cubicBezTo>
                <a:cubicBezTo>
                  <a:pt x="54" y="39"/>
                  <a:pt x="54" y="39"/>
                  <a:pt x="54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2"/>
                  <a:pt x="57" y="32"/>
                  <a:pt x="57" y="32"/>
                </a:cubicBezTo>
                <a:cubicBezTo>
                  <a:pt x="61" y="32"/>
                  <a:pt x="66" y="31"/>
                  <a:pt x="71" y="31"/>
                </a:cubicBezTo>
                <a:cubicBezTo>
                  <a:pt x="71" y="27"/>
                  <a:pt x="71" y="27"/>
                  <a:pt x="71" y="27"/>
                </a:cubicBezTo>
                <a:cubicBezTo>
                  <a:pt x="69" y="27"/>
                  <a:pt x="67" y="27"/>
                  <a:pt x="64" y="27"/>
                </a:cubicBezTo>
                <a:cubicBezTo>
                  <a:pt x="64" y="21"/>
                  <a:pt x="64" y="21"/>
                  <a:pt x="64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0" y="28"/>
                  <a:pt x="60" y="28"/>
                  <a:pt x="60" y="28"/>
                </a:cubicBezTo>
                <a:cubicBezTo>
                  <a:pt x="54" y="29"/>
                  <a:pt x="48" y="30"/>
                  <a:pt x="43" y="33"/>
                </a:cubicBezTo>
                <a:cubicBezTo>
                  <a:pt x="40" y="34"/>
                  <a:pt x="38" y="35"/>
                  <a:pt x="35" y="36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3"/>
                  <a:pt x="28" y="33"/>
                  <a:pt x="28" y="33"/>
                </a:cubicBezTo>
                <a:cubicBezTo>
                  <a:pt x="32" y="38"/>
                  <a:pt x="32" y="38"/>
                  <a:pt x="32" y="38"/>
                </a:cubicBezTo>
                <a:cubicBezTo>
                  <a:pt x="29" y="41"/>
                  <a:pt x="25" y="43"/>
                  <a:pt x="22" y="46"/>
                </a:cubicBezTo>
                <a:cubicBezTo>
                  <a:pt x="16" y="40"/>
                  <a:pt x="16" y="40"/>
                  <a:pt x="16" y="40"/>
                </a:cubicBezTo>
                <a:cubicBezTo>
                  <a:pt x="13" y="44"/>
                  <a:pt x="13" y="44"/>
                  <a:pt x="13" y="44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2" y="65"/>
                  <a:pt x="25" y="71"/>
                </a:cubicBezTo>
                <a:cubicBezTo>
                  <a:pt x="16" y="71"/>
                  <a:pt x="16" y="71"/>
                  <a:pt x="16" y="71"/>
                </a:cubicBezTo>
                <a:close/>
                <a:moveTo>
                  <a:pt x="36" y="54"/>
                </a:moveTo>
                <a:cubicBezTo>
                  <a:pt x="38" y="57"/>
                  <a:pt x="38" y="57"/>
                  <a:pt x="38" y="57"/>
                </a:cubicBezTo>
                <a:cubicBezTo>
                  <a:pt x="44" y="53"/>
                  <a:pt x="51" y="50"/>
                  <a:pt x="59" y="48"/>
                </a:cubicBezTo>
                <a:cubicBezTo>
                  <a:pt x="67" y="47"/>
                  <a:pt x="75" y="46"/>
                  <a:pt x="84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97" y="31"/>
                  <a:pt x="97" y="31"/>
                  <a:pt x="97" y="31"/>
                </a:cubicBezTo>
                <a:cubicBezTo>
                  <a:pt x="84" y="42"/>
                  <a:pt x="84" y="42"/>
                  <a:pt x="84" y="42"/>
                </a:cubicBezTo>
                <a:cubicBezTo>
                  <a:pt x="80" y="42"/>
                  <a:pt x="76" y="42"/>
                  <a:pt x="73" y="42"/>
                </a:cubicBezTo>
                <a:cubicBezTo>
                  <a:pt x="72" y="36"/>
                  <a:pt x="72" y="36"/>
                  <a:pt x="72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3"/>
                  <a:pt x="68" y="43"/>
                  <a:pt x="68" y="43"/>
                </a:cubicBezTo>
                <a:cubicBezTo>
                  <a:pt x="65" y="43"/>
                  <a:pt x="61" y="44"/>
                  <a:pt x="58" y="44"/>
                </a:cubicBezTo>
                <a:cubicBezTo>
                  <a:pt x="55" y="45"/>
                  <a:pt x="53" y="46"/>
                  <a:pt x="50" y="47"/>
                </a:cubicBezTo>
                <a:cubicBezTo>
                  <a:pt x="48" y="43"/>
                  <a:pt x="48" y="43"/>
                  <a:pt x="48" y="43"/>
                </a:cubicBezTo>
                <a:cubicBezTo>
                  <a:pt x="44" y="44"/>
                  <a:pt x="44" y="44"/>
                  <a:pt x="44" y="44"/>
                </a:cubicBezTo>
                <a:cubicBezTo>
                  <a:pt x="46" y="48"/>
                  <a:pt x="46" y="48"/>
                  <a:pt x="46" y="48"/>
                </a:cubicBezTo>
                <a:cubicBezTo>
                  <a:pt x="42" y="50"/>
                  <a:pt x="39" y="52"/>
                  <a:pt x="36" y="54"/>
                </a:cubicBezTo>
                <a:close/>
                <a:moveTo>
                  <a:pt x="49" y="63"/>
                </a:moveTo>
                <a:cubicBezTo>
                  <a:pt x="50" y="67"/>
                  <a:pt x="50" y="67"/>
                  <a:pt x="50" y="67"/>
                </a:cubicBezTo>
                <a:cubicBezTo>
                  <a:pt x="62" y="62"/>
                  <a:pt x="62" y="62"/>
                  <a:pt x="62" y="62"/>
                </a:cubicBezTo>
                <a:cubicBezTo>
                  <a:pt x="75" y="65"/>
                  <a:pt x="75" y="65"/>
                  <a:pt x="75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87" y="58"/>
                  <a:pt x="87" y="58"/>
                  <a:pt x="87" y="58"/>
                </a:cubicBezTo>
                <a:cubicBezTo>
                  <a:pt x="97" y="59"/>
                  <a:pt x="97" y="59"/>
                  <a:pt x="97" y="59"/>
                </a:cubicBezTo>
                <a:cubicBezTo>
                  <a:pt x="98" y="59"/>
                  <a:pt x="98" y="59"/>
                  <a:pt x="98" y="59"/>
                </a:cubicBezTo>
                <a:cubicBezTo>
                  <a:pt x="99" y="58"/>
                  <a:pt x="99" y="58"/>
                  <a:pt x="99" y="58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97" y="55"/>
                  <a:pt x="97" y="55"/>
                  <a:pt x="97" y="55"/>
                </a:cubicBezTo>
                <a:cubicBezTo>
                  <a:pt x="87" y="54"/>
                  <a:pt x="87" y="54"/>
                  <a:pt x="87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75" y="61"/>
                  <a:pt x="75" y="61"/>
                  <a:pt x="75" y="61"/>
                </a:cubicBezTo>
                <a:cubicBezTo>
                  <a:pt x="63" y="58"/>
                  <a:pt x="63" y="58"/>
                  <a:pt x="63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49" y="63"/>
                  <a:pt x="49" y="63"/>
                  <a:pt x="49" y="63"/>
                </a:cubicBezTo>
                <a:close/>
                <a:moveTo>
                  <a:pt x="13" y="29"/>
                </a:moveTo>
                <a:cubicBezTo>
                  <a:pt x="14" y="33"/>
                  <a:pt x="14" y="33"/>
                  <a:pt x="14" y="33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28"/>
                  <a:pt x="31" y="28"/>
                  <a:pt x="31" y="28"/>
                </a:cubicBezTo>
                <a:cubicBezTo>
                  <a:pt x="37" y="20"/>
                  <a:pt x="37" y="20"/>
                  <a:pt x="37" y="20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61" y="17"/>
                  <a:pt x="61" y="17"/>
                  <a:pt x="61" y="17"/>
                </a:cubicBezTo>
                <a:cubicBezTo>
                  <a:pt x="67" y="20"/>
                  <a:pt x="67" y="20"/>
                  <a:pt x="67" y="20"/>
                </a:cubicBezTo>
                <a:cubicBezTo>
                  <a:pt x="68" y="21"/>
                  <a:pt x="68" y="21"/>
                  <a:pt x="68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7" y="18"/>
                  <a:pt x="77" y="18"/>
                  <a:pt x="77" y="18"/>
                </a:cubicBezTo>
                <a:cubicBezTo>
                  <a:pt x="81" y="23"/>
                  <a:pt x="81" y="23"/>
                  <a:pt x="81" y="23"/>
                </a:cubicBezTo>
                <a:cubicBezTo>
                  <a:pt x="84" y="20"/>
                  <a:pt x="84" y="20"/>
                  <a:pt x="84" y="20"/>
                </a:cubicBezTo>
                <a:cubicBezTo>
                  <a:pt x="79" y="15"/>
                  <a:pt x="79" y="15"/>
                  <a:pt x="79" y="15"/>
                </a:cubicBezTo>
                <a:cubicBezTo>
                  <a:pt x="78" y="14"/>
                  <a:pt x="78" y="14"/>
                  <a:pt x="78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69" y="16"/>
                  <a:pt x="69" y="16"/>
                  <a:pt x="69" y="16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48" y="17"/>
                  <a:pt x="48" y="17"/>
                  <a:pt x="48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28" y="25"/>
                  <a:pt x="28" y="25"/>
                  <a:pt x="28" y="25"/>
                </a:cubicBezTo>
                <a:lnTo>
                  <a:pt x="13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137"/>
          <p:cNvSpPr>
            <a:spLocks/>
          </p:cNvSpPr>
          <p:nvPr/>
        </p:nvSpPr>
        <p:spPr bwMode="auto">
          <a:xfrm>
            <a:off x="8881639" y="3081783"/>
            <a:ext cx="17463" cy="84138"/>
          </a:xfrm>
          <a:custGeom>
            <a:avLst/>
            <a:gdLst>
              <a:gd name="T0" fmla="*/ 4 w 4"/>
              <a:gd name="T1" fmla="*/ 18 h 20"/>
              <a:gd name="T2" fmla="*/ 2 w 4"/>
              <a:gd name="T3" fmla="*/ 20 h 20"/>
              <a:gd name="T4" fmla="*/ 0 w 4"/>
              <a:gd name="T5" fmla="*/ 18 h 20"/>
              <a:gd name="T6" fmla="*/ 0 w 4"/>
              <a:gd name="T7" fmla="*/ 2 h 20"/>
              <a:gd name="T8" fmla="*/ 2 w 4"/>
              <a:gd name="T9" fmla="*/ 0 h 20"/>
              <a:gd name="T10" fmla="*/ 4 w 4"/>
              <a:gd name="T11" fmla="*/ 2 h 20"/>
              <a:gd name="T12" fmla="*/ 4 w 4"/>
              <a:gd name="T13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0">
                <a:moveTo>
                  <a:pt x="4" y="18"/>
                </a:moveTo>
                <a:cubicBezTo>
                  <a:pt x="4" y="19"/>
                  <a:pt x="3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lnTo>
                  <a:pt x="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38"/>
          <p:cNvSpPr>
            <a:spLocks noEditPoints="1"/>
          </p:cNvSpPr>
          <p:nvPr/>
        </p:nvSpPr>
        <p:spPr bwMode="auto">
          <a:xfrm>
            <a:off x="8861001" y="2992883"/>
            <a:ext cx="63500" cy="127000"/>
          </a:xfrm>
          <a:custGeom>
            <a:avLst/>
            <a:gdLst>
              <a:gd name="T0" fmla="*/ 7 w 15"/>
              <a:gd name="T1" fmla="*/ 0 h 30"/>
              <a:gd name="T2" fmla="*/ 15 w 15"/>
              <a:gd name="T3" fmla="*/ 15 h 30"/>
              <a:gd name="T4" fmla="*/ 7 w 15"/>
              <a:gd name="T5" fmla="*/ 30 h 30"/>
              <a:gd name="T6" fmla="*/ 0 w 15"/>
              <a:gd name="T7" fmla="*/ 15 h 30"/>
              <a:gd name="T8" fmla="*/ 7 w 15"/>
              <a:gd name="T9" fmla="*/ 0 h 30"/>
              <a:gd name="T10" fmla="*/ 8 w 15"/>
              <a:gd name="T11" fmla="*/ 2 h 30"/>
              <a:gd name="T12" fmla="*/ 2 w 15"/>
              <a:gd name="T13" fmla="*/ 15 h 30"/>
              <a:gd name="T14" fmla="*/ 4 w 15"/>
              <a:gd name="T15" fmla="*/ 25 h 30"/>
              <a:gd name="T16" fmla="*/ 4 w 15"/>
              <a:gd name="T17" fmla="*/ 15 h 30"/>
              <a:gd name="T18" fmla="*/ 9 w 15"/>
              <a:gd name="T19" fmla="*/ 2 h 30"/>
              <a:gd name="T20" fmla="*/ 8 w 15"/>
              <a:gd name="T2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" h="30">
                <a:moveTo>
                  <a:pt x="7" y="0"/>
                </a:moveTo>
                <a:cubicBezTo>
                  <a:pt x="12" y="0"/>
                  <a:pt x="15" y="7"/>
                  <a:pt x="15" y="15"/>
                </a:cubicBezTo>
                <a:cubicBezTo>
                  <a:pt x="15" y="23"/>
                  <a:pt x="12" y="30"/>
                  <a:pt x="7" y="30"/>
                </a:cubicBezTo>
                <a:cubicBezTo>
                  <a:pt x="3" y="30"/>
                  <a:pt x="0" y="23"/>
                  <a:pt x="0" y="15"/>
                </a:cubicBezTo>
                <a:cubicBezTo>
                  <a:pt x="0" y="7"/>
                  <a:pt x="3" y="0"/>
                  <a:pt x="7" y="0"/>
                </a:cubicBezTo>
                <a:close/>
                <a:moveTo>
                  <a:pt x="8" y="2"/>
                </a:moveTo>
                <a:cubicBezTo>
                  <a:pt x="4" y="2"/>
                  <a:pt x="2" y="8"/>
                  <a:pt x="2" y="15"/>
                </a:cubicBezTo>
                <a:cubicBezTo>
                  <a:pt x="2" y="19"/>
                  <a:pt x="3" y="23"/>
                  <a:pt x="4" y="25"/>
                </a:cubicBezTo>
                <a:cubicBezTo>
                  <a:pt x="3" y="23"/>
                  <a:pt x="3" y="19"/>
                  <a:pt x="4" y="15"/>
                </a:cubicBezTo>
                <a:cubicBezTo>
                  <a:pt x="4" y="9"/>
                  <a:pt x="6" y="4"/>
                  <a:pt x="9" y="2"/>
                </a:cubicBezTo>
                <a:cubicBezTo>
                  <a:pt x="9" y="2"/>
                  <a:pt x="8" y="2"/>
                  <a:pt x="8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39"/>
          <p:cNvSpPr>
            <a:spLocks/>
          </p:cNvSpPr>
          <p:nvPr/>
        </p:nvSpPr>
        <p:spPr bwMode="auto">
          <a:xfrm>
            <a:off x="8962601" y="3081783"/>
            <a:ext cx="17463" cy="84138"/>
          </a:xfrm>
          <a:custGeom>
            <a:avLst/>
            <a:gdLst>
              <a:gd name="T0" fmla="*/ 4 w 4"/>
              <a:gd name="T1" fmla="*/ 18 h 20"/>
              <a:gd name="T2" fmla="*/ 2 w 4"/>
              <a:gd name="T3" fmla="*/ 20 h 20"/>
              <a:gd name="T4" fmla="*/ 0 w 4"/>
              <a:gd name="T5" fmla="*/ 18 h 20"/>
              <a:gd name="T6" fmla="*/ 0 w 4"/>
              <a:gd name="T7" fmla="*/ 2 h 20"/>
              <a:gd name="T8" fmla="*/ 2 w 4"/>
              <a:gd name="T9" fmla="*/ 0 h 20"/>
              <a:gd name="T10" fmla="*/ 4 w 4"/>
              <a:gd name="T11" fmla="*/ 2 h 20"/>
              <a:gd name="T12" fmla="*/ 4 w 4"/>
              <a:gd name="T13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0">
                <a:moveTo>
                  <a:pt x="4" y="18"/>
                </a:moveTo>
                <a:cubicBezTo>
                  <a:pt x="4" y="19"/>
                  <a:pt x="3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lnTo>
                  <a:pt x="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40"/>
          <p:cNvSpPr>
            <a:spLocks noEditPoints="1"/>
          </p:cNvSpPr>
          <p:nvPr/>
        </p:nvSpPr>
        <p:spPr bwMode="auto">
          <a:xfrm>
            <a:off x="8937201" y="2992883"/>
            <a:ext cx="63500" cy="127000"/>
          </a:xfrm>
          <a:custGeom>
            <a:avLst/>
            <a:gdLst>
              <a:gd name="T0" fmla="*/ 8 w 15"/>
              <a:gd name="T1" fmla="*/ 0 h 30"/>
              <a:gd name="T2" fmla="*/ 15 w 15"/>
              <a:gd name="T3" fmla="*/ 15 h 30"/>
              <a:gd name="T4" fmla="*/ 8 w 15"/>
              <a:gd name="T5" fmla="*/ 30 h 30"/>
              <a:gd name="T6" fmla="*/ 0 w 15"/>
              <a:gd name="T7" fmla="*/ 15 h 30"/>
              <a:gd name="T8" fmla="*/ 8 w 15"/>
              <a:gd name="T9" fmla="*/ 0 h 30"/>
              <a:gd name="T10" fmla="*/ 8 w 15"/>
              <a:gd name="T11" fmla="*/ 2 h 30"/>
              <a:gd name="T12" fmla="*/ 2 w 15"/>
              <a:gd name="T13" fmla="*/ 15 h 30"/>
              <a:gd name="T14" fmla="*/ 5 w 15"/>
              <a:gd name="T15" fmla="*/ 25 h 30"/>
              <a:gd name="T16" fmla="*/ 4 w 15"/>
              <a:gd name="T17" fmla="*/ 15 h 30"/>
              <a:gd name="T18" fmla="*/ 9 w 15"/>
              <a:gd name="T19" fmla="*/ 2 h 30"/>
              <a:gd name="T20" fmla="*/ 8 w 15"/>
              <a:gd name="T2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" h="30">
                <a:moveTo>
                  <a:pt x="8" y="0"/>
                </a:moveTo>
                <a:cubicBezTo>
                  <a:pt x="12" y="0"/>
                  <a:pt x="15" y="7"/>
                  <a:pt x="15" y="15"/>
                </a:cubicBezTo>
                <a:cubicBezTo>
                  <a:pt x="15" y="23"/>
                  <a:pt x="12" y="30"/>
                  <a:pt x="8" y="30"/>
                </a:cubicBezTo>
                <a:cubicBezTo>
                  <a:pt x="4" y="30"/>
                  <a:pt x="0" y="23"/>
                  <a:pt x="0" y="15"/>
                </a:cubicBezTo>
                <a:cubicBezTo>
                  <a:pt x="0" y="7"/>
                  <a:pt x="4" y="0"/>
                  <a:pt x="8" y="0"/>
                </a:cubicBezTo>
                <a:close/>
                <a:moveTo>
                  <a:pt x="8" y="2"/>
                </a:moveTo>
                <a:cubicBezTo>
                  <a:pt x="5" y="2"/>
                  <a:pt x="2" y="8"/>
                  <a:pt x="2" y="15"/>
                </a:cubicBezTo>
                <a:cubicBezTo>
                  <a:pt x="2" y="19"/>
                  <a:pt x="3" y="23"/>
                  <a:pt x="5" y="25"/>
                </a:cubicBezTo>
                <a:cubicBezTo>
                  <a:pt x="4" y="23"/>
                  <a:pt x="3" y="19"/>
                  <a:pt x="4" y="15"/>
                </a:cubicBezTo>
                <a:cubicBezTo>
                  <a:pt x="5" y="9"/>
                  <a:pt x="7" y="4"/>
                  <a:pt x="9" y="2"/>
                </a:cubicBezTo>
                <a:cubicBezTo>
                  <a:pt x="9" y="2"/>
                  <a:pt x="9" y="2"/>
                  <a:pt x="8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41"/>
          <p:cNvSpPr>
            <a:spLocks/>
          </p:cNvSpPr>
          <p:nvPr/>
        </p:nvSpPr>
        <p:spPr bwMode="auto">
          <a:xfrm>
            <a:off x="8970539" y="3165921"/>
            <a:ext cx="128588" cy="212725"/>
          </a:xfrm>
          <a:custGeom>
            <a:avLst/>
            <a:gdLst>
              <a:gd name="T0" fmla="*/ 27 w 30"/>
              <a:gd name="T1" fmla="*/ 0 h 50"/>
              <a:gd name="T2" fmla="*/ 0 w 30"/>
              <a:gd name="T3" fmla="*/ 50 h 50"/>
              <a:gd name="T4" fmla="*/ 22 w 30"/>
              <a:gd name="T5" fmla="*/ 50 h 50"/>
              <a:gd name="T6" fmla="*/ 30 w 30"/>
              <a:gd name="T7" fmla="*/ 0 h 50"/>
              <a:gd name="T8" fmla="*/ 27 w 30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50">
                <a:moveTo>
                  <a:pt x="27" y="0"/>
                </a:moveTo>
                <a:cubicBezTo>
                  <a:pt x="14" y="11"/>
                  <a:pt x="3" y="28"/>
                  <a:pt x="0" y="50"/>
                </a:cubicBezTo>
                <a:cubicBezTo>
                  <a:pt x="7" y="50"/>
                  <a:pt x="15" y="50"/>
                  <a:pt x="22" y="50"/>
                </a:cubicBezTo>
                <a:cubicBezTo>
                  <a:pt x="15" y="31"/>
                  <a:pt x="19" y="15"/>
                  <a:pt x="30" y="0"/>
                </a:cubicBezTo>
                <a:cubicBezTo>
                  <a:pt x="29" y="0"/>
                  <a:pt x="28" y="0"/>
                  <a:pt x="2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2"/>
          <p:cNvSpPr>
            <a:spLocks/>
          </p:cNvSpPr>
          <p:nvPr/>
        </p:nvSpPr>
        <p:spPr bwMode="auto">
          <a:xfrm>
            <a:off x="9051501" y="3165921"/>
            <a:ext cx="131763" cy="212725"/>
          </a:xfrm>
          <a:custGeom>
            <a:avLst/>
            <a:gdLst>
              <a:gd name="T0" fmla="*/ 15 w 31"/>
              <a:gd name="T1" fmla="*/ 0 h 50"/>
              <a:gd name="T2" fmla="*/ 9 w 31"/>
              <a:gd name="T3" fmla="*/ 50 h 50"/>
              <a:gd name="T4" fmla="*/ 31 w 31"/>
              <a:gd name="T5" fmla="*/ 50 h 50"/>
              <a:gd name="T6" fmla="*/ 18 w 31"/>
              <a:gd name="T7" fmla="*/ 0 h 50"/>
              <a:gd name="T8" fmla="*/ 15 w 31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0">
                <a:moveTo>
                  <a:pt x="15" y="0"/>
                </a:moveTo>
                <a:cubicBezTo>
                  <a:pt x="0" y="19"/>
                  <a:pt x="9" y="41"/>
                  <a:pt x="9" y="50"/>
                </a:cubicBezTo>
                <a:cubicBezTo>
                  <a:pt x="16" y="50"/>
                  <a:pt x="24" y="50"/>
                  <a:pt x="31" y="50"/>
                </a:cubicBezTo>
                <a:cubicBezTo>
                  <a:pt x="27" y="36"/>
                  <a:pt x="10" y="18"/>
                  <a:pt x="18" y="0"/>
                </a:cubicBezTo>
                <a:cubicBezTo>
                  <a:pt x="17" y="0"/>
                  <a:pt x="16" y="0"/>
                  <a:pt x="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43"/>
          <p:cNvSpPr>
            <a:spLocks/>
          </p:cNvSpPr>
          <p:nvPr/>
        </p:nvSpPr>
        <p:spPr bwMode="auto">
          <a:xfrm>
            <a:off x="9111826" y="3165921"/>
            <a:ext cx="207963" cy="212725"/>
          </a:xfrm>
          <a:custGeom>
            <a:avLst/>
            <a:gdLst>
              <a:gd name="T0" fmla="*/ 9 w 49"/>
              <a:gd name="T1" fmla="*/ 0 h 50"/>
              <a:gd name="T2" fmla="*/ 27 w 49"/>
              <a:gd name="T3" fmla="*/ 50 h 50"/>
              <a:gd name="T4" fmla="*/ 49 w 49"/>
              <a:gd name="T5" fmla="*/ 50 h 50"/>
              <a:gd name="T6" fmla="*/ 12 w 49"/>
              <a:gd name="T7" fmla="*/ 0 h 50"/>
              <a:gd name="T8" fmla="*/ 9 w 49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9" y="0"/>
                </a:moveTo>
                <a:cubicBezTo>
                  <a:pt x="0" y="18"/>
                  <a:pt x="22" y="31"/>
                  <a:pt x="27" y="50"/>
                </a:cubicBezTo>
                <a:cubicBezTo>
                  <a:pt x="34" y="50"/>
                  <a:pt x="41" y="50"/>
                  <a:pt x="49" y="50"/>
                </a:cubicBezTo>
                <a:cubicBezTo>
                  <a:pt x="49" y="36"/>
                  <a:pt x="9" y="18"/>
                  <a:pt x="12" y="0"/>
                </a:cubicBezTo>
                <a:cubicBezTo>
                  <a:pt x="11" y="0"/>
                  <a:pt x="10" y="0"/>
                  <a:pt x="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44"/>
          <p:cNvSpPr>
            <a:spLocks/>
          </p:cNvSpPr>
          <p:nvPr/>
        </p:nvSpPr>
        <p:spPr bwMode="auto">
          <a:xfrm>
            <a:off x="8843539" y="3170683"/>
            <a:ext cx="212725" cy="207963"/>
          </a:xfrm>
          <a:custGeom>
            <a:avLst/>
            <a:gdLst>
              <a:gd name="T0" fmla="*/ 44 w 50"/>
              <a:gd name="T1" fmla="*/ 0 h 49"/>
              <a:gd name="T2" fmla="*/ 0 w 50"/>
              <a:gd name="T3" fmla="*/ 49 h 49"/>
              <a:gd name="T4" fmla="*/ 24 w 50"/>
              <a:gd name="T5" fmla="*/ 49 h 49"/>
              <a:gd name="T6" fmla="*/ 50 w 50"/>
              <a:gd name="T7" fmla="*/ 0 h 49"/>
              <a:gd name="T8" fmla="*/ 44 w 50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49">
                <a:moveTo>
                  <a:pt x="44" y="0"/>
                </a:moveTo>
                <a:cubicBezTo>
                  <a:pt x="31" y="11"/>
                  <a:pt x="4" y="27"/>
                  <a:pt x="0" y="49"/>
                </a:cubicBezTo>
                <a:cubicBezTo>
                  <a:pt x="8" y="49"/>
                  <a:pt x="17" y="49"/>
                  <a:pt x="24" y="49"/>
                </a:cubicBezTo>
                <a:cubicBezTo>
                  <a:pt x="21" y="28"/>
                  <a:pt x="43" y="6"/>
                  <a:pt x="50" y="0"/>
                </a:cubicBezTo>
                <a:cubicBezTo>
                  <a:pt x="49" y="0"/>
                  <a:pt x="45" y="0"/>
                  <a:pt x="4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5"/>
          <p:cNvSpPr>
            <a:spLocks/>
          </p:cNvSpPr>
          <p:nvPr/>
        </p:nvSpPr>
        <p:spPr bwMode="auto">
          <a:xfrm>
            <a:off x="8840364" y="3170683"/>
            <a:ext cx="169863" cy="134938"/>
          </a:xfrm>
          <a:custGeom>
            <a:avLst/>
            <a:gdLst>
              <a:gd name="T0" fmla="*/ 0 w 40"/>
              <a:gd name="T1" fmla="*/ 32 h 32"/>
              <a:gd name="T2" fmla="*/ 40 w 40"/>
              <a:gd name="T3" fmla="*/ 0 h 32"/>
              <a:gd name="T4" fmla="*/ 30 w 40"/>
              <a:gd name="T5" fmla="*/ 0 h 32"/>
              <a:gd name="T6" fmla="*/ 0 w 40"/>
              <a:gd name="T7" fmla="*/ 9 h 32"/>
              <a:gd name="T8" fmla="*/ 0 w 40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">
                <a:moveTo>
                  <a:pt x="0" y="32"/>
                </a:moveTo>
                <a:cubicBezTo>
                  <a:pt x="7" y="19"/>
                  <a:pt x="24" y="9"/>
                  <a:pt x="40" y="0"/>
                </a:cubicBezTo>
                <a:cubicBezTo>
                  <a:pt x="38" y="0"/>
                  <a:pt x="32" y="0"/>
                  <a:pt x="30" y="0"/>
                </a:cubicBezTo>
                <a:cubicBezTo>
                  <a:pt x="19" y="2"/>
                  <a:pt x="9" y="5"/>
                  <a:pt x="0" y="9"/>
                </a:cubicBezTo>
                <a:cubicBezTo>
                  <a:pt x="0" y="16"/>
                  <a:pt x="0" y="24"/>
                  <a:pt x="0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46"/>
          <p:cNvSpPr>
            <a:spLocks/>
          </p:cNvSpPr>
          <p:nvPr/>
        </p:nvSpPr>
        <p:spPr bwMode="auto">
          <a:xfrm>
            <a:off x="9183264" y="3165921"/>
            <a:ext cx="136525" cy="157163"/>
          </a:xfrm>
          <a:custGeom>
            <a:avLst/>
            <a:gdLst>
              <a:gd name="T0" fmla="*/ 0 w 32"/>
              <a:gd name="T1" fmla="*/ 0 h 37"/>
              <a:gd name="T2" fmla="*/ 32 w 32"/>
              <a:gd name="T3" fmla="*/ 37 h 37"/>
              <a:gd name="T4" fmla="*/ 32 w 32"/>
              <a:gd name="T5" fmla="*/ 10 h 37"/>
              <a:gd name="T6" fmla="*/ 3 w 32"/>
              <a:gd name="T7" fmla="*/ 1 h 37"/>
              <a:gd name="T8" fmla="*/ 0 w 32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7">
                <a:moveTo>
                  <a:pt x="0" y="0"/>
                </a:moveTo>
                <a:cubicBezTo>
                  <a:pt x="4" y="13"/>
                  <a:pt x="25" y="22"/>
                  <a:pt x="32" y="37"/>
                </a:cubicBezTo>
                <a:cubicBezTo>
                  <a:pt x="32" y="28"/>
                  <a:pt x="32" y="19"/>
                  <a:pt x="32" y="10"/>
                </a:cubicBezTo>
                <a:cubicBezTo>
                  <a:pt x="24" y="5"/>
                  <a:pt x="14" y="3"/>
                  <a:pt x="3" y="1"/>
                </a:cubicBezTo>
                <a:cubicBezTo>
                  <a:pt x="2" y="1"/>
                  <a:pt x="1" y="1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47"/>
          <p:cNvSpPr>
            <a:spLocks/>
          </p:cNvSpPr>
          <p:nvPr/>
        </p:nvSpPr>
        <p:spPr bwMode="auto">
          <a:xfrm>
            <a:off x="9026101" y="3081783"/>
            <a:ext cx="17463" cy="84138"/>
          </a:xfrm>
          <a:custGeom>
            <a:avLst/>
            <a:gdLst>
              <a:gd name="T0" fmla="*/ 4 w 4"/>
              <a:gd name="T1" fmla="*/ 18 h 20"/>
              <a:gd name="T2" fmla="*/ 2 w 4"/>
              <a:gd name="T3" fmla="*/ 20 h 20"/>
              <a:gd name="T4" fmla="*/ 0 w 4"/>
              <a:gd name="T5" fmla="*/ 18 h 20"/>
              <a:gd name="T6" fmla="*/ 0 w 4"/>
              <a:gd name="T7" fmla="*/ 2 h 20"/>
              <a:gd name="T8" fmla="*/ 2 w 4"/>
              <a:gd name="T9" fmla="*/ 0 h 20"/>
              <a:gd name="T10" fmla="*/ 4 w 4"/>
              <a:gd name="T11" fmla="*/ 2 h 20"/>
              <a:gd name="T12" fmla="*/ 4 w 4"/>
              <a:gd name="T13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0">
                <a:moveTo>
                  <a:pt x="4" y="18"/>
                </a:moveTo>
                <a:cubicBezTo>
                  <a:pt x="4" y="19"/>
                  <a:pt x="3" y="20"/>
                  <a:pt x="2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2" y="0"/>
                </a:cubicBezTo>
                <a:cubicBezTo>
                  <a:pt x="3" y="0"/>
                  <a:pt x="4" y="1"/>
                  <a:pt x="4" y="2"/>
                </a:cubicBezTo>
                <a:lnTo>
                  <a:pt x="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148"/>
          <p:cNvSpPr>
            <a:spLocks noEditPoints="1"/>
          </p:cNvSpPr>
          <p:nvPr/>
        </p:nvSpPr>
        <p:spPr bwMode="auto">
          <a:xfrm>
            <a:off x="9000701" y="2992883"/>
            <a:ext cx="63500" cy="127000"/>
          </a:xfrm>
          <a:custGeom>
            <a:avLst/>
            <a:gdLst>
              <a:gd name="T0" fmla="*/ 8 w 15"/>
              <a:gd name="T1" fmla="*/ 0 h 30"/>
              <a:gd name="T2" fmla="*/ 15 w 15"/>
              <a:gd name="T3" fmla="*/ 15 h 30"/>
              <a:gd name="T4" fmla="*/ 8 w 15"/>
              <a:gd name="T5" fmla="*/ 30 h 30"/>
              <a:gd name="T6" fmla="*/ 0 w 15"/>
              <a:gd name="T7" fmla="*/ 15 h 30"/>
              <a:gd name="T8" fmla="*/ 8 w 15"/>
              <a:gd name="T9" fmla="*/ 0 h 30"/>
              <a:gd name="T10" fmla="*/ 8 w 15"/>
              <a:gd name="T11" fmla="*/ 2 h 30"/>
              <a:gd name="T12" fmla="*/ 2 w 15"/>
              <a:gd name="T13" fmla="*/ 15 h 30"/>
              <a:gd name="T14" fmla="*/ 5 w 15"/>
              <a:gd name="T15" fmla="*/ 25 h 30"/>
              <a:gd name="T16" fmla="*/ 4 w 15"/>
              <a:gd name="T17" fmla="*/ 15 h 30"/>
              <a:gd name="T18" fmla="*/ 9 w 15"/>
              <a:gd name="T19" fmla="*/ 2 h 30"/>
              <a:gd name="T20" fmla="*/ 8 w 15"/>
              <a:gd name="T21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" h="30">
                <a:moveTo>
                  <a:pt x="8" y="0"/>
                </a:moveTo>
                <a:cubicBezTo>
                  <a:pt x="12" y="0"/>
                  <a:pt x="15" y="7"/>
                  <a:pt x="15" y="15"/>
                </a:cubicBezTo>
                <a:cubicBezTo>
                  <a:pt x="15" y="23"/>
                  <a:pt x="12" y="30"/>
                  <a:pt x="8" y="30"/>
                </a:cubicBezTo>
                <a:cubicBezTo>
                  <a:pt x="4" y="30"/>
                  <a:pt x="0" y="23"/>
                  <a:pt x="0" y="15"/>
                </a:cubicBezTo>
                <a:cubicBezTo>
                  <a:pt x="0" y="7"/>
                  <a:pt x="4" y="0"/>
                  <a:pt x="8" y="0"/>
                </a:cubicBezTo>
                <a:close/>
                <a:moveTo>
                  <a:pt x="8" y="2"/>
                </a:moveTo>
                <a:cubicBezTo>
                  <a:pt x="5" y="2"/>
                  <a:pt x="2" y="8"/>
                  <a:pt x="2" y="15"/>
                </a:cubicBezTo>
                <a:cubicBezTo>
                  <a:pt x="2" y="19"/>
                  <a:pt x="3" y="23"/>
                  <a:pt x="5" y="25"/>
                </a:cubicBezTo>
                <a:cubicBezTo>
                  <a:pt x="4" y="23"/>
                  <a:pt x="3" y="19"/>
                  <a:pt x="4" y="15"/>
                </a:cubicBezTo>
                <a:cubicBezTo>
                  <a:pt x="4" y="9"/>
                  <a:pt x="7" y="4"/>
                  <a:pt x="9" y="2"/>
                </a:cubicBezTo>
                <a:cubicBezTo>
                  <a:pt x="9" y="2"/>
                  <a:pt x="8" y="2"/>
                  <a:pt x="8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149"/>
          <p:cNvSpPr>
            <a:spLocks noEditPoints="1"/>
          </p:cNvSpPr>
          <p:nvPr/>
        </p:nvSpPr>
        <p:spPr bwMode="auto">
          <a:xfrm>
            <a:off x="9086426" y="2919858"/>
            <a:ext cx="246063" cy="200025"/>
          </a:xfrm>
          <a:custGeom>
            <a:avLst/>
            <a:gdLst>
              <a:gd name="T0" fmla="*/ 57 w 58"/>
              <a:gd name="T1" fmla="*/ 27 h 47"/>
              <a:gd name="T2" fmla="*/ 50 w 58"/>
              <a:gd name="T3" fmla="*/ 31 h 47"/>
              <a:gd name="T4" fmla="*/ 15 w 58"/>
              <a:gd name="T5" fmla="*/ 16 h 47"/>
              <a:gd name="T6" fmla="*/ 14 w 58"/>
              <a:gd name="T7" fmla="*/ 0 h 47"/>
              <a:gd name="T8" fmla="*/ 20 w 58"/>
              <a:gd name="T9" fmla="*/ 0 h 47"/>
              <a:gd name="T10" fmla="*/ 21 w 58"/>
              <a:gd name="T11" fmla="*/ 9 h 47"/>
              <a:gd name="T12" fmla="*/ 23 w 58"/>
              <a:gd name="T13" fmla="*/ 0 h 47"/>
              <a:gd name="T14" fmla="*/ 57 w 58"/>
              <a:gd name="T15" fmla="*/ 0 h 47"/>
              <a:gd name="T16" fmla="*/ 57 w 58"/>
              <a:gd name="T17" fmla="*/ 27 h 47"/>
              <a:gd name="T18" fmla="*/ 0 w 58"/>
              <a:gd name="T19" fmla="*/ 22 h 47"/>
              <a:gd name="T20" fmla="*/ 14 w 58"/>
              <a:gd name="T21" fmla="*/ 22 h 47"/>
              <a:gd name="T22" fmla="*/ 12 w 58"/>
              <a:gd name="T23" fmla="*/ 18 h 47"/>
              <a:gd name="T24" fmla="*/ 10 w 58"/>
              <a:gd name="T25" fmla="*/ 12 h 47"/>
              <a:gd name="T26" fmla="*/ 0 w 58"/>
              <a:gd name="T27" fmla="*/ 22 h 47"/>
              <a:gd name="T28" fmla="*/ 23 w 58"/>
              <a:gd name="T29" fmla="*/ 46 h 47"/>
              <a:gd name="T30" fmla="*/ 33 w 58"/>
              <a:gd name="T31" fmla="*/ 36 h 47"/>
              <a:gd name="T32" fmla="*/ 28 w 58"/>
              <a:gd name="T33" fmla="*/ 34 h 47"/>
              <a:gd name="T34" fmla="*/ 23 w 58"/>
              <a:gd name="T35" fmla="*/ 32 h 47"/>
              <a:gd name="T36" fmla="*/ 23 w 58"/>
              <a:gd name="T37" fmla="*/ 46 h 47"/>
              <a:gd name="T38" fmla="*/ 56 w 58"/>
              <a:gd name="T39" fmla="*/ 47 h 47"/>
              <a:gd name="T40" fmla="*/ 56 w 58"/>
              <a:gd name="T41" fmla="*/ 32 h 47"/>
              <a:gd name="T42" fmla="*/ 51 w 58"/>
              <a:gd name="T43" fmla="*/ 35 h 47"/>
              <a:gd name="T44" fmla="*/ 46 w 58"/>
              <a:gd name="T45" fmla="*/ 36 h 47"/>
              <a:gd name="T46" fmla="*/ 56 w 58"/>
              <a:gd name="T47" fmla="*/ 47 h 47"/>
              <a:gd name="T48" fmla="*/ 2 w 58"/>
              <a:gd name="T49" fmla="*/ 6 h 47"/>
              <a:gd name="T50" fmla="*/ 10 w 58"/>
              <a:gd name="T51" fmla="*/ 3 h 47"/>
              <a:gd name="T52" fmla="*/ 10 w 58"/>
              <a:gd name="T53" fmla="*/ 6 h 47"/>
              <a:gd name="T54" fmla="*/ 10 w 58"/>
              <a:gd name="T55" fmla="*/ 9 h 47"/>
              <a:gd name="T56" fmla="*/ 2 w 58"/>
              <a:gd name="T57" fmla="*/ 6 h 47"/>
              <a:gd name="T58" fmla="*/ 13 w 58"/>
              <a:gd name="T59" fmla="*/ 33 h 47"/>
              <a:gd name="T60" fmla="*/ 21 w 58"/>
              <a:gd name="T61" fmla="*/ 30 h 47"/>
              <a:gd name="T62" fmla="*/ 18 w 58"/>
              <a:gd name="T63" fmla="*/ 28 h 47"/>
              <a:gd name="T64" fmla="*/ 16 w 58"/>
              <a:gd name="T65" fmla="*/ 25 h 47"/>
              <a:gd name="T66" fmla="*/ 13 w 58"/>
              <a:gd name="T67" fmla="*/ 33 h 47"/>
              <a:gd name="T68" fmla="*/ 40 w 58"/>
              <a:gd name="T69" fmla="*/ 45 h 47"/>
              <a:gd name="T70" fmla="*/ 37 w 58"/>
              <a:gd name="T71" fmla="*/ 37 h 47"/>
              <a:gd name="T72" fmla="*/ 40 w 58"/>
              <a:gd name="T73" fmla="*/ 37 h 47"/>
              <a:gd name="T74" fmla="*/ 43 w 58"/>
              <a:gd name="T75" fmla="*/ 37 h 47"/>
              <a:gd name="T76" fmla="*/ 40 w 58"/>
              <a:gd name="T77" fmla="*/ 45 h 47"/>
              <a:gd name="T78" fmla="*/ 44 w 58"/>
              <a:gd name="T79" fmla="*/ 27 h 47"/>
              <a:gd name="T80" fmla="*/ 23 w 58"/>
              <a:gd name="T81" fmla="*/ 22 h 47"/>
              <a:gd name="T82" fmla="*/ 44 w 58"/>
              <a:gd name="T83" fmla="*/ 27 h 47"/>
              <a:gd name="T84" fmla="*/ 27 w 58"/>
              <a:gd name="T85" fmla="*/ 23 h 47"/>
              <a:gd name="T86" fmla="*/ 17 w 58"/>
              <a:gd name="T87" fmla="*/ 4 h 47"/>
              <a:gd name="T88" fmla="*/ 27 w 58"/>
              <a:gd name="T8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8" h="47">
                <a:moveTo>
                  <a:pt x="57" y="27"/>
                </a:moveTo>
                <a:cubicBezTo>
                  <a:pt x="55" y="29"/>
                  <a:pt x="53" y="30"/>
                  <a:pt x="50" y="31"/>
                </a:cubicBezTo>
                <a:cubicBezTo>
                  <a:pt x="36" y="37"/>
                  <a:pt x="21" y="30"/>
                  <a:pt x="15" y="16"/>
                </a:cubicBezTo>
                <a:cubicBezTo>
                  <a:pt x="13" y="11"/>
                  <a:pt x="13" y="5"/>
                  <a:pt x="1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3"/>
                  <a:pt x="20" y="6"/>
                  <a:pt x="21" y="9"/>
                </a:cubicBezTo>
                <a:cubicBezTo>
                  <a:pt x="21" y="6"/>
                  <a:pt x="22" y="3"/>
                  <a:pt x="23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27"/>
                  <a:pt x="57" y="27"/>
                  <a:pt x="57" y="27"/>
                </a:cubicBezTo>
                <a:close/>
                <a:moveTo>
                  <a:pt x="0" y="22"/>
                </a:moveTo>
                <a:cubicBezTo>
                  <a:pt x="4" y="20"/>
                  <a:pt x="9" y="25"/>
                  <a:pt x="14" y="22"/>
                </a:cubicBezTo>
                <a:cubicBezTo>
                  <a:pt x="13" y="21"/>
                  <a:pt x="12" y="19"/>
                  <a:pt x="12" y="18"/>
                </a:cubicBezTo>
                <a:cubicBezTo>
                  <a:pt x="11" y="16"/>
                  <a:pt x="11" y="14"/>
                  <a:pt x="10" y="12"/>
                </a:cubicBezTo>
                <a:cubicBezTo>
                  <a:pt x="6" y="13"/>
                  <a:pt x="1" y="16"/>
                  <a:pt x="0" y="22"/>
                </a:cubicBezTo>
                <a:close/>
                <a:moveTo>
                  <a:pt x="23" y="46"/>
                </a:moveTo>
                <a:cubicBezTo>
                  <a:pt x="25" y="42"/>
                  <a:pt x="31" y="41"/>
                  <a:pt x="33" y="36"/>
                </a:cubicBezTo>
                <a:cubicBezTo>
                  <a:pt x="31" y="36"/>
                  <a:pt x="30" y="35"/>
                  <a:pt x="28" y="34"/>
                </a:cubicBezTo>
                <a:cubicBezTo>
                  <a:pt x="26" y="34"/>
                  <a:pt x="25" y="33"/>
                  <a:pt x="23" y="32"/>
                </a:cubicBezTo>
                <a:cubicBezTo>
                  <a:pt x="20" y="35"/>
                  <a:pt x="19" y="41"/>
                  <a:pt x="23" y="46"/>
                </a:cubicBezTo>
                <a:close/>
                <a:moveTo>
                  <a:pt x="56" y="47"/>
                </a:moveTo>
                <a:cubicBezTo>
                  <a:pt x="54" y="42"/>
                  <a:pt x="58" y="38"/>
                  <a:pt x="56" y="32"/>
                </a:cubicBezTo>
                <a:cubicBezTo>
                  <a:pt x="55" y="33"/>
                  <a:pt x="53" y="34"/>
                  <a:pt x="51" y="35"/>
                </a:cubicBezTo>
                <a:cubicBezTo>
                  <a:pt x="49" y="35"/>
                  <a:pt x="48" y="36"/>
                  <a:pt x="46" y="36"/>
                </a:cubicBezTo>
                <a:cubicBezTo>
                  <a:pt x="47" y="41"/>
                  <a:pt x="50" y="46"/>
                  <a:pt x="56" y="47"/>
                </a:cubicBezTo>
                <a:close/>
                <a:moveTo>
                  <a:pt x="2" y="6"/>
                </a:moveTo>
                <a:cubicBezTo>
                  <a:pt x="10" y="3"/>
                  <a:pt x="10" y="3"/>
                  <a:pt x="10" y="3"/>
                </a:cubicBezTo>
                <a:cubicBezTo>
                  <a:pt x="10" y="4"/>
                  <a:pt x="10" y="5"/>
                  <a:pt x="10" y="6"/>
                </a:cubicBezTo>
                <a:cubicBezTo>
                  <a:pt x="10" y="7"/>
                  <a:pt x="10" y="8"/>
                  <a:pt x="10" y="9"/>
                </a:cubicBezTo>
                <a:cubicBezTo>
                  <a:pt x="2" y="6"/>
                  <a:pt x="2" y="6"/>
                  <a:pt x="2" y="6"/>
                </a:cubicBezTo>
                <a:close/>
                <a:moveTo>
                  <a:pt x="13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20" y="29"/>
                  <a:pt x="19" y="28"/>
                  <a:pt x="18" y="28"/>
                </a:cubicBezTo>
                <a:cubicBezTo>
                  <a:pt x="17" y="27"/>
                  <a:pt x="17" y="26"/>
                  <a:pt x="16" y="25"/>
                </a:cubicBezTo>
                <a:cubicBezTo>
                  <a:pt x="13" y="33"/>
                  <a:pt x="13" y="33"/>
                  <a:pt x="13" y="33"/>
                </a:cubicBezTo>
                <a:close/>
                <a:moveTo>
                  <a:pt x="40" y="45"/>
                </a:moveTo>
                <a:cubicBezTo>
                  <a:pt x="37" y="37"/>
                  <a:pt x="37" y="37"/>
                  <a:pt x="37" y="37"/>
                </a:cubicBezTo>
                <a:cubicBezTo>
                  <a:pt x="38" y="37"/>
                  <a:pt x="39" y="37"/>
                  <a:pt x="40" y="37"/>
                </a:cubicBezTo>
                <a:cubicBezTo>
                  <a:pt x="41" y="37"/>
                  <a:pt x="42" y="37"/>
                  <a:pt x="43" y="37"/>
                </a:cubicBezTo>
                <a:cubicBezTo>
                  <a:pt x="40" y="45"/>
                  <a:pt x="40" y="45"/>
                  <a:pt x="40" y="45"/>
                </a:cubicBezTo>
                <a:close/>
                <a:moveTo>
                  <a:pt x="44" y="27"/>
                </a:moveTo>
                <a:cubicBezTo>
                  <a:pt x="34" y="28"/>
                  <a:pt x="28" y="25"/>
                  <a:pt x="23" y="22"/>
                </a:cubicBezTo>
                <a:cubicBezTo>
                  <a:pt x="23" y="26"/>
                  <a:pt x="38" y="33"/>
                  <a:pt x="44" y="27"/>
                </a:cubicBezTo>
                <a:close/>
                <a:moveTo>
                  <a:pt x="27" y="23"/>
                </a:moveTo>
                <a:cubicBezTo>
                  <a:pt x="20" y="15"/>
                  <a:pt x="18" y="9"/>
                  <a:pt x="17" y="4"/>
                </a:cubicBezTo>
                <a:cubicBezTo>
                  <a:pt x="15" y="6"/>
                  <a:pt x="19" y="22"/>
                  <a:pt x="27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>
            <a:off x="4539540" y="1082888"/>
            <a:ext cx="3112920" cy="2668776"/>
          </a:xfrm>
          <a:prstGeom prst="triangle">
            <a:avLst>
              <a:gd name="adj" fmla="val 49296"/>
            </a:avLst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 flipV="1">
            <a:off x="4803013" y="3938042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3183600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403676" y="1180419"/>
            <a:ext cx="2598339" cy="2341521"/>
          </a:xfrm>
          <a:prstGeom prst="triangl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5464" y="2278178"/>
            <a:ext cx="1613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601165" y="3369920"/>
            <a:ext cx="235351" cy="235351"/>
            <a:chOff x="4211065" y="3199256"/>
            <a:chExt cx="217584" cy="217584"/>
          </a:xfrm>
        </p:grpSpPr>
        <p:sp>
          <p:nvSpPr>
            <p:cNvPr id="16" name="椭圆 1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65193" y="3369920"/>
            <a:ext cx="235351" cy="235351"/>
            <a:chOff x="4211065" y="3199256"/>
            <a:chExt cx="217584" cy="217584"/>
          </a:xfrm>
        </p:grpSpPr>
        <p:sp>
          <p:nvSpPr>
            <p:cNvPr id="20" name="椭圆 19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02020" y="1086868"/>
            <a:ext cx="235351" cy="235351"/>
            <a:chOff x="4211065" y="3199256"/>
            <a:chExt cx="217584" cy="217584"/>
          </a:xfrm>
        </p:grpSpPr>
        <p:sp>
          <p:nvSpPr>
            <p:cNvPr id="23" name="椭圆 22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54629" y="1086868"/>
            <a:ext cx="235351" cy="235351"/>
            <a:chOff x="4211065" y="3199256"/>
            <a:chExt cx="217584" cy="217584"/>
          </a:xfrm>
        </p:grpSpPr>
        <p:sp>
          <p:nvSpPr>
            <p:cNvPr id="26" name="椭圆 25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85722" y="6126484"/>
            <a:ext cx="235351" cy="235351"/>
            <a:chOff x="4211065" y="3199256"/>
            <a:chExt cx="217584" cy="217584"/>
          </a:xfrm>
        </p:grpSpPr>
        <p:sp>
          <p:nvSpPr>
            <p:cNvPr id="29" name="椭圆 28"/>
            <p:cNvSpPr/>
            <p:nvPr/>
          </p:nvSpPr>
          <p:spPr>
            <a:xfrm>
              <a:off x="4211065" y="3199256"/>
              <a:ext cx="217584" cy="217584"/>
            </a:xfrm>
            <a:prstGeom prst="ellipse">
              <a:avLst/>
            </a:prstGeom>
            <a:solidFill>
              <a:srgbClr val="9297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61454" y="3248549"/>
              <a:ext cx="124062" cy="124062"/>
            </a:xfrm>
            <a:prstGeom prst="ellipse">
              <a:avLst/>
            </a:prstGeom>
            <a:solidFill>
              <a:srgbClr val="32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2616931" y="3525343"/>
            <a:ext cx="401053" cy="40105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118448" y="2432151"/>
            <a:ext cx="513348" cy="513348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66191" y="3381852"/>
            <a:ext cx="153009" cy="153009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752216" y="4843918"/>
            <a:ext cx="200527" cy="200527"/>
          </a:xfrm>
          <a:prstGeom prst="ellipse">
            <a:avLst/>
          </a:prstGeom>
          <a:solidFill>
            <a:srgbClr val="32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278975" y="3423238"/>
            <a:ext cx="259479" cy="259479"/>
          </a:xfrm>
          <a:prstGeom prst="ellipse">
            <a:avLst/>
          </a:prstGeom>
          <a:solidFill>
            <a:srgbClr val="929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22722" y="4416571"/>
            <a:ext cx="304800" cy="3048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665094" y="3935657"/>
            <a:ext cx="2861812" cy="166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36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How we </a:t>
            </a:r>
            <a:endParaRPr lang="en-US" altLang="zh-CN" dirty="0" smtClean="0"/>
          </a:p>
          <a:p>
            <a:r>
              <a:rPr lang="en-US" altLang="zh-CN" dirty="0" smtClean="0"/>
              <a:t>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5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超简约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323E50"/>
      </a:accent2>
      <a:accent3>
        <a:srgbClr val="92979E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484</Words>
  <Application>Microsoft Office PowerPoint</Application>
  <PresentationFormat>宽屏</PresentationFormat>
  <Paragraphs>113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微软雅黑</vt:lpstr>
      <vt:lpstr>Chaparral Pro Light</vt:lpstr>
      <vt:lpstr>Myriad Pro</vt:lpstr>
      <vt:lpstr>Arial</vt:lpstr>
      <vt:lpstr>方正兰亭超细黑简体</vt:lpstr>
      <vt:lpstr>Adobe Gothic Std B</vt:lpstr>
      <vt:lpstr>宋体</vt:lpstr>
      <vt:lpstr>Agency FB</vt:lpstr>
      <vt:lpstr>等线</vt:lpstr>
      <vt:lpstr>Aqua Grotesque</vt:lpstr>
      <vt:lpstr>微软雅黑 Light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 Zhou</dc:creator>
  <cp:lastModifiedBy>陈吕劼</cp:lastModifiedBy>
  <cp:revision>74</cp:revision>
  <dcterms:created xsi:type="dcterms:W3CDTF">2016-03-28T07:12:34Z</dcterms:created>
  <dcterms:modified xsi:type="dcterms:W3CDTF">2016-03-30T09:21:54Z</dcterms:modified>
</cp:coreProperties>
</file>