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698" r:id="rId3"/>
    <p:sldId id="699" r:id="rId4"/>
    <p:sldId id="680" r:id="rId5"/>
    <p:sldId id="704" r:id="rId6"/>
    <p:sldId id="7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73"/>
    <p:restoredTop sz="94169"/>
  </p:normalViewPr>
  <p:slideViewPr>
    <p:cSldViewPr snapToGrid="0" snapToObjects="1">
      <p:cViewPr varScale="1">
        <p:scale>
          <a:sx n="188" d="100"/>
          <a:sy n="188" d="100"/>
        </p:scale>
        <p:origin x="216" y="568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554-BF7B-9F40-801F-0ADF61CC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Pipeline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AA9C-A844-8A48-B6A2-F7C25DF3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753952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366915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7A780-3100-3948-B2A5-F0B010F9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2D-0550-4DE7-A024-EE83A718A0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7A4E6-F71E-1149-A875-1EA405C5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Google account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F1ED0-9B07-A440-85B8-A4D0D35C0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6E3C-0EF0-BA45-AAAA-B274D45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google account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22AAE-BA7F-E747-938A-48768D3F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0FCB5-327B-2A4C-97E7-B8DCF173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8" y="898216"/>
            <a:ext cx="7070083" cy="474926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C9183-9263-B149-9E48-998397BDD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0" y="2703324"/>
            <a:ext cx="3230804" cy="348604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0CB1D-357F-344E-8406-49F18E3B7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687" y="2703324"/>
            <a:ext cx="4018947" cy="325645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E3043-D155-1D4B-8FBF-2C0F326D3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194" y="2648048"/>
            <a:ext cx="3929321" cy="3686961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93896-472E-0040-B870-09CF7D1E327D}"/>
              </a:ext>
            </a:extLst>
          </p:cNvPr>
          <p:cNvCxnSpPr>
            <a:cxnSpLocks/>
          </p:cNvCxnSpPr>
          <p:nvPr/>
        </p:nvCxnSpPr>
        <p:spPr>
          <a:xfrm flipH="1">
            <a:off x="1375795" y="1512227"/>
            <a:ext cx="5268286" cy="3778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4EFD4-1CB1-7E4F-BF4D-CA8E2F9BE7D8}"/>
              </a:ext>
            </a:extLst>
          </p:cNvPr>
          <p:cNvSpPr txBox="1"/>
          <p:nvPr/>
        </p:nvSpPr>
        <p:spPr>
          <a:xfrm>
            <a:off x="7672814" y="943454"/>
            <a:ext cx="38347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Start at </a:t>
            </a:r>
            <a:r>
              <a:rPr lang="en-US" sz="1400" dirty="0">
                <a:hlinkClick r:id="rId6"/>
              </a:rPr>
              <a:t>https://colab.research.google.com/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on ‘Sign In’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Create page, add username and </a:t>
            </a:r>
            <a:r>
              <a:rPr lang="en-US" sz="1400" dirty="0" err="1"/>
              <a:t>pwd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final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to Google </a:t>
            </a:r>
            <a:r>
              <a:rPr lang="en-US" sz="1400" dirty="0" err="1"/>
              <a:t>CoLab</a:t>
            </a:r>
            <a:r>
              <a:rPr lang="en-US" sz="1400" dirty="0"/>
              <a:t>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0FF7A1-F5A5-A347-8322-7CB8EA78ADE9}"/>
              </a:ext>
            </a:extLst>
          </p:cNvPr>
          <p:cNvCxnSpPr/>
          <p:nvPr/>
        </p:nvCxnSpPr>
        <p:spPr>
          <a:xfrm>
            <a:off x="3330429" y="5167618"/>
            <a:ext cx="7885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25C7-9BCE-F04A-89D0-21B266F535D3}"/>
              </a:ext>
            </a:extLst>
          </p:cNvPr>
          <p:cNvCxnSpPr/>
          <p:nvPr/>
        </p:nvCxnSpPr>
        <p:spPr>
          <a:xfrm>
            <a:off x="7380597" y="5152238"/>
            <a:ext cx="7885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823B0-FFE3-FB4B-B7A3-EBEC3DDC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2D-0550-4DE7-A024-EE83A718A0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46956-61EE-254B-8CD9-DEB05E32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Kaggle account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1A205-2F0E-5F4A-8486-461E578A2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77FA-B2EE-AB4D-9F80-52D7B868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Kaggle account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3766C-C5D9-EA4A-81F6-2E502FA5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F3DFD-844B-A44C-8BF0-81FB5DB9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6" y="1420163"/>
            <a:ext cx="4189216" cy="3270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D4DD3-155A-964C-8ABA-41715D2F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271" y="1420163"/>
            <a:ext cx="1971036" cy="2255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C29F9-469D-564F-9AAA-EE3E7F0E2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906" y="1428749"/>
            <a:ext cx="2029968" cy="2175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8DB0B-255B-5542-AC77-C9420472F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032" y="1420163"/>
            <a:ext cx="2014248" cy="29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9E3E-F80A-A144-B0B6-E37DA81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Kaggle API Token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E7ECF-D96F-7447-8567-96786F8D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46651-B5FC-2E4D-A3DB-912CD903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2" y="1612053"/>
            <a:ext cx="4402519" cy="3241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BA185-FC89-794B-83F9-909CEEC2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40" y="1612053"/>
            <a:ext cx="2639533" cy="252222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ECB6DD-76CD-2A4D-8B35-E2975F4338CF}"/>
              </a:ext>
            </a:extLst>
          </p:cNvPr>
          <p:cNvSpPr/>
          <p:nvPr/>
        </p:nvSpPr>
        <p:spPr>
          <a:xfrm>
            <a:off x="5428826" y="1706880"/>
            <a:ext cx="1334347" cy="257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your name is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D351C-DD00-BD43-BCCD-7C5F8AC96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33" y="2894164"/>
            <a:ext cx="6096000" cy="149013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669E20F-A075-9447-BBF4-DA3CB279ACFD}"/>
              </a:ext>
            </a:extLst>
          </p:cNvPr>
          <p:cNvSpPr/>
          <p:nvPr/>
        </p:nvSpPr>
        <p:spPr>
          <a:xfrm>
            <a:off x="5025976" y="2384914"/>
            <a:ext cx="1379542" cy="44290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A7AE0D-C1CB-8F41-9A49-14B5CC2E7415}"/>
              </a:ext>
            </a:extLst>
          </p:cNvPr>
          <p:cNvSpPr/>
          <p:nvPr/>
        </p:nvSpPr>
        <p:spPr>
          <a:xfrm>
            <a:off x="5687533" y="3912821"/>
            <a:ext cx="1379542" cy="44290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3EE20-D487-A640-89BB-3749D6DFF949}"/>
              </a:ext>
            </a:extLst>
          </p:cNvPr>
          <p:cNvSpPr/>
          <p:nvPr/>
        </p:nvSpPr>
        <p:spPr>
          <a:xfrm>
            <a:off x="4283127" y="1643283"/>
            <a:ext cx="742849" cy="30921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EEC89-1E5C-AF49-8633-20976D5A2716}"/>
              </a:ext>
            </a:extLst>
          </p:cNvPr>
          <p:cNvSpPr txBox="1"/>
          <p:nvPr/>
        </p:nvSpPr>
        <p:spPr>
          <a:xfrm>
            <a:off x="4908451" y="4682714"/>
            <a:ext cx="6853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After logging in, click on the icon at the top-right of the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‘Account’.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Scroll down on the Account page to ‘Create New API Token’.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Save the token.  It will be saved as </a:t>
            </a:r>
            <a:r>
              <a:rPr lang="en-US" dirty="0" err="1"/>
              <a:t>kaggle.json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90D9C-C8F6-FC42-8964-B9880CF0C3F7}"/>
              </a:ext>
            </a:extLst>
          </p:cNvPr>
          <p:cNvSpPr txBox="1"/>
          <p:nvPr/>
        </p:nvSpPr>
        <p:spPr>
          <a:xfrm>
            <a:off x="4418091" y="1667083"/>
            <a:ext cx="2349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08F73-4C14-A142-8B67-21F43EBCA15E}"/>
              </a:ext>
            </a:extLst>
          </p:cNvPr>
          <p:cNvSpPr txBox="1"/>
          <p:nvPr/>
        </p:nvSpPr>
        <p:spPr>
          <a:xfrm>
            <a:off x="5861095" y="2416906"/>
            <a:ext cx="2349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CA75D-4D89-094A-985B-6F98FC764D11}"/>
              </a:ext>
            </a:extLst>
          </p:cNvPr>
          <p:cNvSpPr txBox="1"/>
          <p:nvPr/>
        </p:nvSpPr>
        <p:spPr>
          <a:xfrm>
            <a:off x="5743643" y="4016078"/>
            <a:ext cx="2349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5934727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23665</TotalTime>
  <Words>120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Wingdings</vt:lpstr>
      <vt:lpstr>Wronski Template_11.24.2020</vt:lpstr>
      <vt:lpstr>Creating a Pipeline with Python</vt:lpstr>
      <vt:lpstr>Create a Google account</vt:lpstr>
      <vt:lpstr>Create a google account</vt:lpstr>
      <vt:lpstr>Create a Kaggle account</vt:lpstr>
      <vt:lpstr>Create a Kaggle account</vt:lpstr>
      <vt:lpstr>Get a Kaggle API 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444</cp:revision>
  <cp:lastPrinted>2021-04-19T13:47:08Z</cp:lastPrinted>
  <dcterms:created xsi:type="dcterms:W3CDTF">2021-04-12T14:43:02Z</dcterms:created>
  <dcterms:modified xsi:type="dcterms:W3CDTF">2021-11-23T13:43:16Z</dcterms:modified>
</cp:coreProperties>
</file>