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9"/>
  </p:normalViewPr>
  <p:slideViewPr>
    <p:cSldViewPr snapToGrid="0" snapToObjects="1">
      <p:cViewPr varScale="1">
        <p:scale>
          <a:sx n="83" d="100"/>
          <a:sy n="83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C608-517C-BA4A-8453-F480F829B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697AD-398D-1540-86AA-3B4767695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F7834-F642-E246-853E-5EFD6327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C60D4-8497-E648-97B9-BA65F135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A7B7E-ABDF-264B-99F7-DD6CE36F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3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40B6-7A5D-5E4B-9547-79E2E130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84298-D498-0149-874B-CD2DE36C7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5AE16-9AE1-6A44-B63B-CEFD49A4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4380-E294-0D49-9C0A-8D81CEEC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14560-D3BD-0E44-83F4-52843CD2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2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F6248-AAFC-9B41-8DDA-886B6AEA3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BC230-EDE3-084A-900C-25D427F7D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F4CF6-03F3-3B48-8959-38F9374D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AB4B7-D111-C249-8F79-1C228CB0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98A1C-FE6F-9844-94CB-E705B79E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DDF7-0738-EA4D-81A7-E34A2333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CFE5A-A01F-0141-A770-69AA1945E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86353-F535-1943-98DE-718C43B0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6ED2-BF50-6E4E-9594-DB8FEC98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47BE1-5890-D249-BA0C-9342000F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6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02D2-49B4-9E48-9313-440E30CC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43649-6F75-1045-B7B7-36A2C5CA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CF1D9-D0F6-8D43-82F6-5CA409BC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86BA1-6BC6-0C42-90B8-532CCBB4B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58210-77F6-E742-B996-90D8DD24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9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B700-F8C2-F04F-B002-9EFA1D16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EE02-9D2D-E64B-B43A-F680125B8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69DE9-EC3D-384F-956A-AF161CDA4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8AF03-9D34-7441-8312-E07D10E2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D41E7-9756-8D47-9E75-87A725A9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E873B-4C74-184A-8BD3-4535DEA8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AFE3-9AF5-7F47-BFD3-F2FC7B20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9AE75-7E76-8C4C-9F91-6FC6C8494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B805E-0007-C845-9F56-FB5F213D4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CAE38-150C-0B4D-91DD-9F4EFE9E9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17D6B-D414-D34B-8EF5-FBE8CC69A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B5CB-21EF-5E4F-9F35-F715302B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2/9/22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6C787-0EC4-5B42-90AE-33D89640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FE508-EC3B-8B42-89B5-186C2FDD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8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84FF-E400-214D-90BE-D9A7CC9F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C80EB9-3DD8-5B4B-BF75-383DF8D8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5DED9-5B39-F248-B322-0366DE84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75ADC-3757-8B4B-801E-3AFE5216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6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6A044B-3936-9C45-9216-6A4779E1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2/9/22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FB4F5-44C5-8844-8566-9E9F61BF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5AC44-707F-3F4F-8D6D-22DE79EA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2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74B1-6D84-A84F-B05C-B7EE6A2B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184C-3BE7-724B-B27B-C1AFAF35B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C87B6-A74B-E64C-B2A8-4A8B28F45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BC0A5-C4B8-944C-B568-4492CA83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C25E5-C9E8-0841-9F7E-7E041C73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1D02E-68AE-334E-9272-309D689F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B271-4FCE-F24F-86BE-11503D09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7EAC2-2264-234B-A6CE-8145F58F4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30F92-21FF-8547-8D0A-E150EA9F2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6DACC-2F88-2F45-9FB2-7A9604A3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705FC-7DDC-5E4E-8943-36A756BB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BA386-3BC9-6541-8697-57042FD9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0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E1367-28FD-784A-BA87-E7CA3A07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54F77-0BC4-7E44-9C5D-E4CDF65D7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A5603-FE25-524A-BA94-864393916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BC931-1550-6641-8B73-1E92E5DE3DD8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A7225-8F9D-1E4A-B30E-2E02A8B9A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1375C-B1E7-7E46-B4E0-A38235DD6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0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F150BD-2B32-4849-8BAB-3A217F0DEA86}"/>
              </a:ext>
            </a:extLst>
          </p:cNvPr>
          <p:cNvSpPr txBox="1"/>
          <p:nvPr/>
        </p:nvSpPr>
        <p:spPr>
          <a:xfrm>
            <a:off x="729343" y="838200"/>
            <a:ext cx="5564537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Go to </a:t>
            </a:r>
            <a:r>
              <a:rPr lang="en-US" dirty="0" err="1"/>
              <a:t>CoLab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https://colab.research.google.com/</a:t>
            </a:r>
            <a:r>
              <a:rPr lang="en-US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Sign 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If box with orange band does not appear…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From the menu bar select File &gt; Open Notebook.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Go to the </a:t>
            </a:r>
            <a:r>
              <a:rPr lang="en-US" dirty="0" err="1"/>
              <a:t>Github</a:t>
            </a:r>
            <a:r>
              <a:rPr lang="en-US" dirty="0"/>
              <a:t> tab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Search for jimcody2014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Scroll down to find the notebook needed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70A64-8370-3042-84EA-2DB07C057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938" y="313151"/>
            <a:ext cx="5589089" cy="38016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C8BCD5-4D6A-954A-926E-9604C262F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933" y="3056352"/>
            <a:ext cx="5530152" cy="38016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720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50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Cody</dc:creator>
  <cp:lastModifiedBy>James Cody</cp:lastModifiedBy>
  <cp:revision>30</cp:revision>
  <dcterms:created xsi:type="dcterms:W3CDTF">2021-10-12T13:38:34Z</dcterms:created>
  <dcterms:modified xsi:type="dcterms:W3CDTF">2022-02-09T14:38:27Z</dcterms:modified>
</cp:coreProperties>
</file>