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646" r:id="rId3"/>
    <p:sldId id="647" r:id="rId4"/>
    <p:sldId id="673" r:id="rId5"/>
    <p:sldId id="640" r:id="rId6"/>
    <p:sldId id="642" r:id="rId7"/>
    <p:sldId id="643" r:id="rId8"/>
    <p:sldId id="282" r:id="rId9"/>
    <p:sldId id="661" r:id="rId10"/>
    <p:sldId id="662" r:id="rId11"/>
    <p:sldId id="651" r:id="rId12"/>
    <p:sldId id="663" r:id="rId13"/>
    <p:sldId id="6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5"/>
    <p:restoredTop sz="94065"/>
  </p:normalViewPr>
  <p:slideViewPr>
    <p:cSldViewPr snapToGrid="0" snapToObjects="1">
      <p:cViewPr varScale="1">
        <p:scale>
          <a:sx n="189" d="100"/>
          <a:sy n="189" d="100"/>
        </p:scale>
        <p:origin x="168" y="448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Dashboards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753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specifically – </a:t>
            </a:r>
            <a:r>
              <a:rPr lang="en-US" dirty="0" err="1"/>
              <a:t>plotly</a:t>
            </a:r>
            <a:r>
              <a:rPr lang="en-US" dirty="0"/>
              <a:t> &amp; Dash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45AF6-506D-8246-BD32-CCEE90C75A71}"/>
              </a:ext>
            </a:extLst>
          </p:cNvPr>
          <p:cNvSpPr txBox="1"/>
          <p:nvPr/>
        </p:nvSpPr>
        <p:spPr>
          <a:xfrm>
            <a:off x="5257799" y="3535252"/>
            <a:ext cx="64046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We are going to be using kaggle.com to run our python code.</a:t>
            </a:r>
          </a:p>
          <a:p>
            <a:pPr>
              <a:spcAft>
                <a:spcPts val="1200"/>
              </a:spcAft>
            </a:pPr>
            <a:r>
              <a:rPr lang="en-US" dirty="0"/>
              <a:t>If you do not already have a kaggle account, please take a few minutes now to create one.  Select ‘Register’</a:t>
            </a:r>
          </a:p>
          <a:p>
            <a:pPr marL="460375" indent="-2238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use your CDC email</a:t>
            </a:r>
          </a:p>
          <a:p>
            <a:pPr marL="460375" indent="-2238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no cost associated with the account.</a:t>
            </a:r>
          </a:p>
          <a:p>
            <a:pPr marL="460375" indent="-2238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 will be giving you code that we will upload to kaggle.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760584" y="2138463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649047" y="212782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954273" y="2138771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540805" y="2260402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986866" y="4550156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790260" y="3316171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231782" y="4450976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238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Matplotlib/Seaborn: 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5DF-34A7-194D-B5D6-8CB3B05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graph objects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C18E-4809-8948-8287-F1FC75A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343-DC99-864F-B0AD-2DEAAD49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2" y="1470178"/>
            <a:ext cx="7101928" cy="4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2 - Dash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659731" y="126589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548194" y="1255257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853420" y="126620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439952" y="1387833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886013" y="3677587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689407" y="2443602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130929" y="3578407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B1056-6C44-EF44-BE8A-EF7F8BFAB816}"/>
              </a:ext>
            </a:extLst>
          </p:cNvPr>
          <p:cNvSpPr txBox="1"/>
          <p:nvPr/>
        </p:nvSpPr>
        <p:spPr>
          <a:xfrm>
            <a:off x="5392271" y="3928459"/>
            <a:ext cx="2204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Today</a:t>
            </a:r>
          </a:p>
          <a:p>
            <a:r>
              <a:rPr lang="en-US" dirty="0" err="1"/>
              <a:t>plotly</a:t>
            </a:r>
            <a:r>
              <a:rPr lang="en-US" dirty="0"/>
              <a:t> go</a:t>
            </a:r>
          </a:p>
          <a:p>
            <a:pPr marL="288925" indent="-168275">
              <a:buFont typeface="Arial" panose="020B0604020202020204" pitchFamily="34" charset="0"/>
              <a:buChar char="•"/>
            </a:pPr>
            <a:r>
              <a:rPr lang="en-US" dirty="0"/>
              <a:t>scatterplots</a:t>
            </a:r>
          </a:p>
          <a:p>
            <a:pPr marL="288925" indent="-168275">
              <a:buFont typeface="Arial" panose="020B0604020202020204" pitchFamily="34" charset="0"/>
              <a:buChar char="•"/>
            </a:pPr>
            <a:r>
              <a:rPr lang="en-US" dirty="0"/>
              <a:t>line plots</a:t>
            </a:r>
          </a:p>
          <a:p>
            <a:pPr marL="6350"/>
            <a:r>
              <a:rPr lang="en-US" dirty="0"/>
              <a:t>Build a dashboard</a:t>
            </a:r>
          </a:p>
          <a:p>
            <a:pPr marL="6350"/>
            <a:r>
              <a:rPr lang="en-US" dirty="0"/>
              <a:t>Review deployment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4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282-FEE0-E84F-B544-A717BDDB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2BF2-3D5D-1341-B3A7-1187CDD5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31404"/>
            <a:ext cx="3812602" cy="5139373"/>
          </a:xfrm>
        </p:spPr>
        <p:txBody>
          <a:bodyPr/>
          <a:lstStyle/>
          <a:p>
            <a:r>
              <a:rPr lang="en-US" sz="1600" dirty="0"/>
              <a:t>From the Home page select </a:t>
            </a:r>
            <a:r>
              <a:rPr lang="en-US" sz="1600" b="1" dirty="0"/>
              <a:t>Code</a:t>
            </a:r>
            <a:r>
              <a:rPr lang="en-US" sz="1600" dirty="0"/>
              <a:t>.</a:t>
            </a:r>
          </a:p>
          <a:p>
            <a:r>
              <a:rPr lang="en-US" sz="1600" dirty="0"/>
              <a:t>Select </a:t>
            </a:r>
            <a:r>
              <a:rPr lang="en-US" sz="1600" b="1" dirty="0"/>
              <a:t>New Notebook</a:t>
            </a:r>
            <a:r>
              <a:rPr lang="en-US" sz="1600" dirty="0"/>
              <a:t>.</a:t>
            </a:r>
          </a:p>
          <a:p>
            <a:r>
              <a:rPr lang="en-US" sz="1600" dirty="0"/>
              <a:t>It will take a few seconds for the new notebook to prepare.  Wait for the green text box.</a:t>
            </a:r>
          </a:p>
          <a:p>
            <a:r>
              <a:rPr lang="en-US" sz="1600" dirty="0"/>
              <a:t>From the menu bar select File &gt; Upload Notebook.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F93B-93C2-BF4D-B48E-04D076A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C361E-9AD8-E047-B07A-E4283528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68" y="1056066"/>
            <a:ext cx="5282663" cy="17775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401316-B5AA-6241-845C-2CBBBD855E83}"/>
              </a:ext>
            </a:extLst>
          </p:cNvPr>
          <p:cNvSpPr/>
          <p:nvPr/>
        </p:nvSpPr>
        <p:spPr>
          <a:xfrm>
            <a:off x="4868214" y="1835239"/>
            <a:ext cx="811369" cy="21250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4404-4D95-D44F-8473-3DCBC2DB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394" y="2391825"/>
            <a:ext cx="4551677" cy="166942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DDCAAD-F8E9-EC41-A10C-F01BAE2E7356}"/>
              </a:ext>
            </a:extLst>
          </p:cNvPr>
          <p:cNvCxnSpPr>
            <a:stCxn id="6" idx="5"/>
          </p:cNvCxnSpPr>
          <p:nvPr/>
        </p:nvCxnSpPr>
        <p:spPr>
          <a:xfrm>
            <a:off x="5560761" y="2016621"/>
            <a:ext cx="402157" cy="4883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4FA0DD8-C7F2-3340-AC9D-94B16156E026}"/>
              </a:ext>
            </a:extLst>
          </p:cNvPr>
          <p:cNvSpPr/>
          <p:nvPr/>
        </p:nvSpPr>
        <p:spPr>
          <a:xfrm>
            <a:off x="5679583" y="3370943"/>
            <a:ext cx="1532586" cy="48366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E6893D-F30D-CE47-B92C-91EE209A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199" y="3746600"/>
            <a:ext cx="4097628" cy="252417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702DC-18FC-C04F-B66C-4D1CCD2A20B6}"/>
              </a:ext>
            </a:extLst>
          </p:cNvPr>
          <p:cNvCxnSpPr/>
          <p:nvPr/>
        </p:nvCxnSpPr>
        <p:spPr>
          <a:xfrm>
            <a:off x="6836907" y="3925204"/>
            <a:ext cx="402157" cy="4883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6B38B2C-E75B-B943-BCD6-E3D2021E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56" y="4333834"/>
            <a:ext cx="1442313" cy="238518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B3A96CF-F908-9B43-9BA2-3C49490B7545}"/>
              </a:ext>
            </a:extLst>
          </p:cNvPr>
          <p:cNvSpPr/>
          <p:nvPr/>
        </p:nvSpPr>
        <p:spPr>
          <a:xfrm>
            <a:off x="7212169" y="3874568"/>
            <a:ext cx="811369" cy="21250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8F207C-B118-3F4B-80DA-BA41A0301AE7}"/>
              </a:ext>
            </a:extLst>
          </p:cNvPr>
          <p:cNvCxnSpPr>
            <a:cxnSpLocks/>
          </p:cNvCxnSpPr>
          <p:nvPr/>
        </p:nvCxnSpPr>
        <p:spPr>
          <a:xfrm>
            <a:off x="7996643" y="4081205"/>
            <a:ext cx="994196" cy="6646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E6893D-F30D-CE47-B92C-91EE209A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98" y="904823"/>
            <a:ext cx="4097628" cy="252417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C1282-FEE0-E84F-B544-A717BDDB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2BF2-3D5D-1341-B3A7-1187CDD5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31404"/>
            <a:ext cx="2659943" cy="5139373"/>
          </a:xfrm>
        </p:spPr>
        <p:txBody>
          <a:bodyPr/>
          <a:lstStyle/>
          <a:p>
            <a:r>
              <a:rPr lang="en-US" sz="1600" b="1" dirty="0"/>
              <a:t>Browse files </a:t>
            </a:r>
            <a:r>
              <a:rPr lang="en-US" sz="1600" dirty="0"/>
              <a:t>to select the appropriate notebook.</a:t>
            </a:r>
          </a:p>
          <a:p>
            <a:r>
              <a:rPr lang="en-US" sz="1600" dirty="0"/>
              <a:t>Press </a:t>
            </a:r>
            <a:r>
              <a:rPr lang="en-US" sz="1600" b="1" dirty="0"/>
              <a:t>Upload</a:t>
            </a:r>
            <a:r>
              <a:rPr lang="en-US" sz="1600" dirty="0"/>
              <a:t>.</a:t>
            </a:r>
          </a:p>
          <a:p>
            <a:r>
              <a:rPr lang="en-US" sz="1600" dirty="0"/>
              <a:t>Double-click the notebook name to change it.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F93B-93C2-BF4D-B48E-04D076A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AD759-C13B-CF4F-BF59-C9B6F4AA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67" y="1620325"/>
            <a:ext cx="4028513" cy="27112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401316-B5AA-6241-845C-2CBBBD855E83}"/>
              </a:ext>
            </a:extLst>
          </p:cNvPr>
          <p:cNvSpPr/>
          <p:nvPr/>
        </p:nvSpPr>
        <p:spPr>
          <a:xfrm>
            <a:off x="9160743" y="3938606"/>
            <a:ext cx="953037" cy="36512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4EFF06-A185-8040-971E-0494F073B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52" y="3293227"/>
            <a:ext cx="5785625" cy="334583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6DEEB9E-583C-4449-BD1E-2644FFA10BBA}"/>
              </a:ext>
            </a:extLst>
          </p:cNvPr>
          <p:cNvSpPr/>
          <p:nvPr/>
        </p:nvSpPr>
        <p:spPr>
          <a:xfrm>
            <a:off x="3078050" y="3110664"/>
            <a:ext cx="1081826" cy="36512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282-FEE0-E84F-B544-A717BDDB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Dataset to a Kaggle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2BF2-3D5D-1341-B3A7-1187CDD5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31404"/>
            <a:ext cx="2659943" cy="5139373"/>
          </a:xfrm>
        </p:spPr>
        <p:txBody>
          <a:bodyPr/>
          <a:lstStyle/>
          <a:p>
            <a:r>
              <a:rPr lang="en-US" sz="1600" dirty="0"/>
              <a:t>Press the </a:t>
            </a:r>
            <a:r>
              <a:rPr lang="en-US" sz="1600" b="1" dirty="0"/>
              <a:t>Add </a:t>
            </a:r>
            <a:r>
              <a:rPr lang="en-US" sz="1600" dirty="0"/>
              <a:t>data text in the top right corner of the notebook. A new window will appear.</a:t>
            </a:r>
          </a:p>
          <a:p>
            <a:r>
              <a:rPr lang="en-US" sz="1600" dirty="0"/>
              <a:t>In </a:t>
            </a:r>
            <a:r>
              <a:rPr lang="en-US" sz="1600" b="1" dirty="0"/>
              <a:t>Search Datasets </a:t>
            </a:r>
            <a:r>
              <a:rPr lang="en-US" sz="1600" dirty="0"/>
              <a:t>text box, enter </a:t>
            </a:r>
            <a:r>
              <a:rPr lang="en-US" sz="1600" i="1" dirty="0"/>
              <a:t>Cody Practice</a:t>
            </a:r>
            <a:r>
              <a:rPr lang="en-US" sz="1600" dirty="0"/>
              <a:t>.</a:t>
            </a:r>
          </a:p>
          <a:p>
            <a:r>
              <a:rPr lang="en-US" sz="1600" dirty="0"/>
              <a:t>When the list of datasets appears, press the </a:t>
            </a:r>
            <a:r>
              <a:rPr lang="en-US" sz="1600" b="1" dirty="0"/>
              <a:t>Add</a:t>
            </a:r>
            <a:r>
              <a:rPr lang="en-US" sz="1600" dirty="0"/>
              <a:t> button next to </a:t>
            </a:r>
            <a:r>
              <a:rPr lang="en-US" sz="1600" dirty="0" err="1"/>
              <a:t>Cody_Practice</a:t>
            </a:r>
            <a:r>
              <a:rPr lang="en-US" sz="1600" dirty="0"/>
              <a:t>.</a:t>
            </a:r>
          </a:p>
          <a:p>
            <a:r>
              <a:rPr lang="en-US" sz="1600" dirty="0"/>
              <a:t>The dataset – and all of its associated files - will be associated with the notebook.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F93B-93C2-BF4D-B48E-04D076A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08410-4AB5-4B43-A1EF-A6846885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88" y="981953"/>
            <a:ext cx="5828424" cy="4107099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401316-B5AA-6241-845C-2CBBBD855E83}"/>
              </a:ext>
            </a:extLst>
          </p:cNvPr>
          <p:cNvSpPr/>
          <p:nvPr/>
        </p:nvSpPr>
        <p:spPr>
          <a:xfrm>
            <a:off x="7847926" y="1269336"/>
            <a:ext cx="953037" cy="36512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2B903-9995-7241-B320-A60AF8A2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69" y="1784684"/>
            <a:ext cx="4929477" cy="347364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6DEEB9E-583C-4449-BD1E-2644FFA10BBA}"/>
              </a:ext>
            </a:extLst>
          </p:cNvPr>
          <p:cNvSpPr/>
          <p:nvPr/>
        </p:nvSpPr>
        <p:spPr>
          <a:xfrm>
            <a:off x="8469299" y="2012860"/>
            <a:ext cx="1081826" cy="36512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1E039-C2FE-284B-894D-09A84C309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6161"/>
            <a:ext cx="4519679" cy="347364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ECB4F4C-C75B-914A-88CB-051B39F7F328}"/>
              </a:ext>
            </a:extLst>
          </p:cNvPr>
          <p:cNvSpPr/>
          <p:nvPr/>
        </p:nvSpPr>
        <p:spPr>
          <a:xfrm>
            <a:off x="5721531" y="3977856"/>
            <a:ext cx="5088722" cy="47657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01686E-B63E-A247-AE1F-D161F2C7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995" y="4889444"/>
            <a:ext cx="6300651" cy="170602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5601731-8BAE-3F4A-BC0F-479E3AA6D365}"/>
              </a:ext>
            </a:extLst>
          </p:cNvPr>
          <p:cNvSpPr/>
          <p:nvPr/>
        </p:nvSpPr>
        <p:spPr>
          <a:xfrm>
            <a:off x="7814926" y="5189850"/>
            <a:ext cx="2354508" cy="138394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495E-F423-B242-8359-AFFA0D59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kaggle.com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4F44-BC81-FC40-8E72-E21B9803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we are all working with a consistent platform.</a:t>
            </a:r>
          </a:p>
          <a:p>
            <a:r>
              <a:rPr lang="en-US" dirty="0"/>
              <a:t>Uses </a:t>
            </a:r>
            <a:r>
              <a:rPr lang="en-US" dirty="0" err="1"/>
              <a:t>jupyter</a:t>
            </a:r>
            <a:r>
              <a:rPr lang="en-US" dirty="0"/>
              <a:t> notebooks for code writing and execution.</a:t>
            </a:r>
          </a:p>
          <a:p>
            <a:r>
              <a:rPr lang="en-US" dirty="0"/>
              <a:t>Many of datasets to choose from… including several shared by CDC.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3692-1CF1-6C47-91FB-54EA4BF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35838715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21985</TotalTime>
  <Words>511</Words>
  <Application>Microsoft Macintosh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Dashboards with Python</vt:lpstr>
      <vt:lpstr>Upload a notebook</vt:lpstr>
      <vt:lpstr>Upload a notebook</vt:lpstr>
      <vt:lpstr>Add a Dataset to a Kaggle notebook</vt:lpstr>
      <vt:lpstr>Housekeeping</vt:lpstr>
      <vt:lpstr>About me</vt:lpstr>
      <vt:lpstr>Why kaggle.com</vt:lpstr>
      <vt:lpstr>PowerPoint Presentation</vt:lpstr>
      <vt:lpstr>Visualization packages</vt:lpstr>
      <vt:lpstr>Our tasks</vt:lpstr>
      <vt:lpstr>Matplotlib/Seaborn: Two big concepts to keep in mind</vt:lpstr>
      <vt:lpstr>plotly graph objects</vt:lpstr>
      <vt:lpstr>Day 2 - Dash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409</cp:revision>
  <cp:lastPrinted>2021-04-19T13:47:08Z</cp:lastPrinted>
  <dcterms:created xsi:type="dcterms:W3CDTF">2021-04-12T14:43:02Z</dcterms:created>
  <dcterms:modified xsi:type="dcterms:W3CDTF">2021-11-09T12:27:54Z</dcterms:modified>
</cp:coreProperties>
</file>