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4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7013-79B8-CC49-8382-19479ADC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DBA58-5579-F346-A178-7DB0F0D59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4464-8643-3C46-A9D4-599DD5E4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280-0278-914E-AE89-F0DE7872B93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F3D3-7FB4-4849-B76B-329B5FCA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A3730-0DD5-D843-9988-E3214D7C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01A6-2B1A-0A4F-8D19-8783A97F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84E8-E640-B044-A26D-EB23C970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FD842-0AC9-C949-8430-7E4F5F06D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EB8B8-6097-634F-8917-F7F43C36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280-0278-914E-AE89-F0DE7872B93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A2B2-B0B4-1644-90C7-3529FC19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E4062-A1D2-8A4F-922B-B6412126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01A6-2B1A-0A4F-8D19-8783A97F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C4344-71C6-824E-8653-F7F70650D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08D7A-9222-0445-B0B6-2BC97C412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A3DC-8DA6-F742-A9CB-A3AB3AD6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280-0278-914E-AE89-F0DE7872B93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60E2E-A09A-5640-819F-BA59DAC8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BEB71-B785-5F47-B95D-48D975C9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01A6-2B1A-0A4F-8D19-8783A97F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2F6F-15F4-AF4D-96FD-81FB4BCE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1FB0-0E24-1E4B-84A5-D89C07F7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10EC-2678-374D-9B1B-666A90C5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280-0278-914E-AE89-F0DE7872B93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39F0-A979-5342-BB20-9CAE15F9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2A5B-C2EA-4E4B-B75E-87FD774D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01A6-2B1A-0A4F-8D19-8783A97F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2D7C-E0A1-864F-A01C-1EE5BC00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4AAAD-A111-EE4C-A745-B00A7E57C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5EF3-9E68-3947-B839-B706CD3F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280-0278-914E-AE89-F0DE7872B93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FFB3-215F-2A4B-AB97-DFC4DEF8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53F34-1D0A-834F-8EF9-26BA4514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01A6-2B1A-0A4F-8D19-8783A97F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681-4FFC-AD44-A309-7E206EF9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A833-2985-184B-BEFA-351D510AF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AA2B8-BDA1-E240-B01C-F833F68AE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FC8C9-C567-4D47-95D6-ED09840E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280-0278-914E-AE89-F0DE7872B93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7665-DF23-CB46-81B7-0887150D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FD8D9-6F36-3042-B171-F8AEE286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01A6-2B1A-0A4F-8D19-8783A97F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F7BF-A31E-E142-BC29-E4527AA0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57138-7F5C-A64F-B598-E81516224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AE79-57FA-1346-84E0-96C335E1F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AF4A2-24AE-4E49-A55E-14F7DF099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A924-51C4-0C43-AFDD-1A9C0930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9BC06-0B36-3746-A146-B4FAEE61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280-0278-914E-AE89-F0DE7872B93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FA6E9-CFE2-1847-9014-A519EF69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EE49A-F784-1848-8BF9-1296C80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01A6-2B1A-0A4F-8D19-8783A97F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6684-038B-A049-B8F3-672C6371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DF0D8-3D80-1D42-968E-DE2304A3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280-0278-914E-AE89-F0DE7872B93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4A615-BB41-9E4E-8D63-86F080FC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3AC78-55C9-7C46-A58B-A4105B1B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01A6-2B1A-0A4F-8D19-8783A97F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13F9E-3A58-554E-BD0B-E943388E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280-0278-914E-AE89-F0DE7872B93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5788-04EC-314A-A12F-0EF04812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41B02-885F-A04B-AC41-6AA3E251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01A6-2B1A-0A4F-8D19-8783A97F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B41C-AD6D-0041-B5C0-02F1C00B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F101-2E42-D946-A7BA-19E10170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F9AA7-492A-AB4F-B0ED-8468ECEDC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0FCD8-C128-394C-8771-F019AD26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280-0278-914E-AE89-F0DE7872B93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D300-4773-4B49-9590-ADB154C8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E9F74-0AD0-7441-B63C-F0FB6B25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01A6-2B1A-0A4F-8D19-8783A97F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A474-A3AC-7D48-A56B-E6050D6E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65BF2-60CC-774E-9C86-F535B239A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C3FCA-CD10-124E-A980-3F37B02A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D141-EDD8-E546-BAC9-B8CF0659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1280-0278-914E-AE89-F0DE7872B93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104B7-4106-C54E-9100-B1575E7D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DCDB2-71CD-FA4A-8BD6-3E6E0310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01A6-2B1A-0A4F-8D19-8783A97F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3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78972-4FDA-3147-ABD7-214CF2FA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410E-AD36-664D-A54A-68CF696F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3D7A7-6D04-1648-A579-1874C0116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1280-0278-914E-AE89-F0DE7872B93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1A7E-4D60-D344-98FE-B2B6A0096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7CDCC-1C3E-0741-86D6-F2BDACAAE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01A6-2B1A-0A4F-8D19-8783A97F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57F444-F86B-4448-9393-7D56CEB97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7" y="631521"/>
            <a:ext cx="3530600" cy="297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BCB982-E877-9A49-AB15-5FE0E7F639E9}"/>
              </a:ext>
            </a:extLst>
          </p:cNvPr>
          <p:cNvSpPr txBox="1"/>
          <p:nvPr/>
        </p:nvSpPr>
        <p:spPr>
          <a:xfrm>
            <a:off x="620486" y="239486"/>
            <a:ext cx="17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us-map-</a:t>
            </a:r>
            <a:r>
              <a:rPr lang="en-US" dirty="0" err="1"/>
              <a:t>data.csv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181A5-8207-E240-BFFC-BA1B33FF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4" y="4446964"/>
            <a:ext cx="4267200" cy="163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3D977-7524-8640-910F-B975D0481B81}"/>
              </a:ext>
            </a:extLst>
          </p:cNvPr>
          <p:cNvSpPr txBox="1"/>
          <p:nvPr/>
        </p:nvSpPr>
        <p:spPr>
          <a:xfrm>
            <a:off x="1360112" y="4054687"/>
            <a:ext cx="195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org_dashboard.csv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B7517-E7FD-434D-B17D-BC3FB489FAC8}"/>
              </a:ext>
            </a:extLst>
          </p:cNvPr>
          <p:cNvSpPr txBox="1"/>
          <p:nvPr/>
        </p:nvSpPr>
        <p:spPr>
          <a:xfrm>
            <a:off x="168927" y="6071041"/>
            <a:ext cx="287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in interactivity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5E0D2-87D1-BF4E-AAD7-CFEC937B2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928" y="663247"/>
            <a:ext cx="7263579" cy="1588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9C37D9-8D78-6641-8994-9EF45F6C86C5}"/>
              </a:ext>
            </a:extLst>
          </p:cNvPr>
          <p:cNvSpPr txBox="1"/>
          <p:nvPr/>
        </p:nvSpPr>
        <p:spPr>
          <a:xfrm>
            <a:off x="5198595" y="262189"/>
            <a:ext cx="476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COVID-19-geographic-distribution-worldwide.csv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123F0F-AE17-B24F-9752-67E6E1DA2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411" y="3844988"/>
            <a:ext cx="6239062" cy="2410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C89A9A-F805-0745-B053-2965E39469A0}"/>
              </a:ext>
            </a:extLst>
          </p:cNvPr>
          <p:cNvSpPr txBox="1"/>
          <p:nvPr/>
        </p:nvSpPr>
        <p:spPr>
          <a:xfrm>
            <a:off x="5390116" y="3475656"/>
            <a:ext cx="25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outbreaks-dashboard csv</a:t>
            </a:r>
          </a:p>
        </p:txBody>
      </p:sp>
    </p:spTree>
    <p:extLst>
      <p:ext uri="{BB962C8B-B14F-4D97-AF65-F5344CB8AC3E}">
        <p14:creationId xmlns:p14="http://schemas.microsoft.com/office/powerpoint/2010/main" val="205399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BCB982-E877-9A49-AB15-5FE0E7F639E9}"/>
              </a:ext>
            </a:extLst>
          </p:cNvPr>
          <p:cNvSpPr txBox="1"/>
          <p:nvPr/>
        </p:nvSpPr>
        <p:spPr>
          <a:xfrm>
            <a:off x="620486" y="23948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diabetes_for_plotly.csv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180F6C-FAA0-1241-BDDA-A4B0C730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717"/>
            <a:ext cx="12192000" cy="29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1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5</cp:revision>
  <dcterms:created xsi:type="dcterms:W3CDTF">2021-11-06T12:15:28Z</dcterms:created>
  <dcterms:modified xsi:type="dcterms:W3CDTF">2021-11-07T13:46:58Z</dcterms:modified>
</cp:coreProperties>
</file>