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"/>
  </p:notesMasterIdLst>
  <p:sldIdLst>
    <p:sldId id="6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179"/>
    <a:srgbClr val="2BE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045"/>
  </p:normalViewPr>
  <p:slideViewPr>
    <p:cSldViewPr snapToGrid="0" snapToObjects="1">
      <p:cViewPr varScale="1">
        <p:scale>
          <a:sx n="198" d="100"/>
          <a:sy n="198" d="100"/>
        </p:scale>
        <p:origin x="888" y="192"/>
      </p:cViewPr>
      <p:guideLst>
        <p:guide orient="horz" pos="22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6CD49-14BB-CF43-ABEC-D9DBD34BD44E}" type="datetimeFigureOut">
              <a:rPr lang="en-US" smtClean="0"/>
              <a:t>6/29/22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754A7-6861-2540-8096-DBA9519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48406D-82A2-4B89-9C94-5D99AEA75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580" y="-10959"/>
            <a:ext cx="12264197" cy="6903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F0EBD-ED9A-4D9C-BE40-E5495E9D2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800" y="314326"/>
            <a:ext cx="6343650" cy="2247900"/>
          </a:xfrm>
        </p:spPr>
        <p:txBody>
          <a:bodyPr anchor="b"/>
          <a:lstStyle>
            <a:lvl1pPr algn="l">
              <a:lnSpc>
                <a:spcPct val="95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8F5D0-7C2C-4673-89B7-D9048B591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799" y="2781300"/>
            <a:ext cx="6343649" cy="2476500"/>
          </a:xfrm>
        </p:spPr>
        <p:txBody>
          <a:bodyPr/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B76A8-AA3D-4652-A806-81A3D943EB1C}"/>
              </a:ext>
            </a:extLst>
          </p:cNvPr>
          <p:cNvSpPr txBox="1"/>
          <p:nvPr/>
        </p:nvSpPr>
        <p:spPr>
          <a:xfrm>
            <a:off x="5306857" y="6407005"/>
            <a:ext cx="66675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R.J. Wronski Associates, Inc. 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wronskitraining.com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800.634.234 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617.889.1470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710F01F8-DA85-4564-AFC8-C00C36F5F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60" y="1951045"/>
            <a:ext cx="2708911" cy="10969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192AE5-E6BB-4DF8-A708-B8F524607C4D}"/>
              </a:ext>
            </a:extLst>
          </p:cNvPr>
          <p:cNvSpPr/>
          <p:nvPr/>
        </p:nvSpPr>
        <p:spPr>
          <a:xfrm>
            <a:off x="5365020" y="2602686"/>
            <a:ext cx="6166130" cy="59593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9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8B63-769F-4D5E-9989-163A27EA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DFF1-1E65-4063-8EDE-03346B96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5" y="1235676"/>
            <a:ext cx="11757727" cy="5139373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buClr>
                <a:schemeClr val="accent2"/>
              </a:buClr>
              <a:defRPr sz="2400"/>
            </a:lvl1pPr>
            <a:lvl2pPr>
              <a:spcAft>
                <a:spcPts val="1200"/>
              </a:spcAft>
              <a:buClr>
                <a:schemeClr val="accent2"/>
              </a:buClr>
              <a:defRPr sz="2000"/>
            </a:lvl2pPr>
            <a:lvl3pPr>
              <a:spcAft>
                <a:spcPts val="1200"/>
              </a:spcAft>
              <a:buClr>
                <a:schemeClr val="accent2"/>
              </a:buClr>
              <a:defRPr sz="1800"/>
            </a:lvl3pPr>
            <a:lvl4pPr>
              <a:spcAft>
                <a:spcPts val="1200"/>
              </a:spcAft>
              <a:buClr>
                <a:schemeClr val="accent2"/>
              </a:buClr>
              <a:defRPr sz="1600"/>
            </a:lvl4pPr>
            <a:lvl5pPr>
              <a:spcAft>
                <a:spcPts val="1200"/>
              </a:spcAft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5836-EB82-4E32-9794-DC4BA023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C5D5-AA35-B943-B6A5-B0E52E141B2A}" type="datetime1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0C87-748D-4782-A90F-004EEAF8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5E6A-5D45-41E5-81A2-B6676AD0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0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FBD1-69F4-4EFA-BD9E-FDEFEB2D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CF553-3701-42AA-86E2-D178FBAF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B2A-A537-0E46-BBB3-080670C0F82A}" type="datetime1">
              <a:rPr lang="en-US" smtClean="0"/>
              <a:t>6/29/22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20304-29A0-4C1D-86AD-FE4BD78C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9D398-228D-4B2A-BD69-D0710306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0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A3BED-9D75-425D-8234-9E4373C8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3099-2F68-DB44-BD42-F7F98702E92E}" type="datetime1">
              <a:rPr lang="en-US" smtClean="0"/>
              <a:t>6/29/22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1EC4E-B721-4267-AD77-21C6C90E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9D6E9-3B6F-451C-AD07-67EC2BC0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7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_CustomColor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1606DA-266F-485E-92B8-66051609F5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2" y="-9525"/>
            <a:ext cx="12264193" cy="690371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6664-7A36-465B-A73D-5060F4B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72472D-0550-4DE7-A024-EE83A718A0A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C898F2-1C6E-4BD8-9BC9-0A1F2513743E}"/>
              </a:ext>
            </a:extLst>
          </p:cNvPr>
          <p:cNvGrpSpPr/>
          <p:nvPr userDrawn="1"/>
        </p:nvGrpSpPr>
        <p:grpSpPr>
          <a:xfrm>
            <a:off x="-9525" y="-11875"/>
            <a:ext cx="4611925" cy="4020350"/>
            <a:chOff x="0" y="-11875"/>
            <a:chExt cx="4611925" cy="402035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458CC2-0CC3-4DD8-8419-BC93161710D6}"/>
                </a:ext>
              </a:extLst>
            </p:cNvPr>
            <p:cNvSpPr/>
            <p:nvPr/>
          </p:nvSpPr>
          <p:spPr>
            <a:xfrm>
              <a:off x="0" y="-11875"/>
              <a:ext cx="4611925" cy="4020350"/>
            </a:xfrm>
            <a:custGeom>
              <a:avLst/>
              <a:gdLst>
                <a:gd name="connsiteX0" fmla="*/ 0 w 4611925"/>
                <a:gd name="connsiteY0" fmla="*/ 0 h 4020350"/>
                <a:gd name="connsiteX1" fmla="*/ 4267370 w 4611925"/>
                <a:gd name="connsiteY1" fmla="*/ 0 h 4020350"/>
                <a:gd name="connsiteX2" fmla="*/ 4285802 w 4611925"/>
                <a:gd name="connsiteY2" fmla="*/ 30340 h 4020350"/>
                <a:gd name="connsiteX3" fmla="*/ 4611925 w 4611925"/>
                <a:gd name="connsiteY3" fmla="*/ 1318298 h 4020350"/>
                <a:gd name="connsiteX4" fmla="*/ 1909873 w 4611925"/>
                <a:gd name="connsiteY4" fmla="*/ 4020350 h 4020350"/>
                <a:gd name="connsiteX5" fmla="*/ 191117 w 4611925"/>
                <a:gd name="connsiteY5" fmla="*/ 3403333 h 4020350"/>
                <a:gd name="connsiteX6" fmla="*/ 0 w 4611925"/>
                <a:gd name="connsiteY6" fmla="*/ 3229633 h 4020350"/>
                <a:gd name="connsiteX7" fmla="*/ 0 w 4611925"/>
                <a:gd name="connsiteY7" fmla="*/ 0 h 402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11925" h="4020350">
                  <a:moveTo>
                    <a:pt x="0" y="0"/>
                  </a:moveTo>
                  <a:lnTo>
                    <a:pt x="4267370" y="0"/>
                  </a:lnTo>
                  <a:lnTo>
                    <a:pt x="4285802" y="30340"/>
                  </a:lnTo>
                  <a:cubicBezTo>
                    <a:pt x="4493786" y="413202"/>
                    <a:pt x="4611925" y="851954"/>
                    <a:pt x="4611925" y="1318298"/>
                  </a:cubicBezTo>
                  <a:cubicBezTo>
                    <a:pt x="4611925" y="2810600"/>
                    <a:pt x="3402175" y="4020350"/>
                    <a:pt x="1909873" y="4020350"/>
                  </a:cubicBezTo>
                  <a:cubicBezTo>
                    <a:pt x="1256991" y="4020350"/>
                    <a:pt x="658191" y="3788796"/>
                    <a:pt x="191117" y="3403333"/>
                  </a:cubicBezTo>
                  <a:lnTo>
                    <a:pt x="0" y="322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 descr="List of dates on a digital screen">
              <a:extLst>
                <a:ext uri="{FF2B5EF4-FFF2-40B4-BE49-F238E27FC236}">
                  <a16:creationId xmlns:a16="http://schemas.microsoft.com/office/drawing/2014/main" id="{63ECFA15-9022-48BD-81AC-A92E2D894C93}"/>
                </a:ext>
              </a:extLst>
            </p:cNvPr>
            <p:cNvSpPr/>
            <p:nvPr/>
          </p:nvSpPr>
          <p:spPr>
            <a:xfrm>
              <a:off x="0" y="-11875"/>
              <a:ext cx="4312124" cy="3733005"/>
            </a:xfrm>
            <a:custGeom>
              <a:avLst/>
              <a:gdLst>
                <a:gd name="connsiteX0" fmla="*/ 0 w 4312124"/>
                <a:gd name="connsiteY0" fmla="*/ 0 h 3733005"/>
                <a:gd name="connsiteX1" fmla="*/ 3926035 w 4312124"/>
                <a:gd name="connsiteY1" fmla="*/ 0 h 3733005"/>
                <a:gd name="connsiteX2" fmla="*/ 4019594 w 4312124"/>
                <a:gd name="connsiteY2" fmla="*/ 154003 h 3733005"/>
                <a:gd name="connsiteX3" fmla="*/ 4312124 w 4312124"/>
                <a:gd name="connsiteY3" fmla="*/ 1309290 h 3733005"/>
                <a:gd name="connsiteX4" fmla="*/ 1888408 w 4312124"/>
                <a:gd name="connsiteY4" fmla="*/ 3733005 h 3733005"/>
                <a:gd name="connsiteX5" fmla="*/ 18151 w 4312124"/>
                <a:gd name="connsiteY5" fmla="*/ 2850998 h 3733005"/>
                <a:gd name="connsiteX6" fmla="*/ 0 w 4312124"/>
                <a:gd name="connsiteY6" fmla="*/ 2826725 h 3733005"/>
                <a:gd name="connsiteX7" fmla="*/ 0 w 4312124"/>
                <a:gd name="connsiteY7" fmla="*/ 0 h 3733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2124" h="3733005">
                  <a:moveTo>
                    <a:pt x="0" y="0"/>
                  </a:moveTo>
                  <a:lnTo>
                    <a:pt x="3926035" y="0"/>
                  </a:lnTo>
                  <a:lnTo>
                    <a:pt x="4019594" y="154003"/>
                  </a:lnTo>
                  <a:cubicBezTo>
                    <a:pt x="4206154" y="497428"/>
                    <a:pt x="4312124" y="890984"/>
                    <a:pt x="4312124" y="1309290"/>
                  </a:cubicBezTo>
                  <a:cubicBezTo>
                    <a:pt x="4312124" y="2647871"/>
                    <a:pt x="3226989" y="3733005"/>
                    <a:pt x="1888408" y="3733005"/>
                  </a:cubicBezTo>
                  <a:cubicBezTo>
                    <a:pt x="1135456" y="3733005"/>
                    <a:pt x="462697" y="3389662"/>
                    <a:pt x="18151" y="2850998"/>
                  </a:cubicBezTo>
                  <a:lnTo>
                    <a:pt x="0" y="2826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7DCC9A05-E1E1-734D-977B-663BB81A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937" y="321276"/>
            <a:ext cx="6742499" cy="1416910"/>
          </a:xfrm>
        </p:spPr>
        <p:txBody>
          <a:bodyPr anchor="b"/>
          <a:lstStyle>
            <a:lvl1pPr algn="l">
              <a:defRPr lang="en-US" sz="40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D32C1AD-BDEF-B64D-B88C-3047164B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0937" y="2295313"/>
            <a:ext cx="6742500" cy="506956"/>
          </a:xfrm>
        </p:spPr>
        <p:txBody>
          <a:bodyPr/>
          <a:lstStyle>
            <a:lvl1pPr marL="0" indent="0" algn="l">
              <a:buNone/>
              <a:defRPr 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F2E3EF-D0E3-D645-8BD0-CFB9F14C5BEB}"/>
              </a:ext>
            </a:extLst>
          </p:cNvPr>
          <p:cNvSpPr/>
          <p:nvPr userDrawn="1"/>
        </p:nvSpPr>
        <p:spPr>
          <a:xfrm>
            <a:off x="5045283" y="1903857"/>
            <a:ext cx="6217920" cy="48023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3089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21F27E2-859D-406D-B8EB-E3A6B08C53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2" y="7053"/>
            <a:ext cx="12182975" cy="685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C0DA54-A4C4-40E3-BBE2-E0485ED2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85" y="284205"/>
            <a:ext cx="11757727" cy="6140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65D9-DE62-46A5-B99E-CD7E1FA6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85" y="979136"/>
            <a:ext cx="11757727" cy="539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3D3B8-EFC9-477A-BD15-20145F95D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8485" y="63802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C0172C-FD34-6441-9CDA-4D44D472119C}" type="datetime1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4C86-FDE8-41C7-9F1D-E9ED1C86A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802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79F4E-A2A4-42BA-89F6-9A56CF19B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FF9683-F60F-431F-A4D9-1907C9D8C179}"/>
              </a:ext>
            </a:extLst>
          </p:cNvPr>
          <p:cNvSpPr/>
          <p:nvPr/>
        </p:nvSpPr>
        <p:spPr>
          <a:xfrm>
            <a:off x="288195" y="173431"/>
            <a:ext cx="11608530" cy="105575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7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6" r:id="rId4"/>
    <p:sldLayoutId id="214748366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4263" indent="-227013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9075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85950" indent="-1698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A8A6-A755-D7B1-C338-BD21597B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 Dashboard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16A260-592A-CB11-C87E-7C70650B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CB2D7A-AE52-9FD3-EE42-43DC5F5275F2}"/>
              </a:ext>
            </a:extLst>
          </p:cNvPr>
          <p:cNvSpPr/>
          <p:nvPr/>
        </p:nvSpPr>
        <p:spPr>
          <a:xfrm>
            <a:off x="953037" y="1931831"/>
            <a:ext cx="1680693" cy="8049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Machine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30A9F6-ABE3-23BC-CAAE-E1EE452625A6}"/>
              </a:ext>
            </a:extLst>
          </p:cNvPr>
          <p:cNvSpPr/>
          <p:nvPr/>
        </p:nvSpPr>
        <p:spPr>
          <a:xfrm>
            <a:off x="5154052" y="1981200"/>
            <a:ext cx="1680693" cy="8049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GitHub/</a:t>
            </a:r>
          </a:p>
          <a:p>
            <a:pPr algn="ctr"/>
            <a:r>
              <a:rPr lang="en-US" dirty="0"/>
              <a:t>Bitbucket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96E001-F180-9A27-9AFF-C1A677F3E55B}"/>
              </a:ext>
            </a:extLst>
          </p:cNvPr>
          <p:cNvSpPr/>
          <p:nvPr/>
        </p:nvSpPr>
        <p:spPr>
          <a:xfrm>
            <a:off x="9355067" y="1981200"/>
            <a:ext cx="1680693" cy="8049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625257-A3AD-3BDE-E565-4DC9D90F33CE}"/>
              </a:ext>
            </a:extLst>
          </p:cNvPr>
          <p:cNvSpPr txBox="1"/>
          <p:nvPr/>
        </p:nvSpPr>
        <p:spPr>
          <a:xfrm>
            <a:off x="1033891" y="2927763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Diabetes.py</a:t>
            </a:r>
            <a:endParaRPr lang="en-US" sz="1200" dirty="0"/>
          </a:p>
          <a:p>
            <a:r>
              <a:rPr lang="en-US" sz="1200" dirty="0" err="1"/>
              <a:t>Requirements.txt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012EFD-F384-377E-67A0-ABB15BE520A1}"/>
              </a:ext>
            </a:extLst>
          </p:cNvPr>
          <p:cNvSpPr txBox="1"/>
          <p:nvPr/>
        </p:nvSpPr>
        <p:spPr>
          <a:xfrm>
            <a:off x="5646386" y="2927763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storage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A1EDC-16D6-F3AC-6959-3CF8686E1017}"/>
              </a:ext>
            </a:extLst>
          </p:cNvPr>
          <p:cNvSpPr txBox="1"/>
          <p:nvPr/>
        </p:nvSpPr>
        <p:spPr>
          <a:xfrm>
            <a:off x="9455119" y="2835429"/>
            <a:ext cx="1983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Upload code</a:t>
            </a:r>
          </a:p>
          <a:p>
            <a:r>
              <a:rPr lang="en-US" sz="1200" dirty="0"/>
              <a:t>Create virtual environment</a:t>
            </a:r>
          </a:p>
          <a:p>
            <a:r>
              <a:rPr lang="en-US" sz="1200" dirty="0"/>
              <a:t>Install dependencies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B03ADE-8B25-B958-8BF2-76728461901C}"/>
              </a:ext>
            </a:extLst>
          </p:cNvPr>
          <p:cNvSpPr txBox="1"/>
          <p:nvPr/>
        </p:nvSpPr>
        <p:spPr>
          <a:xfrm>
            <a:off x="753414" y="5447763"/>
            <a:ext cx="372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process is VERY </a:t>
            </a:r>
            <a:r>
              <a:rPr lang="en-US"/>
              <a:t>site specific.</a:t>
            </a:r>
          </a:p>
        </p:txBody>
      </p:sp>
    </p:spTree>
    <p:extLst>
      <p:ext uri="{BB962C8B-B14F-4D97-AF65-F5344CB8AC3E}">
        <p14:creationId xmlns:p14="http://schemas.microsoft.com/office/powerpoint/2010/main" val="794480167"/>
      </p:ext>
    </p:extLst>
  </p:cSld>
  <p:clrMapOvr>
    <a:masterClrMapping/>
  </p:clrMapOvr>
</p:sld>
</file>

<file path=ppt/theme/theme1.xml><?xml version="1.0" encoding="utf-8"?>
<a:theme xmlns:a="http://schemas.openxmlformats.org/drawingml/2006/main" name="Wronski Template_11.24.2020">
  <a:themeElements>
    <a:clrScheme name="Wronski_11.2020">
      <a:dk1>
        <a:sysClr val="windowText" lastClr="000000"/>
      </a:dk1>
      <a:lt1>
        <a:sysClr val="window" lastClr="FFFFFF"/>
      </a:lt1>
      <a:dk2>
        <a:srgbClr val="1E2C5B"/>
      </a:dk2>
      <a:lt2>
        <a:srgbClr val="6C9ED8"/>
      </a:lt2>
      <a:accent1>
        <a:srgbClr val="AE0419"/>
      </a:accent1>
      <a:accent2>
        <a:srgbClr val="1C4179"/>
      </a:accent2>
      <a:accent3>
        <a:srgbClr val="D36207"/>
      </a:accent3>
      <a:accent4>
        <a:srgbClr val="EBA900"/>
      </a:accent4>
      <a:accent5>
        <a:srgbClr val="446BA5"/>
      </a:accent5>
      <a:accent6>
        <a:srgbClr val="1D7736"/>
      </a:accent6>
      <a:hlink>
        <a:srgbClr val="AE0419"/>
      </a:hlink>
      <a:folHlink>
        <a:srgbClr val="899BD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Wronski Template 2021</Template>
  <TotalTime>22037</TotalTime>
  <Words>32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Franklin Gothic Book</vt:lpstr>
      <vt:lpstr>Wingdings</vt:lpstr>
      <vt:lpstr>Wronski Template_11.24.2020</vt:lpstr>
      <vt:lpstr>Deploying a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Cody</dc:creator>
  <cp:lastModifiedBy>James Cody</cp:lastModifiedBy>
  <cp:revision>416</cp:revision>
  <cp:lastPrinted>2021-04-19T13:47:08Z</cp:lastPrinted>
  <dcterms:created xsi:type="dcterms:W3CDTF">2021-04-12T14:43:02Z</dcterms:created>
  <dcterms:modified xsi:type="dcterms:W3CDTF">2022-06-29T10:39:20Z</dcterms:modified>
</cp:coreProperties>
</file>