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sldIdLst>
    <p:sldId id="698" r:id="rId2"/>
    <p:sldId id="6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68"/>
    <p:restoredTop sz="94150"/>
  </p:normalViewPr>
  <p:slideViewPr>
    <p:cSldViewPr snapToGrid="0" snapToObjects="1">
      <p:cViewPr varScale="1">
        <p:scale>
          <a:sx n="116" d="100"/>
          <a:sy n="116" d="100"/>
        </p:scale>
        <p:origin x="1488" y="184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7A780-3100-3948-B2A5-F0B010F9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2D-0550-4DE7-A024-EE83A718A0A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7A4E6-F71E-1149-A875-1EA405C5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Google account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F1ED0-9B07-A440-85B8-A4D0D35C0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6E3C-0EF0-BA45-AAAA-B274D45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google account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22AAE-BA7F-E747-938A-48768D3F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0FCB5-327B-2A4C-97E7-B8DCF173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8" y="898216"/>
            <a:ext cx="7070083" cy="474926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C9183-9263-B149-9E48-998397BDD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0" y="2703324"/>
            <a:ext cx="3230804" cy="348604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0CB1D-357F-344E-8406-49F18E3B7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687" y="2703324"/>
            <a:ext cx="4018947" cy="325645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E3043-D155-1D4B-8FBF-2C0F326D3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194" y="2648048"/>
            <a:ext cx="3929321" cy="3686961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93896-472E-0040-B870-09CF7D1E327D}"/>
              </a:ext>
            </a:extLst>
          </p:cNvPr>
          <p:cNvCxnSpPr>
            <a:cxnSpLocks/>
          </p:cNvCxnSpPr>
          <p:nvPr/>
        </p:nvCxnSpPr>
        <p:spPr>
          <a:xfrm flipH="1">
            <a:off x="1375795" y="1512227"/>
            <a:ext cx="5268286" cy="3778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4EFD4-1CB1-7E4F-BF4D-CA8E2F9BE7D8}"/>
              </a:ext>
            </a:extLst>
          </p:cNvPr>
          <p:cNvSpPr txBox="1"/>
          <p:nvPr/>
        </p:nvSpPr>
        <p:spPr>
          <a:xfrm>
            <a:off x="7672814" y="943454"/>
            <a:ext cx="38347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Start at </a:t>
            </a:r>
            <a:r>
              <a:rPr lang="en-US" sz="1400" dirty="0">
                <a:hlinkClick r:id="rId6"/>
              </a:rPr>
              <a:t>https://colab.research.google.com/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on ‘Sign In’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Create page, add username and </a:t>
            </a:r>
            <a:r>
              <a:rPr lang="en-US" sz="1400" dirty="0" err="1"/>
              <a:t>pwd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final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to Google </a:t>
            </a:r>
            <a:r>
              <a:rPr lang="en-US" sz="1400" dirty="0" err="1"/>
              <a:t>CoLab</a:t>
            </a:r>
            <a:r>
              <a:rPr lang="en-US" sz="1400" dirty="0"/>
              <a:t>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0FF7A1-F5A5-A347-8322-7CB8EA78ADE9}"/>
              </a:ext>
            </a:extLst>
          </p:cNvPr>
          <p:cNvCxnSpPr/>
          <p:nvPr/>
        </p:nvCxnSpPr>
        <p:spPr>
          <a:xfrm>
            <a:off x="3330429" y="5167618"/>
            <a:ext cx="7885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25C7-9BCE-F04A-89D0-21B266F535D3}"/>
              </a:ext>
            </a:extLst>
          </p:cNvPr>
          <p:cNvCxnSpPr/>
          <p:nvPr/>
        </p:nvCxnSpPr>
        <p:spPr>
          <a:xfrm>
            <a:off x="7380597" y="5152238"/>
            <a:ext cx="7885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1186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23665</TotalTime>
  <Words>46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Franklin Gothic Book</vt:lpstr>
      <vt:lpstr>Wingdings</vt:lpstr>
      <vt:lpstr>Wronski Template_11.24.2020</vt:lpstr>
      <vt:lpstr>Create a Google account</vt:lpstr>
      <vt:lpstr>Create a google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445</cp:revision>
  <cp:lastPrinted>2021-04-19T13:47:08Z</cp:lastPrinted>
  <dcterms:created xsi:type="dcterms:W3CDTF">2021-04-12T14:43:02Z</dcterms:created>
  <dcterms:modified xsi:type="dcterms:W3CDTF">2022-06-22T10:16:50Z</dcterms:modified>
</cp:coreProperties>
</file>