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C608-517C-BA4A-8453-F480F829B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697AD-398D-1540-86AA-3B4767695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F7834-F642-E246-853E-5EFD6327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931-1550-6641-8B73-1E92E5DE3DD8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C60D4-8497-E648-97B9-BA65F135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A7B7E-ABDF-264B-99F7-DD6CE36F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3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40B6-7A5D-5E4B-9547-79E2E130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84298-D498-0149-874B-CD2DE36C7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5AE16-9AE1-6A44-B63B-CEFD49A44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931-1550-6641-8B73-1E92E5DE3DD8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54380-E294-0D49-9C0A-8D81CEEC5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14560-D3BD-0E44-83F4-52843CD2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2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F6248-AAFC-9B41-8DDA-886B6AEA3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BC230-EDE3-084A-900C-25D427F7D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F4CF6-03F3-3B48-8959-38F9374D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931-1550-6641-8B73-1E92E5DE3DD8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AB4B7-D111-C249-8F79-1C228CB0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98A1C-FE6F-9844-94CB-E705B79E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DDF7-0738-EA4D-81A7-E34A2333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CFE5A-A01F-0141-A770-69AA1945E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86353-F535-1943-98DE-718C43B0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931-1550-6641-8B73-1E92E5DE3DD8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6ED2-BF50-6E4E-9594-DB8FEC98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47BE1-5890-D249-BA0C-9342000F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6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02D2-49B4-9E48-9313-440E30CC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43649-6F75-1045-B7B7-36A2C5CA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CF1D9-D0F6-8D43-82F6-5CA409BC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931-1550-6641-8B73-1E92E5DE3DD8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86BA1-6BC6-0C42-90B8-532CCBB4B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58210-77F6-E742-B996-90D8DD240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9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B700-F8C2-F04F-B002-9EFA1D16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6EE02-9D2D-E64B-B43A-F680125B8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69DE9-EC3D-384F-956A-AF161CDA4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8AF03-9D34-7441-8312-E07D10E2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931-1550-6641-8B73-1E92E5DE3DD8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D41E7-9756-8D47-9E75-87A725A9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E873B-4C74-184A-8BD3-4535DEA8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AFE3-9AF5-7F47-BFD3-F2FC7B208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9AE75-7E76-8C4C-9F91-6FC6C8494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B805E-0007-C845-9F56-FB5F213D4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CAE38-150C-0B4D-91DD-9F4EFE9E9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17D6B-D414-D34B-8EF5-FBE8CC69A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B5CB-21EF-5E4F-9F35-F715302B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931-1550-6641-8B73-1E92E5DE3DD8}" type="datetimeFigureOut">
              <a:rPr lang="en-US" smtClean="0"/>
              <a:t>6/20/22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6C787-0EC4-5B42-90AE-33D896401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1FE508-EC3B-8B42-89B5-186C2FDD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8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D84FF-E400-214D-90BE-D9A7CC9F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C80EB9-3DD8-5B4B-BF75-383DF8D8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931-1550-6641-8B73-1E92E5DE3DD8}" type="datetimeFigureOut">
              <a:rPr lang="en-US" smtClean="0"/>
              <a:t>6/20/22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5DED9-5B39-F248-B322-0366DE84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75ADC-3757-8B4B-801E-3AFE5216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6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6A044B-3936-9C45-9216-6A4779E1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931-1550-6641-8B73-1E92E5DE3DD8}" type="datetimeFigureOut">
              <a:rPr lang="en-US" smtClean="0"/>
              <a:t>6/20/22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1FB4F5-44C5-8844-8566-9E9F61BF7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5AC44-707F-3F4F-8D6D-22DE79EA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2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74B1-6D84-A84F-B05C-B7EE6A2B2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F184C-3BE7-724B-B27B-C1AFAF35B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C87B6-A74B-E64C-B2A8-4A8B28F45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BC0A5-C4B8-944C-B568-4492CA83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931-1550-6641-8B73-1E92E5DE3DD8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C25E5-C9E8-0841-9F7E-7E041C73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1D02E-68AE-334E-9272-309D689F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B271-4FCE-F24F-86BE-11503D09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7EAC2-2264-234B-A6CE-8145F58F4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30F92-21FF-8547-8D0A-E150EA9F2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6DACC-2F88-2F45-9FB2-7A9604A3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931-1550-6641-8B73-1E92E5DE3DD8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705FC-7DDC-5E4E-8943-36A756BB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BA386-3BC9-6541-8697-57042FD9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0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E1367-28FD-784A-BA87-E7CA3A07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54F77-0BC4-7E44-9C5D-E4CDF65D7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A5603-FE25-524A-BA94-864393916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BC931-1550-6641-8B73-1E92E5DE3DD8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A7225-8F9D-1E4A-B30E-2E02A8B9A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1375C-B1E7-7E46-B4E0-A38235DD6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0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C908A2C-1B9A-9442-A828-F75FE1E26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249671"/>
              </p:ext>
            </p:extLst>
          </p:nvPr>
        </p:nvGraphicFramePr>
        <p:xfrm>
          <a:off x="903514" y="276860"/>
          <a:ext cx="801188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078">
                  <a:extLst>
                    <a:ext uri="{9D8B030D-6E8A-4147-A177-3AD203B41FA5}">
                      <a16:colId xmlns:a16="http://schemas.microsoft.com/office/drawing/2014/main" val="1029503344"/>
                    </a:ext>
                  </a:extLst>
                </a:gridCol>
                <a:gridCol w="868408">
                  <a:extLst>
                    <a:ext uri="{9D8B030D-6E8A-4147-A177-3AD203B41FA5}">
                      <a16:colId xmlns:a16="http://schemas.microsoft.com/office/drawing/2014/main" val="2090801193"/>
                    </a:ext>
                  </a:extLst>
                </a:gridCol>
                <a:gridCol w="1903771">
                  <a:extLst>
                    <a:ext uri="{9D8B030D-6E8A-4147-A177-3AD203B41FA5}">
                      <a16:colId xmlns:a16="http://schemas.microsoft.com/office/drawing/2014/main" val="233221348"/>
                    </a:ext>
                  </a:extLst>
                </a:gridCol>
                <a:gridCol w="2058630">
                  <a:extLst>
                    <a:ext uri="{9D8B030D-6E8A-4147-A177-3AD203B41FA5}">
                      <a16:colId xmlns:a16="http://schemas.microsoft.com/office/drawing/2014/main" val="3355537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697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Kickoff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10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Matplotlib part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2hrs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w/ exercises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109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/>
                        <a:t>Matplotlib part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trike="sngStrike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/>
                        <a:t>w/ exercises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0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Seaborn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2hrs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w/ exercises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19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ggplot</a:t>
                      </a:r>
                      <a:r>
                        <a:rPr lang="en-US" b="1" dirty="0"/>
                        <a:t> - </a:t>
                      </a:r>
                      <a:r>
                        <a:rPr lang="en-US" b="1" dirty="0" err="1"/>
                        <a:t>altair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60/60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w/ exercises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30less/30 ex for each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12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Three Visualization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Bokeh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60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708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20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4369</TotalTime>
  <Words>40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Cody</dc:creator>
  <cp:lastModifiedBy>James Cody</cp:lastModifiedBy>
  <cp:revision>29</cp:revision>
  <dcterms:created xsi:type="dcterms:W3CDTF">2021-10-12T13:38:34Z</dcterms:created>
  <dcterms:modified xsi:type="dcterms:W3CDTF">2022-06-20T13:59:17Z</dcterms:modified>
</cp:coreProperties>
</file>