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8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EB17-7B74-8425-4B99-CB5C3A88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2247B-C16B-CD7D-78B9-D9FDB10E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BD17-1D28-C962-30E9-0BB48885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4287-3022-90DE-F8F4-AA25AEFC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B8C-B39A-2F3D-3500-2668BE2E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AE71-8F39-5C1B-77FB-974A9470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EE90-8504-530A-ADA2-66333A31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E83D-C638-CD15-3FF8-82C75991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65DE-14E2-4B1B-7C03-A0E8EE0A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83C6-3C6C-AF53-1A72-E6B36D2F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BF82D-9D9A-99BC-3560-47E7E5AAF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839B5-F6BD-3477-CE34-FAEDBF5B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B939-DD1E-8C7C-7093-E26B5948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E945-683C-73C4-C345-F1EB658D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9A6B-2658-6A6A-A19D-DD4BEFF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2868-2191-6858-4DE5-6226C34D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696E-6BDE-0A93-E35C-D4B38475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2705-9C41-8E94-9505-6675CCF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C46E-2225-32D8-8517-6FC7BCF9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4867-42B0-EB9F-9C2A-474A339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45D1-DD12-ECF5-70BF-D3854953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729B6-5A96-42CD-AACF-98F52E2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0783-B746-FD70-5057-6E45191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D2C5-8826-3BA5-3128-4131C332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2CB1-94C8-3400-870D-2E0906E1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9C6-A16C-E8D6-9CFB-AD0D33F5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7EB8-26E0-050A-7671-D1EA70388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2347E-143E-9EEF-F753-F61F35EF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B53F-4873-CAB4-8C69-CFDCCC79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435F4-D9CA-27E4-A4E6-AB9D9D3D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D86B-9F79-0D0F-D1DD-46B49187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0C18-160F-2A93-6E35-0B539EE9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E5E88-C82A-162D-6355-D9B22404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5691F-0206-E8B9-9F4B-3E565E699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AD62E-CC52-5E7B-3255-16FF23BE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3075B-6AF3-7538-2D97-48523791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2DF2-6CCB-76F2-1434-52EAC833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C21CC-9966-048C-ED56-AC1D20E3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79324-18CD-71EB-9FA7-2D12AEFE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6A15-9CB5-B8CD-495A-11656343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6D284-A606-4C91-199F-A38E75B4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FFDD2-A316-5B26-5A54-E8DC8ECE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9DBAF-BD6A-FE3E-1D24-1CFE1CB4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F6AAA-8184-3396-577A-85C177AF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77F9A-37F4-68BA-A664-52E5390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C01FB-CD8B-A61C-DEA7-89334E66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25E2-7AFF-8268-69E3-42A148D0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4475-D46A-84AB-3F85-1B376ECD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09FA-1D21-884D-B046-A2EE7CC0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266F-2590-98AE-FB4F-25D79EDC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3693-1568-4EA8-9864-822E153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CD8D5-FAB7-EFE9-A7CB-FA000158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522A-507C-BB0A-9E44-FBC203D2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30A5B-79B4-DF6A-B2AC-7BCDFA18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E08C-1F4B-C55A-54D2-3FF2FCCE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D15D2-9A83-90D6-5328-F7357AAF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C81F9-3CD7-D3FB-7568-34A5AC2B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C767-474B-E0F5-4C2B-1905F026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B10EC-1492-A7B2-C9A9-11EC9615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B55B-2A68-7235-901D-7993C6CE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F79C-245F-9A80-656A-A3E3DE131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E0E2-B552-9F48-8231-08D78E0F2A07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DB90-46E4-B976-FC5E-7AD23189C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8D12-27D1-B8AE-6617-9C6EF437A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4194-CDDA-AF42-9436-69DAD969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A452BA-56F0-1180-0BF6-A8CC52F2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61373"/>
              </p:ext>
            </p:extLst>
          </p:nvPr>
        </p:nvGraphicFramePr>
        <p:xfrm>
          <a:off x="544530" y="277877"/>
          <a:ext cx="11383767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182">
                  <a:extLst>
                    <a:ext uri="{9D8B030D-6E8A-4147-A177-3AD203B41FA5}">
                      <a16:colId xmlns:a16="http://schemas.microsoft.com/office/drawing/2014/main" val="1316629413"/>
                    </a:ext>
                  </a:extLst>
                </a:gridCol>
                <a:gridCol w="4321996">
                  <a:extLst>
                    <a:ext uri="{9D8B030D-6E8A-4147-A177-3AD203B41FA5}">
                      <a16:colId xmlns:a16="http://schemas.microsoft.com/office/drawing/2014/main" val="3977934678"/>
                    </a:ext>
                  </a:extLst>
                </a:gridCol>
                <a:gridCol w="3794589">
                  <a:extLst>
                    <a:ext uri="{9D8B030D-6E8A-4147-A177-3AD203B41FA5}">
                      <a16:colId xmlns:a16="http://schemas.microsoft.com/office/drawing/2014/main" val="2098826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7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 – Working in Google </a:t>
                      </a:r>
                      <a:r>
                        <a:rPr lang="en-US" sz="1200" dirty="0" err="1"/>
                        <a:t>CoLab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Outbreaks2.csv for upload</a:t>
                      </a:r>
                    </a:p>
                    <a:p>
                      <a:r>
                        <a:rPr lang="en-US" sz="1200" dirty="0" err="1"/>
                        <a:t>Latuda.csv</a:t>
                      </a:r>
                      <a:r>
                        <a:rPr lang="en-US" sz="1200" dirty="0"/>
                        <a:t> from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 – Python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Skip everything after control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4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2 - </a:t>
                      </a:r>
                      <a:r>
                        <a:rPr lang="en-US" sz="1200" dirty="0" err="1"/>
                        <a:t>Numpy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3 - 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5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4 - 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Uses seaborn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4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 – Pandas Intro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 – Pandas Ingest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Diabetes1.csv</a:t>
                      </a:r>
                    </a:p>
                    <a:p>
                      <a:r>
                        <a:rPr lang="en-US" sz="1200" dirty="0"/>
                        <a:t>Diabetes2.csv</a:t>
                      </a:r>
                    </a:p>
                    <a:p>
                      <a:r>
                        <a:rPr lang="en-US" sz="1200" dirty="0" err="1"/>
                        <a:t>Immunotherapy.xlsx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Immjson.json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Put these all on </a:t>
                      </a:r>
                      <a:r>
                        <a:rPr lang="en-US" sz="1200" dirty="0" err="1"/>
                        <a:t>github</a:t>
                      </a:r>
                      <a:r>
                        <a:rPr lang="en-US" sz="1200" dirty="0"/>
                        <a:t> and change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 – Pandas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 – Pandas Inspect &amp; 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Diabetes inspect from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 – Pandas features &amp; </a:t>
                      </a:r>
                      <a:r>
                        <a:rPr lang="en-US" sz="1200" dirty="0" err="1"/>
                        <a:t>groupBy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Diabetes inspect from </a:t>
                      </a:r>
                      <a:r>
                        <a:rPr lang="en-US" sz="1200" dirty="0" err="1"/>
                        <a:t>github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2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 – Pandas 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8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 – Pandas Merge &amp;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Acs2017.csv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Places.csv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Put these all on </a:t>
                      </a:r>
                      <a:r>
                        <a:rPr lang="en-US" sz="1200" dirty="0" err="1"/>
                        <a:t>github</a:t>
                      </a:r>
                      <a:r>
                        <a:rPr lang="en-US" sz="1200" dirty="0"/>
                        <a:t> and change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12 – Pandas Reshape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Ga_a.csv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Ga_p.csv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1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3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908A2C-1B9A-9442-A828-F75FE1E26ED5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276860"/>
          <a:ext cx="11277600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4">
                  <a:extLst>
                    <a:ext uri="{9D8B030D-6E8A-4147-A177-3AD203B41FA5}">
                      <a16:colId xmlns:a16="http://schemas.microsoft.com/office/drawing/2014/main" val="1057027962"/>
                    </a:ext>
                  </a:extLst>
                </a:gridCol>
                <a:gridCol w="825900">
                  <a:extLst>
                    <a:ext uri="{9D8B030D-6E8A-4147-A177-3AD203B41FA5}">
                      <a16:colId xmlns:a16="http://schemas.microsoft.com/office/drawing/2014/main" val="2966928774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137222082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240447630"/>
                    </a:ext>
                  </a:extLst>
                </a:gridCol>
                <a:gridCol w="4669972">
                  <a:extLst>
                    <a:ext uri="{9D8B030D-6E8A-4147-A177-3AD203B41FA5}">
                      <a16:colId xmlns:a16="http://schemas.microsoft.com/office/drawing/2014/main" val="1029503344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90801193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233221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exercises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pdf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on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9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0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5, 15,10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0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5, 5, 10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4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10,10,15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9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  <a:r>
                        <a:rPr lang="en-US" sz="1200" dirty="0" err="1"/>
                        <a:t>exers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– Intro: create series &amp;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Ingest Data: reading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1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</a:t>
                      </a:r>
                      <a:r>
                        <a:rPr lang="en-US" sz="1200" dirty="0" err="1"/>
                        <a:t>exers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3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Working with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DataFrames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– not to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4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Inspect &amp; Clean (exercise uses beer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 </a:t>
                      </a:r>
                      <a:r>
                        <a:rPr lang="en-US" dirty="0"/>
                        <a:t>(beer)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4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(beer)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5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Merge/Join/</a:t>
                      </a:r>
                      <a:r>
                        <a:rPr lang="en-US" dirty="0" err="1"/>
                        <a:t>Concat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(beer)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9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4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0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CF0-E6E9-C4FA-CD98-9090D21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 fontScale="90000"/>
          </a:bodyPr>
          <a:lstStyle/>
          <a:p>
            <a:r>
              <a:rPr lang="en-US" dirty="0"/>
              <a:t>Day 1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43F7D-5916-5DF0-342A-28ACF3932170}"/>
              </a:ext>
            </a:extLst>
          </p:cNvPr>
          <p:cNvSpPr/>
          <p:nvPr/>
        </p:nvSpPr>
        <p:spPr>
          <a:xfrm>
            <a:off x="922532" y="1160980"/>
            <a:ext cx="10346933" cy="4027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18393A4-DF84-0261-AA4C-70536DEB334C}"/>
              </a:ext>
            </a:extLst>
          </p:cNvPr>
          <p:cNvSpPr/>
          <p:nvPr/>
        </p:nvSpPr>
        <p:spPr>
          <a:xfrm>
            <a:off x="2712378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DF591-03DF-F8D5-A244-F7B042EA0A5F}"/>
              </a:ext>
            </a:extLst>
          </p:cNvPr>
          <p:cNvSpPr txBox="1"/>
          <p:nvPr/>
        </p:nvSpPr>
        <p:spPr>
          <a:xfrm>
            <a:off x="5329603" y="131509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</a:t>
            </a:r>
            <a:r>
              <a:rPr lang="en-US" dirty="0" err="1">
                <a:solidFill>
                  <a:schemeClr val="bg1"/>
                </a:solidFill>
              </a:rPr>
              <a:t>CoLab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F9A45F-2C44-6BF6-C670-B9885400D4EF}"/>
              </a:ext>
            </a:extLst>
          </p:cNvPr>
          <p:cNvSpPr/>
          <p:nvPr/>
        </p:nvSpPr>
        <p:spPr>
          <a:xfrm>
            <a:off x="2979505" y="2763748"/>
            <a:ext cx="1181528" cy="1715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Working with </a:t>
            </a:r>
            <a:r>
              <a:rPr lang="en-US" dirty="0" err="1">
                <a:solidFill>
                  <a:sysClr val="windowText" lastClr="000000"/>
                </a:solidFill>
              </a:rPr>
              <a:t>CoLab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E8A1AAAF-7304-05E2-25C2-1259488472F1}"/>
              </a:ext>
            </a:extLst>
          </p:cNvPr>
          <p:cNvSpPr/>
          <p:nvPr/>
        </p:nvSpPr>
        <p:spPr>
          <a:xfrm>
            <a:off x="6990922" y="2065106"/>
            <a:ext cx="2208943" cy="2558265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438F2A-6DDF-046C-E9AB-E114721CBFFF}"/>
              </a:ext>
            </a:extLst>
          </p:cNvPr>
          <p:cNvSpPr/>
          <p:nvPr/>
        </p:nvSpPr>
        <p:spPr>
          <a:xfrm>
            <a:off x="7200472" y="2763748"/>
            <a:ext cx="1181528" cy="173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 Basics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C4AA0-CCEC-598E-2B9C-C82CC1BE142B}"/>
              </a:ext>
            </a:extLst>
          </p:cNvPr>
          <p:cNvSpPr txBox="1"/>
          <p:nvPr/>
        </p:nvSpPr>
        <p:spPr>
          <a:xfrm>
            <a:off x="3349374" y="2096689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DCDD0-8B2A-F164-1580-4B49AE99FEEC}"/>
              </a:ext>
            </a:extLst>
          </p:cNvPr>
          <p:cNvSpPr txBox="1"/>
          <p:nvPr/>
        </p:nvSpPr>
        <p:spPr>
          <a:xfrm>
            <a:off x="7539518" y="2065106"/>
            <a:ext cx="13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Environment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55D05F-F727-A476-7537-011C20B1A219}"/>
              </a:ext>
            </a:extLst>
          </p:cNvPr>
          <p:cNvSpPr/>
          <p:nvPr/>
        </p:nvSpPr>
        <p:spPr>
          <a:xfrm>
            <a:off x="4613097" y="5671335"/>
            <a:ext cx="2377825" cy="72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Drive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738A20-8BFC-83E1-C844-25EA403BF2E6}"/>
              </a:ext>
            </a:extLst>
          </p:cNvPr>
          <p:cNvCxnSpPr/>
          <p:nvPr/>
        </p:nvCxnSpPr>
        <p:spPr>
          <a:xfrm>
            <a:off x="3816849" y="4222679"/>
            <a:ext cx="1258585" cy="1376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7" grpId="0" animBg="1"/>
      <p:bldP spid="10" grpId="0" animBg="1"/>
      <p:bldP spid="8" grpId="0" animBg="1"/>
      <p:bldP spid="12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CF0-E6E9-C4FA-CD98-9090D21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 fontScale="90000"/>
          </a:bodyPr>
          <a:lstStyle/>
          <a:p>
            <a:r>
              <a:rPr lang="en-US" dirty="0"/>
              <a:t>Day 1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221DF-C479-F502-B501-2D13DB4EEB8D}"/>
              </a:ext>
            </a:extLst>
          </p:cNvPr>
          <p:cNvSpPr txBox="1"/>
          <p:nvPr/>
        </p:nvSpPr>
        <p:spPr>
          <a:xfrm flipH="1">
            <a:off x="2028632" y="1561671"/>
            <a:ext cx="201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Booleans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F5EEE-2D39-25C6-1003-D0E7053E9409}"/>
              </a:ext>
            </a:extLst>
          </p:cNvPr>
          <p:cNvSpPr txBox="1"/>
          <p:nvPr/>
        </p:nvSpPr>
        <p:spPr>
          <a:xfrm flipH="1">
            <a:off x="2028632" y="3265004"/>
            <a:ext cx="2945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Dictionaries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89B8A-E40E-BE44-EEC1-FBBC24EEE8D4}"/>
              </a:ext>
            </a:extLst>
          </p:cNvPr>
          <p:cNvSpPr txBox="1"/>
          <p:nvPr/>
        </p:nvSpPr>
        <p:spPr>
          <a:xfrm flipH="1">
            <a:off x="6886594" y="1561671"/>
            <a:ext cx="4918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 &amp;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‘dot’ notation e.g., </a:t>
            </a:r>
            <a:r>
              <a:rPr lang="en-US" dirty="0" err="1"/>
              <a:t>pd.read_csv</a:t>
            </a:r>
            <a:r>
              <a:rPr lang="en-US"/>
              <a:t>()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&amp; lambdas</a:t>
            </a:r>
          </a:p>
        </p:txBody>
      </p:sp>
    </p:spTree>
    <p:extLst>
      <p:ext uri="{BB962C8B-B14F-4D97-AF65-F5344CB8AC3E}">
        <p14:creationId xmlns:p14="http://schemas.microsoft.com/office/powerpoint/2010/main" val="206164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BCADF-53C1-A6D5-8889-6E62B923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362200"/>
            <a:ext cx="9918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3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B944C-80F7-E234-2109-B1A311B1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104900"/>
            <a:ext cx="11188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334</Words>
  <Application>Microsoft Macintosh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Day 1 Recap</vt:lpstr>
      <vt:lpstr>Day 1 Recap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Cody</dc:creator>
  <cp:lastModifiedBy>James Cody</cp:lastModifiedBy>
  <cp:revision>14</cp:revision>
  <dcterms:created xsi:type="dcterms:W3CDTF">2022-06-10T14:09:45Z</dcterms:created>
  <dcterms:modified xsi:type="dcterms:W3CDTF">2022-06-16T12:29:03Z</dcterms:modified>
</cp:coreProperties>
</file>