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1156"/>
  </p:normalViewPr>
  <p:slideViewPr>
    <p:cSldViewPr snapToGrid="0" snapToObjects="1">
      <p:cViewPr varScale="1">
        <p:scale>
          <a:sx n="85" d="100"/>
          <a:sy n="85" d="100"/>
        </p:scale>
        <p:origin x="20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F9EC5-C691-324A-8119-77E846423C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68EEF-7AFF-B84B-BA82-6BA256E6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68EEF-7AFF-B84B-BA82-6BA256E60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C608-517C-BA4A-8453-F480F829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97AD-398D-1540-86AA-3B4767695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834-F642-E246-853E-5EFD632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60D4-8497-E648-97B9-BA65F13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7B7E-ABDF-264B-99F7-DD6CE36F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0B6-7A5D-5E4B-9547-79E2E13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4298-D498-0149-874B-CD2DE36C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AE16-9AE1-6A44-B63B-CEFD49A4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4380-E294-0D49-9C0A-8D81CEEC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4560-D3BD-0E44-83F4-52843CD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F6248-AAFC-9B41-8DDA-886B6AEA3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C230-EDE3-084A-900C-25D427F7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4CF6-03F3-3B48-8959-38F9374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B4B7-D111-C249-8F79-1C228CB0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8A1C-FE6F-9844-94CB-E705B79E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DDF7-0738-EA4D-81A7-E34A2333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FE5A-A01F-0141-A770-69AA1945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6353-F535-1943-98DE-718C43B0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6ED2-BF50-6E4E-9594-DB8FEC9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7BE1-5890-D249-BA0C-9342000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02D2-49B4-9E48-9313-440E30CC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3649-6F75-1045-B7B7-36A2C5CA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F1D9-D0F6-8D43-82F6-5CA409B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6BA1-6BC6-0C42-90B8-532CCBB4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8210-77F6-E742-B996-90D8DD24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700-F8C2-F04F-B002-9EFA1D16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EE02-9D2D-E64B-B43A-F680125B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DE9-EC3D-384F-956A-AF161CDA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AF03-9D34-7441-8312-E07D10E2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41E7-9756-8D47-9E75-87A725A9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E873B-4C74-184A-8BD3-4535DEA8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E3-9AF5-7F47-BFD3-F2FC7B2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AE75-7E76-8C4C-9F91-6FC6C8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805E-0007-C845-9F56-FB5F213D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CAE38-150C-0B4D-91DD-9F4EFE9E9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17D6B-D414-D34B-8EF5-FBE8CC69A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B5CB-21EF-5E4F-9F35-F715302B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C787-0EC4-5B42-90AE-33D89640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E508-EC3B-8B42-89B5-186C2FDD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84FF-E400-214D-90BE-D9A7CC9F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80EB9-3DD8-5B4B-BF75-383DF8D8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DED9-5B39-F248-B322-0366DE8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75ADC-3757-8B4B-801E-3AFE521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A044B-3936-9C45-9216-6A4779E1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FB4F5-44C5-8844-8566-9E9F61BF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AC44-707F-3F4F-8D6D-22DE79EA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74B1-6D84-A84F-B05C-B7EE6A2B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184C-3BE7-724B-B27B-C1AFAF35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C87B6-A74B-E64C-B2A8-4A8B28F4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C0A5-C4B8-944C-B568-4492CA8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C25E5-C9E8-0841-9F7E-7E041C73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D02E-68AE-334E-9272-309D689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B271-4FCE-F24F-86BE-11503D09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7EAC2-2264-234B-A6CE-8145F58F4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30F92-21FF-8547-8D0A-E150EA9F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DACC-2F88-2F45-9FB2-7A9604A3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05FC-7DDC-5E4E-8943-36A756BB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A386-3BC9-6541-8697-57042FD9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E1367-28FD-784A-BA87-E7CA3A0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4F77-0BC4-7E44-9C5D-E4CDF65D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5603-FE25-524A-BA94-864393916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C931-1550-6641-8B73-1E92E5DE3DD8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7225-8F9D-1E4A-B30E-2E02A8B9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375C-B1E7-7E46-B4E0-A38235DD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4850-3083-DD47-9B12-9594B78F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908A2C-1B9A-9442-A828-F75FE1E26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00767"/>
              </p:ext>
            </p:extLst>
          </p:nvPr>
        </p:nvGraphicFramePr>
        <p:xfrm>
          <a:off x="566057" y="276860"/>
          <a:ext cx="11277600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4">
                  <a:extLst>
                    <a:ext uri="{9D8B030D-6E8A-4147-A177-3AD203B41FA5}">
                      <a16:colId xmlns:a16="http://schemas.microsoft.com/office/drawing/2014/main" val="1057027962"/>
                    </a:ext>
                  </a:extLst>
                </a:gridCol>
                <a:gridCol w="825900">
                  <a:extLst>
                    <a:ext uri="{9D8B030D-6E8A-4147-A177-3AD203B41FA5}">
                      <a16:colId xmlns:a16="http://schemas.microsoft.com/office/drawing/2014/main" val="2966928774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137222082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240447630"/>
                    </a:ext>
                  </a:extLst>
                </a:gridCol>
                <a:gridCol w="4669972">
                  <a:extLst>
                    <a:ext uri="{9D8B030D-6E8A-4147-A177-3AD203B41FA5}">
                      <a16:colId xmlns:a16="http://schemas.microsoft.com/office/drawing/2014/main" val="1029503344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90801193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233221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exercises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pdf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on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9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Kick-off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0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NLP 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0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Pre-process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15.  Day 1 ends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EDA (add first model – sent. polarity)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4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Named Entity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Text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Text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3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4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Topic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4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5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9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4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55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29</cp:revision>
  <dcterms:created xsi:type="dcterms:W3CDTF">2021-10-12T13:38:34Z</dcterms:created>
  <dcterms:modified xsi:type="dcterms:W3CDTF">2021-11-24T13:26:59Z</dcterms:modified>
</cp:coreProperties>
</file>