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640" r:id="rId3"/>
    <p:sldId id="642" r:id="rId4"/>
    <p:sldId id="679" r:id="rId5"/>
    <p:sldId id="671" r:id="rId6"/>
    <p:sldId id="677" r:id="rId7"/>
    <p:sldId id="665" r:id="rId8"/>
    <p:sldId id="282" r:id="rId9"/>
    <p:sldId id="661" r:id="rId10"/>
    <p:sldId id="662" r:id="rId11"/>
    <p:sldId id="668" r:id="rId12"/>
    <p:sldId id="651" r:id="rId13"/>
    <p:sldId id="669" r:id="rId14"/>
    <p:sldId id="670" r:id="rId15"/>
    <p:sldId id="680" r:id="rId16"/>
    <p:sldId id="672" r:id="rId17"/>
    <p:sldId id="664" r:id="rId18"/>
    <p:sldId id="663" r:id="rId19"/>
    <p:sldId id="6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259"/>
    <p:restoredTop sz="94020"/>
  </p:normalViewPr>
  <p:slideViewPr>
    <p:cSldViewPr snapToGrid="0" snapToObjects="1">
      <p:cViewPr varScale="1">
        <p:scale>
          <a:sx n="202" d="100"/>
          <a:sy n="202" d="100"/>
        </p:scale>
        <p:origin x="992" y="176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Dashboards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299"/>
            <a:ext cx="6343649" cy="175764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More specifically – </a:t>
            </a:r>
            <a:r>
              <a:rPr lang="en-US" dirty="0" err="1"/>
              <a:t>plotly</a:t>
            </a:r>
            <a:r>
              <a:rPr lang="en-US" dirty="0"/>
              <a:t> &amp; Dash</a:t>
            </a:r>
          </a:p>
          <a:p>
            <a:pPr>
              <a:lnSpc>
                <a:spcPct val="160000"/>
              </a:lnSpc>
            </a:pPr>
            <a:r>
              <a:rPr lang="en-US"/>
              <a:t>Summer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760584" y="2138463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649047" y="212782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954273" y="2138771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540805" y="2260402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986866" y="4550156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790260" y="3316171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231782" y="4450976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238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figure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>
            <a:cxnSpLocks/>
          </p:cNvCxnSpPr>
          <p:nvPr/>
        </p:nvCxnSpPr>
        <p:spPr>
          <a:xfrm>
            <a:off x="1092631" y="3742841"/>
            <a:ext cx="42218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FC3EC02-E2D7-1BAC-985D-01D583DD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07" y="1178041"/>
            <a:ext cx="4763252" cy="4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Matplotlib/Seaborn: Two big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for interactivity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72360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9E37-9EF2-280D-67BF-8E22F36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5F95-B8FF-CC3B-CA35-019D05C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7C88-62B8-15B6-26B8-8D805BFE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1405813"/>
            <a:ext cx="5179552" cy="381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77F9D7-FEAB-3940-44BA-14F31D35E43C}"/>
              </a:ext>
            </a:extLst>
          </p:cNvPr>
          <p:cNvSpPr/>
          <p:nvPr/>
        </p:nvSpPr>
        <p:spPr>
          <a:xfrm>
            <a:off x="553616" y="2102498"/>
            <a:ext cx="765111" cy="22393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E89F13-1137-601E-74E7-08EED1203FEA}"/>
              </a:ext>
            </a:extLst>
          </p:cNvPr>
          <p:cNvSpPr/>
          <p:nvPr/>
        </p:nvSpPr>
        <p:spPr>
          <a:xfrm>
            <a:off x="553615" y="2410408"/>
            <a:ext cx="1511561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E59D1-CA45-3209-1C70-558BA9AABCB1}"/>
              </a:ext>
            </a:extLst>
          </p:cNvPr>
          <p:cNvSpPr/>
          <p:nvPr/>
        </p:nvSpPr>
        <p:spPr>
          <a:xfrm>
            <a:off x="650033" y="3117692"/>
            <a:ext cx="1657738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A62A-1639-7DB5-CE6E-7102D5B51C5F}"/>
              </a:ext>
            </a:extLst>
          </p:cNvPr>
          <p:cNvSpPr txBox="1"/>
          <p:nvPr/>
        </p:nvSpPr>
        <p:spPr>
          <a:xfrm>
            <a:off x="1716833" y="3900196"/>
            <a:ext cx="127470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Click there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960E-1C87-7330-D439-1BDD595D011F}"/>
              </a:ext>
            </a:extLst>
          </p:cNvPr>
          <p:cNvCxnSpPr/>
          <p:nvPr/>
        </p:nvCxnSpPr>
        <p:spPr>
          <a:xfrm flipH="1" flipV="1">
            <a:off x="1803918" y="3572414"/>
            <a:ext cx="136849" cy="240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88580B-14C9-EFC6-4A8B-10C32171B0E8}"/>
              </a:ext>
            </a:extLst>
          </p:cNvPr>
          <p:cNvSpPr/>
          <p:nvPr/>
        </p:nvSpPr>
        <p:spPr>
          <a:xfrm>
            <a:off x="1723058" y="3914509"/>
            <a:ext cx="1204363" cy="3550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981AE5-EE23-DAB2-2CF8-7BD34A89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56" y="591210"/>
            <a:ext cx="5654228" cy="5576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28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web-based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15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007C0-2BD6-D6C5-BEA2-0CC8BE0E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3" y="2293661"/>
            <a:ext cx="7772400" cy="2560600"/>
          </a:xfrm>
          <a:prstGeom prst="rect">
            <a:avLst/>
          </a:prstGeom>
          <a:ln>
            <a:noFill/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F8B3ED2D-3D60-6D2D-B995-228F748E382F}"/>
              </a:ext>
            </a:extLst>
          </p:cNvPr>
          <p:cNvSpPr/>
          <p:nvPr/>
        </p:nvSpPr>
        <p:spPr>
          <a:xfrm>
            <a:off x="9355067" y="3422929"/>
            <a:ext cx="665630" cy="30206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2E93E6-24B5-DBE1-0364-27D39427CBA3}"/>
              </a:ext>
            </a:extLst>
          </p:cNvPr>
          <p:cNvSpPr/>
          <p:nvPr/>
        </p:nvSpPr>
        <p:spPr>
          <a:xfrm>
            <a:off x="533301" y="2674295"/>
            <a:ext cx="7554342" cy="180691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DE64EF-28AA-38C9-57D8-2C7C6666A25F}"/>
              </a:ext>
            </a:extLst>
          </p:cNvPr>
          <p:cNvSpPr/>
          <p:nvPr/>
        </p:nvSpPr>
        <p:spPr>
          <a:xfrm>
            <a:off x="315242" y="2250674"/>
            <a:ext cx="7772399" cy="2742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0970F-5A95-D0B4-39E9-5E8735BD9A16}"/>
              </a:ext>
            </a:extLst>
          </p:cNvPr>
          <p:cNvSpPr txBox="1"/>
          <p:nvPr/>
        </p:nvSpPr>
        <p:spPr>
          <a:xfrm>
            <a:off x="8592766" y="334312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  <a:p>
            <a:r>
              <a:rPr lang="en-US" sz="1200" dirty="0" err="1"/>
              <a:t>javascript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1D36-CFFB-07AA-599C-951FCBB46790}"/>
              </a:ext>
            </a:extLst>
          </p:cNvPr>
          <p:cNvSpPr txBox="1"/>
          <p:nvPr/>
        </p:nvSpPr>
        <p:spPr>
          <a:xfrm>
            <a:off x="6096000" y="2791603"/>
            <a:ext cx="193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4EF68-7E31-8013-11E3-97F3E6EEE29B}"/>
              </a:ext>
            </a:extLst>
          </p:cNvPr>
          <p:cNvSpPr txBox="1"/>
          <p:nvPr/>
        </p:nvSpPr>
        <p:spPr>
          <a:xfrm>
            <a:off x="6096000" y="2280891"/>
            <a:ext cx="193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package</a:t>
            </a:r>
          </a:p>
        </p:txBody>
      </p:sp>
    </p:spTree>
    <p:extLst>
      <p:ext uri="{BB962C8B-B14F-4D97-AF65-F5344CB8AC3E}">
        <p14:creationId xmlns:p14="http://schemas.microsoft.com/office/powerpoint/2010/main" val="168378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CBB0DD-7443-EB90-DA64-9796F3C8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6" y="1311586"/>
            <a:ext cx="5552390" cy="4035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49E37-9EF2-280D-67BF-8E22F36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Notebook: 2 – Dash – Getting started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5F95-B8FF-CC3B-CA35-019D05C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77F9D7-FEAB-3940-44BA-14F31D35E43C}"/>
              </a:ext>
            </a:extLst>
          </p:cNvPr>
          <p:cNvSpPr/>
          <p:nvPr/>
        </p:nvSpPr>
        <p:spPr>
          <a:xfrm>
            <a:off x="553616" y="2102498"/>
            <a:ext cx="765111" cy="22393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E89F13-1137-601E-74E7-08EED1203FEA}"/>
              </a:ext>
            </a:extLst>
          </p:cNvPr>
          <p:cNvSpPr/>
          <p:nvPr/>
        </p:nvSpPr>
        <p:spPr>
          <a:xfrm>
            <a:off x="553615" y="2410408"/>
            <a:ext cx="1511561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E59D1-CA45-3209-1C70-558BA9AABCB1}"/>
              </a:ext>
            </a:extLst>
          </p:cNvPr>
          <p:cNvSpPr/>
          <p:nvPr/>
        </p:nvSpPr>
        <p:spPr>
          <a:xfrm>
            <a:off x="874053" y="3600349"/>
            <a:ext cx="1657738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A62A-1639-7DB5-CE6E-7102D5B51C5F}"/>
              </a:ext>
            </a:extLst>
          </p:cNvPr>
          <p:cNvSpPr txBox="1"/>
          <p:nvPr/>
        </p:nvSpPr>
        <p:spPr>
          <a:xfrm>
            <a:off x="1940853" y="4382853"/>
            <a:ext cx="127470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Click there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960E-1C87-7330-D439-1BDD595D011F}"/>
              </a:ext>
            </a:extLst>
          </p:cNvPr>
          <p:cNvCxnSpPr/>
          <p:nvPr/>
        </p:nvCxnSpPr>
        <p:spPr>
          <a:xfrm flipH="1" flipV="1">
            <a:off x="2027938" y="4055071"/>
            <a:ext cx="136849" cy="240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88580B-14C9-EFC6-4A8B-10C32171B0E8}"/>
              </a:ext>
            </a:extLst>
          </p:cNvPr>
          <p:cNvSpPr/>
          <p:nvPr/>
        </p:nvSpPr>
        <p:spPr>
          <a:xfrm>
            <a:off x="1976025" y="4415443"/>
            <a:ext cx="1204363" cy="3550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2C3E6-5D10-6F2C-7029-7E75E215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5813"/>
            <a:ext cx="5876517" cy="3483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3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5292517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902152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express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9990096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10619060" y="2634853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9886582" y="3773168"/>
            <a:ext cx="17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&amp;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D6CAA-71AE-130B-2799-8C83AC21DAD6}"/>
              </a:ext>
            </a:extLst>
          </p:cNvPr>
          <p:cNvSpPr/>
          <p:nvPr/>
        </p:nvSpPr>
        <p:spPr>
          <a:xfrm>
            <a:off x="218485" y="1476291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CE3EC-9A7C-593B-4C53-55B7A1866CEE}"/>
              </a:ext>
            </a:extLst>
          </p:cNvPr>
          <p:cNvSpPr/>
          <p:nvPr/>
        </p:nvSpPr>
        <p:spPr>
          <a:xfrm>
            <a:off x="3608850" y="150425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F8EF0-6C04-B8D1-CE30-E251CF80024D}"/>
              </a:ext>
            </a:extLst>
          </p:cNvPr>
          <p:cNvSpPr/>
          <p:nvPr/>
        </p:nvSpPr>
        <p:spPr>
          <a:xfrm>
            <a:off x="6953151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4FD3-D072-9361-D218-A247AE58DC45}"/>
              </a:ext>
            </a:extLst>
          </p:cNvPr>
          <p:cNvSpPr txBox="1"/>
          <p:nvPr/>
        </p:nvSpPr>
        <p:spPr>
          <a:xfrm>
            <a:off x="322831" y="316739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CoLab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ABBE-B70C-B47F-E90C-F0D7CAB8831F}"/>
              </a:ext>
            </a:extLst>
          </p:cNvPr>
          <p:cNvSpPr txBox="1"/>
          <p:nvPr/>
        </p:nvSpPr>
        <p:spPr>
          <a:xfrm>
            <a:off x="2006498" y="316739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px.line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px.scatter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px.bar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facets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6C15-4535-E3D6-ECDC-0C9DFE7EE746}"/>
              </a:ext>
            </a:extLst>
          </p:cNvPr>
          <p:cNvSpPr txBox="1"/>
          <p:nvPr/>
        </p:nvSpPr>
        <p:spPr>
          <a:xfrm>
            <a:off x="7057497" y="3167390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60867-6744-3FB6-ABEA-EE5C2A86736A}"/>
              </a:ext>
            </a:extLst>
          </p:cNvPr>
          <p:cNvSpPr txBox="1"/>
          <p:nvPr/>
        </p:nvSpPr>
        <p:spPr>
          <a:xfrm>
            <a:off x="5396863" y="3167390"/>
            <a:ext cx="160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Add a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Change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Html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Component </a:t>
            </a:r>
            <a:r>
              <a:rPr lang="en-US" sz="1200" dirty="0" err="1"/>
              <a:t>args</a:t>
            </a:r>
            <a:r>
              <a:rPr lang="en-US" sz="1200" dirty="0"/>
              <a:t>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Div</a:t>
            </a:r>
            <a:r>
              <a:rPr lang="en-US" sz="1200" dirty="0"/>
              <a:t>()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Markdown text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Interactivity comps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Reusable comp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Simple 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Changing variables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31062-950C-C071-6751-B77CC7F09415}"/>
              </a:ext>
            </a:extLst>
          </p:cNvPr>
          <p:cNvSpPr txBox="1"/>
          <p:nvPr/>
        </p:nvSpPr>
        <p:spPr>
          <a:xfrm>
            <a:off x="3790493" y="3169494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Figures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Traces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Update 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Hover text</a:t>
            </a:r>
          </a:p>
        </p:txBody>
      </p:sp>
    </p:spTree>
    <p:extLst>
      <p:ext uri="{BB962C8B-B14F-4D97-AF65-F5344CB8AC3E}">
        <p14:creationId xmlns:p14="http://schemas.microsoft.com/office/powerpoint/2010/main" val="92940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5DF-34A7-194D-B5D6-8CB3B05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graph objects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C18E-4809-8948-8287-F1FC75A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343-DC99-864F-B0AD-2DEAAD49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2" y="1470178"/>
            <a:ext cx="7101928" cy="4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5453-9F1D-E32A-0472-25D62331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12BC-2A14-A564-5FDB-21B53C36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67" y="1008697"/>
            <a:ext cx="4269208" cy="1760443"/>
          </a:xfrm>
        </p:spPr>
        <p:txBody>
          <a:bodyPr/>
          <a:lstStyle/>
          <a:p>
            <a:r>
              <a:rPr lang="en-US" dirty="0"/>
              <a:t>Layout &amp; Callback</a:t>
            </a:r>
          </a:p>
          <a:p>
            <a:pPr lvl="1"/>
            <a:r>
              <a:rPr lang="en-US" dirty="0"/>
              <a:t>Layout: how the page will look</a:t>
            </a:r>
          </a:p>
          <a:p>
            <a:pPr lvl="1"/>
            <a:r>
              <a:rPr lang="en-US" dirty="0"/>
              <a:t>Callbacks: How to make the page interactive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DD88-3478-FA0C-F727-FD05AE5C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6A92F-097D-3FE5-42FB-0AB25127FE0A}"/>
              </a:ext>
            </a:extLst>
          </p:cNvPr>
          <p:cNvSpPr txBox="1">
            <a:spLocks/>
          </p:cNvSpPr>
          <p:nvPr/>
        </p:nvSpPr>
        <p:spPr>
          <a:xfrm>
            <a:off x="6457459" y="998567"/>
            <a:ext cx="4269208" cy="176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 components</a:t>
            </a:r>
          </a:p>
          <a:p>
            <a:pPr lvl="1"/>
            <a:r>
              <a:rPr lang="en-US" dirty="0"/>
              <a:t>There is a ‘Dash’ component for every html tag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F1352-36F9-B9BF-E16C-E554011EDFBE}"/>
              </a:ext>
            </a:extLst>
          </p:cNvPr>
          <p:cNvSpPr txBox="1">
            <a:spLocks/>
          </p:cNvSpPr>
          <p:nvPr/>
        </p:nvSpPr>
        <p:spPr>
          <a:xfrm>
            <a:off x="6710077" y="3920510"/>
            <a:ext cx="4269208" cy="176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components</a:t>
            </a:r>
          </a:p>
          <a:p>
            <a:pPr lvl="1"/>
            <a:r>
              <a:rPr lang="en-US" dirty="0"/>
              <a:t>Configurable options to ‘do things’ (e.g., make a dropdown list, place a chart, add an input text box, etc.)</a:t>
            </a:r>
          </a:p>
        </p:txBody>
      </p:sp>
    </p:spTree>
    <p:extLst>
      <p:ext uri="{BB962C8B-B14F-4D97-AF65-F5344CB8AC3E}">
        <p14:creationId xmlns:p14="http://schemas.microsoft.com/office/powerpoint/2010/main" val="4958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A4D5-883B-518B-6E70-2DC474E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8" y="409015"/>
            <a:ext cx="9736152" cy="614011"/>
          </a:xfrm>
        </p:spPr>
        <p:txBody>
          <a:bodyPr/>
          <a:lstStyle/>
          <a:p>
            <a:r>
              <a:rPr lang="en-US" dirty="0"/>
              <a:t>A dashboard created with Python and Dash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02828-41D7-C598-308A-A82A987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E6464-6FB7-D8EC-C4AC-92E3383C115E}"/>
              </a:ext>
            </a:extLst>
          </p:cNvPr>
          <p:cNvSpPr txBox="1"/>
          <p:nvPr/>
        </p:nvSpPr>
        <p:spPr>
          <a:xfrm>
            <a:off x="3437106" y="3073940"/>
            <a:ext cx="51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https://live-volcano-map-dash-</a:t>
            </a:r>
            <a:r>
              <a:rPr lang="en-US" dirty="0" err="1"/>
              <a:t>app.onrender.com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856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DC0-ACEC-E333-4A72-B277F9D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Pages: HTML tags, CSS &amp;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476D1-7CD1-F547-99BD-14B31B6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5E695-8EEE-FB0D-FB29-CE5728D7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8" y="1405217"/>
            <a:ext cx="3969836" cy="2373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270DD-678E-5D0A-7F92-0B4CB294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01" y="1405217"/>
            <a:ext cx="6855931" cy="3679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5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web-based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007C0-2BD6-D6C5-BEA2-0CC8BE0E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3" y="2293661"/>
            <a:ext cx="7772400" cy="2560600"/>
          </a:xfrm>
          <a:prstGeom prst="rect">
            <a:avLst/>
          </a:prstGeom>
          <a:ln>
            <a:noFill/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F8B3ED2D-3D60-6D2D-B995-228F748E382F}"/>
              </a:ext>
            </a:extLst>
          </p:cNvPr>
          <p:cNvSpPr/>
          <p:nvPr/>
        </p:nvSpPr>
        <p:spPr>
          <a:xfrm>
            <a:off x="9355067" y="3422929"/>
            <a:ext cx="665630" cy="30206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2E93E6-24B5-DBE1-0364-27D39427CBA3}"/>
              </a:ext>
            </a:extLst>
          </p:cNvPr>
          <p:cNvSpPr/>
          <p:nvPr/>
        </p:nvSpPr>
        <p:spPr>
          <a:xfrm>
            <a:off x="533301" y="2674295"/>
            <a:ext cx="7554342" cy="180691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DE64EF-28AA-38C9-57D8-2C7C6666A25F}"/>
              </a:ext>
            </a:extLst>
          </p:cNvPr>
          <p:cNvSpPr/>
          <p:nvPr/>
        </p:nvSpPr>
        <p:spPr>
          <a:xfrm>
            <a:off x="315242" y="2250674"/>
            <a:ext cx="7772399" cy="2742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0970F-5A95-D0B4-39E9-5E8735BD9A16}"/>
              </a:ext>
            </a:extLst>
          </p:cNvPr>
          <p:cNvSpPr txBox="1"/>
          <p:nvPr/>
        </p:nvSpPr>
        <p:spPr>
          <a:xfrm>
            <a:off x="8592766" y="334312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  <a:p>
            <a:r>
              <a:rPr lang="en-US" sz="1200" dirty="0" err="1"/>
              <a:t>javascript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1D36-CFFB-07AA-599C-951FCBB46790}"/>
              </a:ext>
            </a:extLst>
          </p:cNvPr>
          <p:cNvSpPr txBox="1"/>
          <p:nvPr/>
        </p:nvSpPr>
        <p:spPr>
          <a:xfrm>
            <a:off x="6096000" y="2791603"/>
            <a:ext cx="193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4EF68-7E31-8013-11E3-97F3E6EEE29B}"/>
              </a:ext>
            </a:extLst>
          </p:cNvPr>
          <p:cNvSpPr txBox="1"/>
          <p:nvPr/>
        </p:nvSpPr>
        <p:spPr>
          <a:xfrm>
            <a:off x="6096000" y="2280891"/>
            <a:ext cx="193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package</a:t>
            </a:r>
          </a:p>
        </p:txBody>
      </p:sp>
    </p:spTree>
    <p:extLst>
      <p:ext uri="{BB962C8B-B14F-4D97-AF65-F5344CB8AC3E}">
        <p14:creationId xmlns:p14="http://schemas.microsoft.com/office/powerpoint/2010/main" val="17960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9E5-743D-9210-3D17-674BE1E3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App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A7A9B-419B-BE80-EC4B-530F28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1F8-42F2-7A09-1844-18269DB6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" y="1415984"/>
            <a:ext cx="6122670" cy="4061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CB419-2F36-3E76-E52B-4ED5DD2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5" y="1415984"/>
            <a:ext cx="4854745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35838715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23655</TotalTime>
  <Words>500</Words>
  <Application>Microsoft Macintosh PowerPoint</Application>
  <PresentationFormat>Widescreen</PresentationFormat>
  <Paragraphs>206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Dashboards with Python</vt:lpstr>
      <vt:lpstr>Housekeeping</vt:lpstr>
      <vt:lpstr>About me</vt:lpstr>
      <vt:lpstr>A dashboard created with Python and Dash</vt:lpstr>
      <vt:lpstr>Web Pages: HTML tags, CSS &amp; javascript</vt:lpstr>
      <vt:lpstr>Creating a web-based application</vt:lpstr>
      <vt:lpstr>Dash App Structure</vt:lpstr>
      <vt:lpstr>PowerPoint Presentation</vt:lpstr>
      <vt:lpstr>Visualization packages</vt:lpstr>
      <vt:lpstr>Our tasks</vt:lpstr>
      <vt:lpstr>Anatomy of a figure</vt:lpstr>
      <vt:lpstr>Matplotlib/Seaborn: Two big concepts</vt:lpstr>
      <vt:lpstr>Built for interactivity</vt:lpstr>
      <vt:lpstr>Interactivity notebook</vt:lpstr>
      <vt:lpstr>Creating a web-based application</vt:lpstr>
      <vt:lpstr>Notebook: 2 – Dash – Getting started</vt:lpstr>
      <vt:lpstr>Our tasks</vt:lpstr>
      <vt:lpstr>plotly graph objects</vt:lpstr>
      <vt:lpstr>Dash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430</cp:revision>
  <cp:lastPrinted>2021-04-19T13:47:08Z</cp:lastPrinted>
  <dcterms:created xsi:type="dcterms:W3CDTF">2021-04-12T14:43:02Z</dcterms:created>
  <dcterms:modified xsi:type="dcterms:W3CDTF">2023-04-12T16:56:52Z</dcterms:modified>
</cp:coreProperties>
</file>