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8a4fdc4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8a4fdc4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8a4fdc4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8a4fdc4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8a4fdc4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8a4fdc4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8a4fdc4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8a4fdc4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8a4fdc4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8a4fdc4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8a4fdc4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8a4fdc4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8a4fdc4c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8a4fdc4c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8a4fdc4c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8a4fdc4c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8a4fdc4c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8a4fdc4c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7db90a1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7db90a1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a4fdc4c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a4fdc4c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a4fdc4c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a4fdc4c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a4fdc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a4fdc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a4fdc4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a4fdc4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a4fdc4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8a4fdc4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8a4fdc4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8a4fdc4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8a4fdc4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8a4fdc4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mailto:jim.crozier@gatech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A36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123275" y="2647075"/>
            <a:ext cx="728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Statistics for Economics,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Lecture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0" y="323074"/>
            <a:ext cx="4065526" cy="9806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868950" y="4324750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jim.crozier@gatech.edu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2023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48" y="0"/>
            <a:ext cx="83889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519113"/>
            <a:ext cx="87058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30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Class1: 82 (18)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Class2: 72 (18)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H0: Difference - 0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Not H0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25" y="1300425"/>
            <a:ext cx="3770875" cy="2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843150" y="682850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215875" y="213225"/>
            <a:ext cx="516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Simple T-Test Case 1</a:t>
            </a:r>
            <a:endParaRPr sz="27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50" y="3476800"/>
            <a:ext cx="26289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30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Class1: 82 (18)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Class2: 76 (18)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H0: Difference - 0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Not H0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350" y="872825"/>
            <a:ext cx="3770875" cy="2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843150" y="682850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215875" y="213225"/>
            <a:ext cx="6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Simple T-Test Case 2: smaller delta</a:t>
            </a:r>
            <a:endParaRPr sz="27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188" y="3519438"/>
            <a:ext cx="24479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30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Class1: 82 (28)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Class2: 72 (28)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H0: Difference - 0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Not H0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2375"/>
            <a:ext cx="3770875" cy="2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43150" y="682850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215875" y="213225"/>
            <a:ext cx="655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Simple T-Test Case 3: higher variance</a:t>
            </a:r>
            <a:endParaRPr sz="27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75" y="3517763"/>
            <a:ext cx="27051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25" y="1459263"/>
            <a:ext cx="65722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559575" y="118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T-test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025" y="1577700"/>
            <a:ext cx="4508875" cy="30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Difference between two groups with different sample sizes and variance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800" y="1984000"/>
            <a:ext cx="4752325" cy="305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732400" y="16879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311700" y="1576400"/>
            <a:ext cx="3061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Classroom 1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○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Avg: 82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○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Stdev: 18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○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Size: 15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●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Classroom 2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Avg: 72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Stdev: 24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Size: 30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83650" y="13409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262" y="1069500"/>
            <a:ext cx="1757400" cy="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224950" y="19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●"/>
            </a:pPr>
            <a:r>
              <a:rPr lang="e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Classroom 1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Avg: 82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Stdev: 18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Size: 15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●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Classroom 2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Avg: 72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Stdev: 22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○"/>
            </a:pPr>
            <a:r>
              <a:rPr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Size: 24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125" y="301100"/>
            <a:ext cx="4508875" cy="30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6111375" y="1043425"/>
            <a:ext cx="30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63" y="2849250"/>
            <a:ext cx="3735876" cy="9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44675"/>
            <a:ext cx="3839600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47875" y="251500"/>
            <a:ext cx="837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Today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6175" y="1016950"/>
            <a:ext cx="8551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Introduce t-test with varying sample size and variance 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Review homework 9 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25" y="1459263"/>
            <a:ext cx="65722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48" y="0"/>
            <a:ext cx="83889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02800" y="174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(simple) T Tests = z-test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125" y="2514250"/>
            <a:ext cx="3011600" cy="16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100" y="530500"/>
            <a:ext cx="5021500" cy="44172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06925" y="530500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083100"/>
            <a:ext cx="28956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97" y="2185750"/>
            <a:ext cx="3474001" cy="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tell if significant difference between 2 classes?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Class1: 82 (18)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Class2: 72 (18)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575" y="1017713"/>
            <a:ext cx="53721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475900" y="2439175"/>
            <a:ext cx="22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Remember, variance matters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75" y="964025"/>
            <a:ext cx="54292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650" y="2367470"/>
            <a:ext cx="5639651" cy="22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775" y="80725"/>
            <a:ext cx="5459505" cy="218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