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6" r:id="rId4"/>
    <p:sldId id="267" r:id="rId5"/>
    <p:sldId id="268" r:id="rId6"/>
    <p:sldId id="257" r:id="rId7"/>
    <p:sldId id="258" r:id="rId8"/>
    <p:sldId id="261" r:id="rId9"/>
    <p:sldId id="259" r:id="rId10"/>
    <p:sldId id="262" r:id="rId11"/>
    <p:sldId id="260" r:id="rId12"/>
    <p:sldId id="263" r:id="rId1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varScale="1">
        <p:scale>
          <a:sx n="78" d="100"/>
          <a:sy n="78" d="100"/>
        </p:scale>
        <p:origin x="25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3095D6-B023-4E88-A59E-1D1D73AEF57F}" type="doc">
      <dgm:prSet loTypeId="urn:microsoft.com/office/officeart/2008/layout/HorizontalMultiLevelHierarchy" loCatId="hierarchy" qsTypeId="urn:microsoft.com/office/officeart/2005/8/quickstyle/simple1" qsCatId="simple" csTypeId="urn:microsoft.com/office/officeart/2005/8/colors/colorful1" csCatId="colorful" phldr="1"/>
      <dgm:spPr/>
      <dgm:t>
        <a:bodyPr/>
        <a:lstStyle/>
        <a:p>
          <a:endParaRPr lang="es-MX"/>
        </a:p>
      </dgm:t>
    </dgm:pt>
    <dgm:pt modelId="{4DE64F4B-4299-4052-B78D-E77109FD7564}">
      <dgm:prSet phldrT="[Texto]"/>
      <dgm:spPr/>
      <dgm:t>
        <a:bodyPr/>
        <a:lstStyle/>
        <a:p>
          <a:r>
            <a:rPr lang="es-MX"/>
            <a:t>Modelos estructurales</a:t>
          </a:r>
        </a:p>
      </dgm:t>
    </dgm:pt>
    <dgm:pt modelId="{61455215-42DA-4F2A-BE68-F20D35104483}" type="parTrans" cxnId="{48B0B04D-428F-4428-82B2-E71BE25C1F4E}">
      <dgm:prSet/>
      <dgm:spPr/>
      <dgm:t>
        <a:bodyPr/>
        <a:lstStyle/>
        <a:p>
          <a:endParaRPr lang="es-MX"/>
        </a:p>
      </dgm:t>
    </dgm:pt>
    <dgm:pt modelId="{FD747F0C-50D5-43A8-A1C7-A0AB7EE8B6FA}" type="sibTrans" cxnId="{48B0B04D-428F-4428-82B2-E71BE25C1F4E}">
      <dgm:prSet/>
      <dgm:spPr/>
      <dgm:t>
        <a:bodyPr/>
        <a:lstStyle/>
        <a:p>
          <a:endParaRPr lang="es-MX"/>
        </a:p>
      </dgm:t>
    </dgm:pt>
    <dgm:pt modelId="{EE70FED0-557D-483E-8FD3-9DAD278FB40A}">
      <dgm:prSet phldrT="[Texto]" custT="1"/>
      <dgm:spPr/>
      <dgm:t>
        <a:bodyPr/>
        <a:lstStyle/>
        <a:p>
          <a:r>
            <a:rPr lang="es-MX" sz="1600" dirty="0"/>
            <a:t>Combinaciones colaborativas o Esquemas de búsqueda múltiple</a:t>
          </a:r>
        </a:p>
      </dgm:t>
    </dgm:pt>
    <dgm:pt modelId="{CC468BE7-599E-433E-B607-B6E966378396}" type="parTrans" cxnId="{2CFCD563-9BA8-4157-88B0-9AD9E77BE767}">
      <dgm:prSet/>
      <dgm:spPr/>
      <dgm:t>
        <a:bodyPr/>
        <a:lstStyle/>
        <a:p>
          <a:endParaRPr lang="es-MX"/>
        </a:p>
      </dgm:t>
    </dgm:pt>
    <dgm:pt modelId="{8FF8AD45-8566-4381-A20D-A04FFA335B60}" type="sibTrans" cxnId="{2CFCD563-9BA8-4157-88B0-9AD9E77BE767}">
      <dgm:prSet/>
      <dgm:spPr/>
      <dgm:t>
        <a:bodyPr/>
        <a:lstStyle/>
        <a:p>
          <a:endParaRPr lang="es-MX"/>
        </a:p>
      </dgm:t>
    </dgm:pt>
    <dgm:pt modelId="{BFC83E10-8833-4FB0-ADE1-9B2856310B89}">
      <dgm:prSet phldrT="[Texto]" custT="1"/>
      <dgm:spPr/>
      <dgm:t>
        <a:bodyPr/>
        <a:lstStyle/>
        <a:p>
          <a:r>
            <a:rPr lang="es-MX" sz="1600" dirty="0"/>
            <a:t>Combinaciones </a:t>
          </a:r>
          <a:r>
            <a:rPr lang="es-MX" sz="1600" dirty="0" err="1"/>
            <a:t>intregativas</a:t>
          </a:r>
          <a:r>
            <a:rPr lang="es-MX" sz="1600" dirty="0"/>
            <a:t> o Esquemas de descomposición</a:t>
          </a:r>
        </a:p>
      </dgm:t>
    </dgm:pt>
    <dgm:pt modelId="{5039C21C-0139-471A-A786-8CAF34ACD78E}" type="parTrans" cxnId="{BF5A0FF1-E450-4924-AF77-811AC7DD6FD1}">
      <dgm:prSet/>
      <dgm:spPr/>
      <dgm:t>
        <a:bodyPr/>
        <a:lstStyle/>
        <a:p>
          <a:endParaRPr lang="es-MX"/>
        </a:p>
      </dgm:t>
    </dgm:pt>
    <dgm:pt modelId="{F21D6FC1-9DD6-4851-B4E9-905C7D738378}" type="sibTrans" cxnId="{BF5A0FF1-E450-4924-AF77-811AC7DD6FD1}">
      <dgm:prSet/>
      <dgm:spPr/>
      <dgm:t>
        <a:bodyPr/>
        <a:lstStyle/>
        <a:p>
          <a:endParaRPr lang="es-MX"/>
        </a:p>
      </dgm:t>
    </dgm:pt>
    <dgm:pt modelId="{0E9A35ED-7ABD-4370-9481-A8551B8C2656}">
      <dgm:prSet/>
      <dgm:spPr/>
      <dgm:t>
        <a:bodyPr/>
        <a:lstStyle/>
        <a:p>
          <a:r>
            <a:rPr lang="es-MX" dirty="0"/>
            <a:t>Intercambian información, pero no son parte de la otra. Se pueden ejecutar de forma secuencial, entrelazados o en paralelo</a:t>
          </a:r>
        </a:p>
      </dgm:t>
    </dgm:pt>
    <dgm:pt modelId="{7E743298-9BFD-4C6F-B1B5-D7D2F1D5D44F}" type="parTrans" cxnId="{CB029049-84B0-4B4F-8B79-7A873FE7FB4B}">
      <dgm:prSet/>
      <dgm:spPr/>
      <dgm:t>
        <a:bodyPr/>
        <a:lstStyle/>
        <a:p>
          <a:endParaRPr lang="es-MX"/>
        </a:p>
      </dgm:t>
    </dgm:pt>
    <dgm:pt modelId="{FA00B3D9-ECCE-4C36-9EC3-58A88FC6FD68}" type="sibTrans" cxnId="{CB029049-84B0-4B4F-8B79-7A873FE7FB4B}">
      <dgm:prSet/>
      <dgm:spPr/>
      <dgm:t>
        <a:bodyPr/>
        <a:lstStyle/>
        <a:p>
          <a:endParaRPr lang="es-MX"/>
        </a:p>
      </dgm:t>
    </dgm:pt>
    <dgm:pt modelId="{0BC47E56-D693-4CF5-8CD4-3B03AF5F4A45}">
      <dgm:prSet phldrT="[Texto]"/>
      <dgm:spPr/>
      <dgm:t>
        <a:bodyPr/>
        <a:lstStyle/>
        <a:p>
          <a:r>
            <a:rPr lang="es-MX" dirty="0"/>
            <a:t>Una técnica es un componente integrado subordinado de otra técnica, existe un algoritmo maestro distinguido y al menos un esclavo integrado</a:t>
          </a:r>
        </a:p>
      </dgm:t>
    </dgm:pt>
    <dgm:pt modelId="{BF657E24-E091-4A1A-82D0-9F578FF43179}" type="parTrans" cxnId="{AC9F2251-C3F3-49A8-BF6F-6D4F4D297DE1}">
      <dgm:prSet/>
      <dgm:spPr/>
      <dgm:t>
        <a:bodyPr/>
        <a:lstStyle/>
        <a:p>
          <a:endParaRPr lang="es-MX"/>
        </a:p>
      </dgm:t>
    </dgm:pt>
    <dgm:pt modelId="{5E467DEA-CFF0-4276-AF5F-7032B4F39C24}" type="sibTrans" cxnId="{AC9F2251-C3F3-49A8-BF6F-6D4F4D297DE1}">
      <dgm:prSet/>
      <dgm:spPr/>
      <dgm:t>
        <a:bodyPr/>
        <a:lstStyle/>
        <a:p>
          <a:endParaRPr lang="es-MX"/>
        </a:p>
      </dgm:t>
    </dgm:pt>
    <dgm:pt modelId="{06EE2F39-414C-453B-A9D6-B94949D7AE7A}" type="pres">
      <dgm:prSet presAssocID="{D43095D6-B023-4E88-A59E-1D1D73AEF57F}" presName="Name0" presStyleCnt="0">
        <dgm:presLayoutVars>
          <dgm:chPref val="1"/>
          <dgm:dir/>
          <dgm:animOne val="branch"/>
          <dgm:animLvl val="lvl"/>
          <dgm:resizeHandles val="exact"/>
        </dgm:presLayoutVars>
      </dgm:prSet>
      <dgm:spPr/>
    </dgm:pt>
    <dgm:pt modelId="{0E3B0D32-7823-4F1C-AB00-72782B510ED0}" type="pres">
      <dgm:prSet presAssocID="{4DE64F4B-4299-4052-B78D-E77109FD7564}" presName="root1" presStyleCnt="0"/>
      <dgm:spPr/>
    </dgm:pt>
    <dgm:pt modelId="{3D93D928-D9D8-4DAC-8926-A973674C00FA}" type="pres">
      <dgm:prSet presAssocID="{4DE64F4B-4299-4052-B78D-E77109FD7564}" presName="LevelOneTextNode" presStyleLbl="node0" presStyleIdx="0" presStyleCnt="1">
        <dgm:presLayoutVars>
          <dgm:chPref val="3"/>
        </dgm:presLayoutVars>
      </dgm:prSet>
      <dgm:spPr/>
    </dgm:pt>
    <dgm:pt modelId="{4824CB89-1DB2-4045-85FE-1E7A9BC5BDC1}" type="pres">
      <dgm:prSet presAssocID="{4DE64F4B-4299-4052-B78D-E77109FD7564}" presName="level2hierChild" presStyleCnt="0"/>
      <dgm:spPr/>
    </dgm:pt>
    <dgm:pt modelId="{7724D56D-4698-4764-A7FD-6B3E2E3C8FF5}" type="pres">
      <dgm:prSet presAssocID="{CC468BE7-599E-433E-B607-B6E966378396}" presName="conn2-1" presStyleLbl="parChTrans1D2" presStyleIdx="0" presStyleCnt="2"/>
      <dgm:spPr/>
    </dgm:pt>
    <dgm:pt modelId="{B36F0BD3-6113-4934-8FC8-B309A78C3CB2}" type="pres">
      <dgm:prSet presAssocID="{CC468BE7-599E-433E-B607-B6E966378396}" presName="connTx" presStyleLbl="parChTrans1D2" presStyleIdx="0" presStyleCnt="2"/>
      <dgm:spPr/>
    </dgm:pt>
    <dgm:pt modelId="{D43D2768-9D54-413B-9587-A07535BC8311}" type="pres">
      <dgm:prSet presAssocID="{EE70FED0-557D-483E-8FD3-9DAD278FB40A}" presName="root2" presStyleCnt="0"/>
      <dgm:spPr/>
    </dgm:pt>
    <dgm:pt modelId="{2A19C190-26F2-4225-A73C-1D0623172D31}" type="pres">
      <dgm:prSet presAssocID="{EE70FED0-557D-483E-8FD3-9DAD278FB40A}" presName="LevelTwoTextNode" presStyleLbl="node2" presStyleIdx="0" presStyleCnt="2">
        <dgm:presLayoutVars>
          <dgm:chPref val="3"/>
        </dgm:presLayoutVars>
      </dgm:prSet>
      <dgm:spPr/>
    </dgm:pt>
    <dgm:pt modelId="{66BB8F6D-3BE8-4744-A3D9-67F338265CE7}" type="pres">
      <dgm:prSet presAssocID="{EE70FED0-557D-483E-8FD3-9DAD278FB40A}" presName="level3hierChild" presStyleCnt="0"/>
      <dgm:spPr/>
    </dgm:pt>
    <dgm:pt modelId="{C943EA42-992E-44E5-B1DE-B44EB0E7D89F}" type="pres">
      <dgm:prSet presAssocID="{7E743298-9BFD-4C6F-B1B5-D7D2F1D5D44F}" presName="conn2-1" presStyleLbl="parChTrans1D3" presStyleIdx="0" presStyleCnt="2"/>
      <dgm:spPr/>
    </dgm:pt>
    <dgm:pt modelId="{E3D8A265-1F3A-4F77-B90D-6D78341038CA}" type="pres">
      <dgm:prSet presAssocID="{7E743298-9BFD-4C6F-B1B5-D7D2F1D5D44F}" presName="connTx" presStyleLbl="parChTrans1D3" presStyleIdx="0" presStyleCnt="2"/>
      <dgm:spPr/>
    </dgm:pt>
    <dgm:pt modelId="{25F1B201-C339-45E0-A6BA-EF42B408CE0C}" type="pres">
      <dgm:prSet presAssocID="{0E9A35ED-7ABD-4370-9481-A8551B8C2656}" presName="root2" presStyleCnt="0"/>
      <dgm:spPr/>
    </dgm:pt>
    <dgm:pt modelId="{B3240030-8719-4A0F-A0FB-318A4A1B6649}" type="pres">
      <dgm:prSet presAssocID="{0E9A35ED-7ABD-4370-9481-A8551B8C2656}" presName="LevelTwoTextNode" presStyleLbl="node3" presStyleIdx="0" presStyleCnt="2">
        <dgm:presLayoutVars>
          <dgm:chPref val="3"/>
        </dgm:presLayoutVars>
      </dgm:prSet>
      <dgm:spPr/>
    </dgm:pt>
    <dgm:pt modelId="{8D358F8C-5F8E-4F9B-919F-323566995B0E}" type="pres">
      <dgm:prSet presAssocID="{0E9A35ED-7ABD-4370-9481-A8551B8C2656}" presName="level3hierChild" presStyleCnt="0"/>
      <dgm:spPr/>
    </dgm:pt>
    <dgm:pt modelId="{2D5D35E1-6346-4656-BA84-5DF244101CB1}" type="pres">
      <dgm:prSet presAssocID="{5039C21C-0139-471A-A786-8CAF34ACD78E}" presName="conn2-1" presStyleLbl="parChTrans1D2" presStyleIdx="1" presStyleCnt="2"/>
      <dgm:spPr/>
    </dgm:pt>
    <dgm:pt modelId="{C0958E59-3C41-4780-90FB-CAE0C00E98D4}" type="pres">
      <dgm:prSet presAssocID="{5039C21C-0139-471A-A786-8CAF34ACD78E}" presName="connTx" presStyleLbl="parChTrans1D2" presStyleIdx="1" presStyleCnt="2"/>
      <dgm:spPr/>
    </dgm:pt>
    <dgm:pt modelId="{B959BCFF-6CA8-4C86-BD0B-ECB948A3EE21}" type="pres">
      <dgm:prSet presAssocID="{BFC83E10-8833-4FB0-ADE1-9B2856310B89}" presName="root2" presStyleCnt="0"/>
      <dgm:spPr/>
    </dgm:pt>
    <dgm:pt modelId="{11F52466-2295-4424-B3D6-C672A315BC75}" type="pres">
      <dgm:prSet presAssocID="{BFC83E10-8833-4FB0-ADE1-9B2856310B89}" presName="LevelTwoTextNode" presStyleLbl="node2" presStyleIdx="1" presStyleCnt="2">
        <dgm:presLayoutVars>
          <dgm:chPref val="3"/>
        </dgm:presLayoutVars>
      </dgm:prSet>
      <dgm:spPr/>
    </dgm:pt>
    <dgm:pt modelId="{095D0E84-820C-4229-B100-974FB7BC252B}" type="pres">
      <dgm:prSet presAssocID="{BFC83E10-8833-4FB0-ADE1-9B2856310B89}" presName="level3hierChild" presStyleCnt="0"/>
      <dgm:spPr/>
    </dgm:pt>
    <dgm:pt modelId="{005C8154-CF7F-4F26-8383-22301F77D783}" type="pres">
      <dgm:prSet presAssocID="{BF657E24-E091-4A1A-82D0-9F578FF43179}" presName="conn2-1" presStyleLbl="parChTrans1D3" presStyleIdx="1" presStyleCnt="2"/>
      <dgm:spPr/>
    </dgm:pt>
    <dgm:pt modelId="{81260A21-CD78-4267-8227-FFBFA95311A9}" type="pres">
      <dgm:prSet presAssocID="{BF657E24-E091-4A1A-82D0-9F578FF43179}" presName="connTx" presStyleLbl="parChTrans1D3" presStyleIdx="1" presStyleCnt="2"/>
      <dgm:spPr/>
    </dgm:pt>
    <dgm:pt modelId="{DA79F6B6-4759-4BA2-B0B6-2D8863B84AC0}" type="pres">
      <dgm:prSet presAssocID="{0BC47E56-D693-4CF5-8CD4-3B03AF5F4A45}" presName="root2" presStyleCnt="0"/>
      <dgm:spPr/>
    </dgm:pt>
    <dgm:pt modelId="{B1678835-4554-4D3B-843D-BBF69C8D35A3}" type="pres">
      <dgm:prSet presAssocID="{0BC47E56-D693-4CF5-8CD4-3B03AF5F4A45}" presName="LevelTwoTextNode" presStyleLbl="node3" presStyleIdx="1" presStyleCnt="2">
        <dgm:presLayoutVars>
          <dgm:chPref val="3"/>
        </dgm:presLayoutVars>
      </dgm:prSet>
      <dgm:spPr/>
    </dgm:pt>
    <dgm:pt modelId="{84152A20-6736-4D98-B9FF-662B4CF12B1A}" type="pres">
      <dgm:prSet presAssocID="{0BC47E56-D693-4CF5-8CD4-3B03AF5F4A45}" presName="level3hierChild" presStyleCnt="0"/>
      <dgm:spPr/>
    </dgm:pt>
  </dgm:ptLst>
  <dgm:cxnLst>
    <dgm:cxn modelId="{06350E01-CE44-4F3C-8EF2-225EB5C50317}" type="presOf" srcId="{D43095D6-B023-4E88-A59E-1D1D73AEF57F}" destId="{06EE2F39-414C-453B-A9D6-B94949D7AE7A}" srcOrd="0" destOrd="0" presId="urn:microsoft.com/office/officeart/2008/layout/HorizontalMultiLevelHierarchy"/>
    <dgm:cxn modelId="{38CD6C2E-736A-48D5-BC4A-60BBD38AA886}" type="presOf" srcId="{BF657E24-E091-4A1A-82D0-9F578FF43179}" destId="{005C8154-CF7F-4F26-8383-22301F77D783}" srcOrd="0" destOrd="0" presId="urn:microsoft.com/office/officeart/2008/layout/HorizontalMultiLevelHierarchy"/>
    <dgm:cxn modelId="{0FD03530-8703-4661-88B5-EE4547FEA5F5}" type="presOf" srcId="{0BC47E56-D693-4CF5-8CD4-3B03AF5F4A45}" destId="{B1678835-4554-4D3B-843D-BBF69C8D35A3}" srcOrd="0" destOrd="0" presId="urn:microsoft.com/office/officeart/2008/layout/HorizontalMultiLevelHierarchy"/>
    <dgm:cxn modelId="{092B235F-3F9C-4FE8-8DB3-4BC525E28D71}" type="presOf" srcId="{7E743298-9BFD-4C6F-B1B5-D7D2F1D5D44F}" destId="{E3D8A265-1F3A-4F77-B90D-6D78341038CA}" srcOrd="1" destOrd="0" presId="urn:microsoft.com/office/officeart/2008/layout/HorizontalMultiLevelHierarchy"/>
    <dgm:cxn modelId="{3CD58643-F411-4767-9AD2-51EE9F2A0967}" type="presOf" srcId="{7E743298-9BFD-4C6F-B1B5-D7D2F1D5D44F}" destId="{C943EA42-992E-44E5-B1DE-B44EB0E7D89F}" srcOrd="0" destOrd="0" presId="urn:microsoft.com/office/officeart/2008/layout/HorizontalMultiLevelHierarchy"/>
    <dgm:cxn modelId="{2CFCD563-9BA8-4157-88B0-9AD9E77BE767}" srcId="{4DE64F4B-4299-4052-B78D-E77109FD7564}" destId="{EE70FED0-557D-483E-8FD3-9DAD278FB40A}" srcOrd="0" destOrd="0" parTransId="{CC468BE7-599E-433E-B607-B6E966378396}" sibTransId="{8FF8AD45-8566-4381-A20D-A04FFA335B60}"/>
    <dgm:cxn modelId="{9BD61146-EF51-4589-808D-F532CA8D1BB4}" type="presOf" srcId="{EE70FED0-557D-483E-8FD3-9DAD278FB40A}" destId="{2A19C190-26F2-4225-A73C-1D0623172D31}" srcOrd="0" destOrd="0" presId="urn:microsoft.com/office/officeart/2008/layout/HorizontalMultiLevelHierarchy"/>
    <dgm:cxn modelId="{BB997269-1DD6-437E-90FF-E358295684E4}" type="presOf" srcId="{CC468BE7-599E-433E-B607-B6E966378396}" destId="{B36F0BD3-6113-4934-8FC8-B309A78C3CB2}" srcOrd="1" destOrd="0" presId="urn:microsoft.com/office/officeart/2008/layout/HorizontalMultiLevelHierarchy"/>
    <dgm:cxn modelId="{CB029049-84B0-4B4F-8B79-7A873FE7FB4B}" srcId="{EE70FED0-557D-483E-8FD3-9DAD278FB40A}" destId="{0E9A35ED-7ABD-4370-9481-A8551B8C2656}" srcOrd="0" destOrd="0" parTransId="{7E743298-9BFD-4C6F-B1B5-D7D2F1D5D44F}" sibTransId="{FA00B3D9-ECCE-4C36-9EC3-58A88FC6FD68}"/>
    <dgm:cxn modelId="{48B0B04D-428F-4428-82B2-E71BE25C1F4E}" srcId="{D43095D6-B023-4E88-A59E-1D1D73AEF57F}" destId="{4DE64F4B-4299-4052-B78D-E77109FD7564}" srcOrd="0" destOrd="0" parTransId="{61455215-42DA-4F2A-BE68-F20D35104483}" sibTransId="{FD747F0C-50D5-43A8-A1C7-A0AB7EE8B6FA}"/>
    <dgm:cxn modelId="{AC9F2251-C3F3-49A8-BF6F-6D4F4D297DE1}" srcId="{BFC83E10-8833-4FB0-ADE1-9B2856310B89}" destId="{0BC47E56-D693-4CF5-8CD4-3B03AF5F4A45}" srcOrd="0" destOrd="0" parTransId="{BF657E24-E091-4A1A-82D0-9F578FF43179}" sibTransId="{5E467DEA-CFF0-4276-AF5F-7032B4F39C24}"/>
    <dgm:cxn modelId="{4491E08F-32F6-4847-AE88-421FF61315C0}" type="presOf" srcId="{BF657E24-E091-4A1A-82D0-9F578FF43179}" destId="{81260A21-CD78-4267-8227-FFBFA95311A9}" srcOrd="1" destOrd="0" presId="urn:microsoft.com/office/officeart/2008/layout/HorizontalMultiLevelHierarchy"/>
    <dgm:cxn modelId="{5BFE799F-8900-4E84-9D26-96EA84986FF1}" type="presOf" srcId="{5039C21C-0139-471A-A786-8CAF34ACD78E}" destId="{C0958E59-3C41-4780-90FB-CAE0C00E98D4}" srcOrd="1" destOrd="0" presId="urn:microsoft.com/office/officeart/2008/layout/HorizontalMultiLevelHierarchy"/>
    <dgm:cxn modelId="{9E4091AC-2CD3-4687-9B77-8F3BFF285A4B}" type="presOf" srcId="{CC468BE7-599E-433E-B607-B6E966378396}" destId="{7724D56D-4698-4764-A7FD-6B3E2E3C8FF5}" srcOrd="0" destOrd="0" presId="urn:microsoft.com/office/officeart/2008/layout/HorizontalMultiLevelHierarchy"/>
    <dgm:cxn modelId="{910373C1-B87E-403D-A77E-35B184D9D24E}" type="presOf" srcId="{BFC83E10-8833-4FB0-ADE1-9B2856310B89}" destId="{11F52466-2295-4424-B3D6-C672A315BC75}" srcOrd="0" destOrd="0" presId="urn:microsoft.com/office/officeart/2008/layout/HorizontalMultiLevelHierarchy"/>
    <dgm:cxn modelId="{E9898FC5-19EE-446F-8673-C1BBB7CC5E6A}" type="presOf" srcId="{4DE64F4B-4299-4052-B78D-E77109FD7564}" destId="{3D93D928-D9D8-4DAC-8926-A973674C00FA}" srcOrd="0" destOrd="0" presId="urn:microsoft.com/office/officeart/2008/layout/HorizontalMultiLevelHierarchy"/>
    <dgm:cxn modelId="{3D9073C6-FBC8-48FF-8468-E60BE0F00AAB}" type="presOf" srcId="{5039C21C-0139-471A-A786-8CAF34ACD78E}" destId="{2D5D35E1-6346-4656-BA84-5DF244101CB1}" srcOrd="0" destOrd="0" presId="urn:microsoft.com/office/officeart/2008/layout/HorizontalMultiLevelHierarchy"/>
    <dgm:cxn modelId="{86578AEC-3CE8-42FB-85F9-E84BCE2F90F2}" type="presOf" srcId="{0E9A35ED-7ABD-4370-9481-A8551B8C2656}" destId="{B3240030-8719-4A0F-A0FB-318A4A1B6649}" srcOrd="0" destOrd="0" presId="urn:microsoft.com/office/officeart/2008/layout/HorizontalMultiLevelHierarchy"/>
    <dgm:cxn modelId="{BF5A0FF1-E450-4924-AF77-811AC7DD6FD1}" srcId="{4DE64F4B-4299-4052-B78D-E77109FD7564}" destId="{BFC83E10-8833-4FB0-ADE1-9B2856310B89}" srcOrd="1" destOrd="0" parTransId="{5039C21C-0139-471A-A786-8CAF34ACD78E}" sibTransId="{F21D6FC1-9DD6-4851-B4E9-905C7D738378}"/>
    <dgm:cxn modelId="{8E55D122-8B63-471F-8F40-CD8D1FE46B03}" type="presParOf" srcId="{06EE2F39-414C-453B-A9D6-B94949D7AE7A}" destId="{0E3B0D32-7823-4F1C-AB00-72782B510ED0}" srcOrd="0" destOrd="0" presId="urn:microsoft.com/office/officeart/2008/layout/HorizontalMultiLevelHierarchy"/>
    <dgm:cxn modelId="{44127C81-27B1-4B9C-BDDA-93454C1C1FB8}" type="presParOf" srcId="{0E3B0D32-7823-4F1C-AB00-72782B510ED0}" destId="{3D93D928-D9D8-4DAC-8926-A973674C00FA}" srcOrd="0" destOrd="0" presId="urn:microsoft.com/office/officeart/2008/layout/HorizontalMultiLevelHierarchy"/>
    <dgm:cxn modelId="{D64B0337-6147-46DB-AD03-EC1DF1847E8D}" type="presParOf" srcId="{0E3B0D32-7823-4F1C-AB00-72782B510ED0}" destId="{4824CB89-1DB2-4045-85FE-1E7A9BC5BDC1}" srcOrd="1" destOrd="0" presId="urn:microsoft.com/office/officeart/2008/layout/HorizontalMultiLevelHierarchy"/>
    <dgm:cxn modelId="{56C640D2-1450-4734-9D61-D3264117EA1E}" type="presParOf" srcId="{4824CB89-1DB2-4045-85FE-1E7A9BC5BDC1}" destId="{7724D56D-4698-4764-A7FD-6B3E2E3C8FF5}" srcOrd="0" destOrd="0" presId="urn:microsoft.com/office/officeart/2008/layout/HorizontalMultiLevelHierarchy"/>
    <dgm:cxn modelId="{F3D3D53A-3444-4EBF-AFC5-738DB55D1D7A}" type="presParOf" srcId="{7724D56D-4698-4764-A7FD-6B3E2E3C8FF5}" destId="{B36F0BD3-6113-4934-8FC8-B309A78C3CB2}" srcOrd="0" destOrd="0" presId="urn:microsoft.com/office/officeart/2008/layout/HorizontalMultiLevelHierarchy"/>
    <dgm:cxn modelId="{BF0133E4-9C89-4723-8775-87884E8DE999}" type="presParOf" srcId="{4824CB89-1DB2-4045-85FE-1E7A9BC5BDC1}" destId="{D43D2768-9D54-413B-9587-A07535BC8311}" srcOrd="1" destOrd="0" presId="urn:microsoft.com/office/officeart/2008/layout/HorizontalMultiLevelHierarchy"/>
    <dgm:cxn modelId="{F4385A4D-3C7D-43CF-B499-5B7A54FE8025}" type="presParOf" srcId="{D43D2768-9D54-413B-9587-A07535BC8311}" destId="{2A19C190-26F2-4225-A73C-1D0623172D31}" srcOrd="0" destOrd="0" presId="urn:microsoft.com/office/officeart/2008/layout/HorizontalMultiLevelHierarchy"/>
    <dgm:cxn modelId="{B69C4B94-F092-4F7E-85C4-BFA34D6A8ACF}" type="presParOf" srcId="{D43D2768-9D54-413B-9587-A07535BC8311}" destId="{66BB8F6D-3BE8-4744-A3D9-67F338265CE7}" srcOrd="1" destOrd="0" presId="urn:microsoft.com/office/officeart/2008/layout/HorizontalMultiLevelHierarchy"/>
    <dgm:cxn modelId="{D8E54458-71CA-47B1-AFEC-E71A238E7860}" type="presParOf" srcId="{66BB8F6D-3BE8-4744-A3D9-67F338265CE7}" destId="{C943EA42-992E-44E5-B1DE-B44EB0E7D89F}" srcOrd="0" destOrd="0" presId="urn:microsoft.com/office/officeart/2008/layout/HorizontalMultiLevelHierarchy"/>
    <dgm:cxn modelId="{EF0E1FC4-098B-4101-9A94-979189B36E5C}" type="presParOf" srcId="{C943EA42-992E-44E5-B1DE-B44EB0E7D89F}" destId="{E3D8A265-1F3A-4F77-B90D-6D78341038CA}" srcOrd="0" destOrd="0" presId="urn:microsoft.com/office/officeart/2008/layout/HorizontalMultiLevelHierarchy"/>
    <dgm:cxn modelId="{40C7618C-0EF4-4CAC-93B2-B7B5A43F43DD}" type="presParOf" srcId="{66BB8F6D-3BE8-4744-A3D9-67F338265CE7}" destId="{25F1B201-C339-45E0-A6BA-EF42B408CE0C}" srcOrd="1" destOrd="0" presId="urn:microsoft.com/office/officeart/2008/layout/HorizontalMultiLevelHierarchy"/>
    <dgm:cxn modelId="{884735B5-FB4A-4F7A-98E2-8242F5270FEF}" type="presParOf" srcId="{25F1B201-C339-45E0-A6BA-EF42B408CE0C}" destId="{B3240030-8719-4A0F-A0FB-318A4A1B6649}" srcOrd="0" destOrd="0" presId="urn:microsoft.com/office/officeart/2008/layout/HorizontalMultiLevelHierarchy"/>
    <dgm:cxn modelId="{0919711A-7EC9-4A07-8BE0-98E42BFFD856}" type="presParOf" srcId="{25F1B201-C339-45E0-A6BA-EF42B408CE0C}" destId="{8D358F8C-5F8E-4F9B-919F-323566995B0E}" srcOrd="1" destOrd="0" presId="urn:microsoft.com/office/officeart/2008/layout/HorizontalMultiLevelHierarchy"/>
    <dgm:cxn modelId="{0FAEC941-23E3-41B3-B35B-0E649E8E7D79}" type="presParOf" srcId="{4824CB89-1DB2-4045-85FE-1E7A9BC5BDC1}" destId="{2D5D35E1-6346-4656-BA84-5DF244101CB1}" srcOrd="2" destOrd="0" presId="urn:microsoft.com/office/officeart/2008/layout/HorizontalMultiLevelHierarchy"/>
    <dgm:cxn modelId="{287C0BD5-460A-41B1-A05D-A1559400C32B}" type="presParOf" srcId="{2D5D35E1-6346-4656-BA84-5DF244101CB1}" destId="{C0958E59-3C41-4780-90FB-CAE0C00E98D4}" srcOrd="0" destOrd="0" presId="urn:microsoft.com/office/officeart/2008/layout/HorizontalMultiLevelHierarchy"/>
    <dgm:cxn modelId="{531AD1D6-4081-449C-8D64-27BE940B2799}" type="presParOf" srcId="{4824CB89-1DB2-4045-85FE-1E7A9BC5BDC1}" destId="{B959BCFF-6CA8-4C86-BD0B-ECB948A3EE21}" srcOrd="3" destOrd="0" presId="urn:microsoft.com/office/officeart/2008/layout/HorizontalMultiLevelHierarchy"/>
    <dgm:cxn modelId="{A3F6EC22-F053-40C1-BE88-68FF03517C6E}" type="presParOf" srcId="{B959BCFF-6CA8-4C86-BD0B-ECB948A3EE21}" destId="{11F52466-2295-4424-B3D6-C672A315BC75}" srcOrd="0" destOrd="0" presId="urn:microsoft.com/office/officeart/2008/layout/HorizontalMultiLevelHierarchy"/>
    <dgm:cxn modelId="{326D1F2E-9A28-4D6C-A152-D17EA1E26B74}" type="presParOf" srcId="{B959BCFF-6CA8-4C86-BD0B-ECB948A3EE21}" destId="{095D0E84-820C-4229-B100-974FB7BC252B}" srcOrd="1" destOrd="0" presId="urn:microsoft.com/office/officeart/2008/layout/HorizontalMultiLevelHierarchy"/>
    <dgm:cxn modelId="{CD0BAD1D-043C-450B-8D17-3FDD7125A644}" type="presParOf" srcId="{095D0E84-820C-4229-B100-974FB7BC252B}" destId="{005C8154-CF7F-4F26-8383-22301F77D783}" srcOrd="0" destOrd="0" presId="urn:microsoft.com/office/officeart/2008/layout/HorizontalMultiLevelHierarchy"/>
    <dgm:cxn modelId="{2C889015-3C50-4BB8-85EC-F874BE7C6125}" type="presParOf" srcId="{005C8154-CF7F-4F26-8383-22301F77D783}" destId="{81260A21-CD78-4267-8227-FFBFA95311A9}" srcOrd="0" destOrd="0" presId="urn:microsoft.com/office/officeart/2008/layout/HorizontalMultiLevelHierarchy"/>
    <dgm:cxn modelId="{E65C0EA6-904E-4509-A7CB-92E97BA52EC4}" type="presParOf" srcId="{095D0E84-820C-4229-B100-974FB7BC252B}" destId="{DA79F6B6-4759-4BA2-B0B6-2D8863B84AC0}" srcOrd="1" destOrd="0" presId="urn:microsoft.com/office/officeart/2008/layout/HorizontalMultiLevelHierarchy"/>
    <dgm:cxn modelId="{96C1B5EC-F061-4A7D-8B33-E345F0981C2B}" type="presParOf" srcId="{DA79F6B6-4759-4BA2-B0B6-2D8863B84AC0}" destId="{B1678835-4554-4D3B-843D-BBF69C8D35A3}" srcOrd="0" destOrd="0" presId="urn:microsoft.com/office/officeart/2008/layout/HorizontalMultiLevelHierarchy"/>
    <dgm:cxn modelId="{C23ABAD1-D865-48B0-B08C-5497C3F906AB}" type="presParOf" srcId="{DA79F6B6-4759-4BA2-B0B6-2D8863B84AC0}" destId="{84152A20-6736-4D98-B9FF-662B4CF12B1A}"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5C8154-CF7F-4F26-8383-22301F77D783}">
      <dsp:nvSpPr>
        <dsp:cNvPr id="0" name=""/>
        <dsp:cNvSpPr/>
      </dsp:nvSpPr>
      <dsp:spPr>
        <a:xfrm>
          <a:off x="5671177" y="2646670"/>
          <a:ext cx="542350" cy="91440"/>
        </a:xfrm>
        <a:custGeom>
          <a:avLst/>
          <a:gdLst/>
          <a:ahLst/>
          <a:cxnLst/>
          <a:rect l="0" t="0" r="0" b="0"/>
          <a:pathLst>
            <a:path>
              <a:moveTo>
                <a:pt x="0" y="45720"/>
              </a:moveTo>
              <a:lnTo>
                <a:pt x="542350" y="4572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5928793" y="2678831"/>
        <a:ext cx="27117" cy="27117"/>
      </dsp:txXfrm>
    </dsp:sp>
    <dsp:sp modelId="{2D5D35E1-6346-4656-BA84-5DF244101CB1}">
      <dsp:nvSpPr>
        <dsp:cNvPr id="0" name=""/>
        <dsp:cNvSpPr/>
      </dsp:nvSpPr>
      <dsp:spPr>
        <a:xfrm>
          <a:off x="2417072" y="2175669"/>
          <a:ext cx="542350" cy="516721"/>
        </a:xfrm>
        <a:custGeom>
          <a:avLst/>
          <a:gdLst/>
          <a:ahLst/>
          <a:cxnLst/>
          <a:rect l="0" t="0" r="0" b="0"/>
          <a:pathLst>
            <a:path>
              <a:moveTo>
                <a:pt x="0" y="0"/>
              </a:moveTo>
              <a:lnTo>
                <a:pt x="271175" y="0"/>
              </a:lnTo>
              <a:lnTo>
                <a:pt x="271175" y="516721"/>
              </a:lnTo>
              <a:lnTo>
                <a:pt x="542350" y="51672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2669520" y="2415302"/>
        <a:ext cx="37454" cy="37454"/>
      </dsp:txXfrm>
    </dsp:sp>
    <dsp:sp modelId="{C943EA42-992E-44E5-B1DE-B44EB0E7D89F}">
      <dsp:nvSpPr>
        <dsp:cNvPr id="0" name=""/>
        <dsp:cNvSpPr/>
      </dsp:nvSpPr>
      <dsp:spPr>
        <a:xfrm>
          <a:off x="5671177" y="1613227"/>
          <a:ext cx="542350" cy="91440"/>
        </a:xfrm>
        <a:custGeom>
          <a:avLst/>
          <a:gdLst/>
          <a:ahLst/>
          <a:cxnLst/>
          <a:rect l="0" t="0" r="0" b="0"/>
          <a:pathLst>
            <a:path>
              <a:moveTo>
                <a:pt x="0" y="45720"/>
              </a:moveTo>
              <a:lnTo>
                <a:pt x="542350" y="4572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5928793" y="1645388"/>
        <a:ext cx="27117" cy="27117"/>
      </dsp:txXfrm>
    </dsp:sp>
    <dsp:sp modelId="{7724D56D-4698-4764-A7FD-6B3E2E3C8FF5}">
      <dsp:nvSpPr>
        <dsp:cNvPr id="0" name=""/>
        <dsp:cNvSpPr/>
      </dsp:nvSpPr>
      <dsp:spPr>
        <a:xfrm>
          <a:off x="2417072" y="1658947"/>
          <a:ext cx="542350" cy="516721"/>
        </a:xfrm>
        <a:custGeom>
          <a:avLst/>
          <a:gdLst/>
          <a:ahLst/>
          <a:cxnLst/>
          <a:rect l="0" t="0" r="0" b="0"/>
          <a:pathLst>
            <a:path>
              <a:moveTo>
                <a:pt x="0" y="516721"/>
              </a:moveTo>
              <a:lnTo>
                <a:pt x="271175" y="516721"/>
              </a:lnTo>
              <a:lnTo>
                <a:pt x="271175" y="0"/>
              </a:lnTo>
              <a:lnTo>
                <a:pt x="542350"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2669520" y="1898580"/>
        <a:ext cx="37454" cy="37454"/>
      </dsp:txXfrm>
    </dsp:sp>
    <dsp:sp modelId="{3D93D928-D9D8-4DAC-8926-A973674C00FA}">
      <dsp:nvSpPr>
        <dsp:cNvPr id="0" name=""/>
        <dsp:cNvSpPr/>
      </dsp:nvSpPr>
      <dsp:spPr>
        <a:xfrm rot="16200000">
          <a:off x="-171973" y="1762291"/>
          <a:ext cx="4351338" cy="8267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s-MX" sz="3700" kern="1200"/>
            <a:t>Modelos estructurales</a:t>
          </a:r>
        </a:p>
      </dsp:txBody>
      <dsp:txXfrm>
        <a:off x="-171973" y="1762291"/>
        <a:ext cx="4351338" cy="826754"/>
      </dsp:txXfrm>
    </dsp:sp>
    <dsp:sp modelId="{2A19C190-26F2-4225-A73C-1D0623172D31}">
      <dsp:nvSpPr>
        <dsp:cNvPr id="0" name=""/>
        <dsp:cNvSpPr/>
      </dsp:nvSpPr>
      <dsp:spPr>
        <a:xfrm>
          <a:off x="2959423" y="1245570"/>
          <a:ext cx="2711753" cy="82675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MX" sz="1600" kern="1200" dirty="0"/>
            <a:t>Combinaciones colaborativas o Esquemas de búsqueda múltiple</a:t>
          </a:r>
        </a:p>
      </dsp:txBody>
      <dsp:txXfrm>
        <a:off x="2959423" y="1245570"/>
        <a:ext cx="2711753" cy="826754"/>
      </dsp:txXfrm>
    </dsp:sp>
    <dsp:sp modelId="{B3240030-8719-4A0F-A0FB-318A4A1B6649}">
      <dsp:nvSpPr>
        <dsp:cNvPr id="0" name=""/>
        <dsp:cNvSpPr/>
      </dsp:nvSpPr>
      <dsp:spPr>
        <a:xfrm>
          <a:off x="6213527" y="1245570"/>
          <a:ext cx="2711753" cy="82675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a:t>Intercambian información, pero no son parte de la otra. Se pueden ejecutar de forma secuencial, entrelazados o en paralelo</a:t>
          </a:r>
        </a:p>
      </dsp:txBody>
      <dsp:txXfrm>
        <a:off x="6213527" y="1245570"/>
        <a:ext cx="2711753" cy="826754"/>
      </dsp:txXfrm>
    </dsp:sp>
    <dsp:sp modelId="{11F52466-2295-4424-B3D6-C672A315BC75}">
      <dsp:nvSpPr>
        <dsp:cNvPr id="0" name=""/>
        <dsp:cNvSpPr/>
      </dsp:nvSpPr>
      <dsp:spPr>
        <a:xfrm>
          <a:off x="2959423" y="2279013"/>
          <a:ext cx="2711753" cy="82675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MX" sz="1600" kern="1200" dirty="0"/>
            <a:t>Combinaciones </a:t>
          </a:r>
          <a:r>
            <a:rPr lang="es-MX" sz="1600" kern="1200" dirty="0" err="1"/>
            <a:t>intregativas</a:t>
          </a:r>
          <a:r>
            <a:rPr lang="es-MX" sz="1600" kern="1200" dirty="0"/>
            <a:t> o Esquemas de descomposición</a:t>
          </a:r>
        </a:p>
      </dsp:txBody>
      <dsp:txXfrm>
        <a:off x="2959423" y="2279013"/>
        <a:ext cx="2711753" cy="826754"/>
      </dsp:txXfrm>
    </dsp:sp>
    <dsp:sp modelId="{B1678835-4554-4D3B-843D-BBF69C8D35A3}">
      <dsp:nvSpPr>
        <dsp:cNvPr id="0" name=""/>
        <dsp:cNvSpPr/>
      </dsp:nvSpPr>
      <dsp:spPr>
        <a:xfrm>
          <a:off x="6213527" y="2279013"/>
          <a:ext cx="2711753" cy="82675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MX" sz="1300" kern="1200" dirty="0"/>
            <a:t>Una técnica es un componente integrado subordinado de otra técnica, existe un algoritmo maestro distinguido y al menos un esclavo integrado</a:t>
          </a:r>
        </a:p>
      </dsp:txBody>
      <dsp:txXfrm>
        <a:off x="6213527" y="2279013"/>
        <a:ext cx="2711753" cy="826754"/>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ABC2BA-8C62-43C6-B8C4-65626E586E9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63C55F91-148C-489D-9944-A32B5B9127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CA907882-7075-4203-95AB-705721040581}"/>
              </a:ext>
            </a:extLst>
          </p:cNvPr>
          <p:cNvSpPr>
            <a:spLocks noGrp="1"/>
          </p:cNvSpPr>
          <p:nvPr>
            <p:ph type="dt" sz="half" idx="10"/>
          </p:nvPr>
        </p:nvSpPr>
        <p:spPr/>
        <p:txBody>
          <a:bodyPr/>
          <a:lstStyle/>
          <a:p>
            <a:fld id="{CCFDED17-5DFF-42AF-A5DC-E659B037BC4F}" type="datetimeFigureOut">
              <a:rPr lang="es-MX" smtClean="0"/>
              <a:t>12/09/2018</a:t>
            </a:fld>
            <a:endParaRPr lang="es-MX"/>
          </a:p>
        </p:txBody>
      </p:sp>
      <p:sp>
        <p:nvSpPr>
          <p:cNvPr id="5" name="Marcador de pie de página 4">
            <a:extLst>
              <a:ext uri="{FF2B5EF4-FFF2-40B4-BE49-F238E27FC236}">
                <a16:creationId xmlns:a16="http://schemas.microsoft.com/office/drawing/2014/main" id="{0A1488E2-C215-46FF-B473-1F1B841FBE9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D831EB9-3152-4E10-876A-CCFD1C510C33}"/>
              </a:ext>
            </a:extLst>
          </p:cNvPr>
          <p:cNvSpPr>
            <a:spLocks noGrp="1"/>
          </p:cNvSpPr>
          <p:nvPr>
            <p:ph type="sldNum" sz="quarter" idx="12"/>
          </p:nvPr>
        </p:nvSpPr>
        <p:spPr/>
        <p:txBody>
          <a:bodyPr/>
          <a:lstStyle/>
          <a:p>
            <a:fld id="{999D6C92-DBAB-4845-A523-07E28D2EDBFE}" type="slidenum">
              <a:rPr lang="es-MX" smtClean="0"/>
              <a:t>‹Nº›</a:t>
            </a:fld>
            <a:endParaRPr lang="es-MX"/>
          </a:p>
        </p:txBody>
      </p:sp>
    </p:spTree>
    <p:extLst>
      <p:ext uri="{BB962C8B-B14F-4D97-AF65-F5344CB8AC3E}">
        <p14:creationId xmlns:p14="http://schemas.microsoft.com/office/powerpoint/2010/main" val="2793221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F8F0B4-4009-4571-8464-72CFAE61196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D9D40001-A8C1-4A6C-B3BE-527B227B9FCF}"/>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F2176C38-166B-4482-85C5-0654F3703F3F}"/>
              </a:ext>
            </a:extLst>
          </p:cNvPr>
          <p:cNvSpPr>
            <a:spLocks noGrp="1"/>
          </p:cNvSpPr>
          <p:nvPr>
            <p:ph type="dt" sz="half" idx="10"/>
          </p:nvPr>
        </p:nvSpPr>
        <p:spPr/>
        <p:txBody>
          <a:bodyPr/>
          <a:lstStyle/>
          <a:p>
            <a:fld id="{CCFDED17-5DFF-42AF-A5DC-E659B037BC4F}" type="datetimeFigureOut">
              <a:rPr lang="es-MX" smtClean="0"/>
              <a:t>12/09/2018</a:t>
            </a:fld>
            <a:endParaRPr lang="es-MX"/>
          </a:p>
        </p:txBody>
      </p:sp>
      <p:sp>
        <p:nvSpPr>
          <p:cNvPr id="5" name="Marcador de pie de página 4">
            <a:extLst>
              <a:ext uri="{FF2B5EF4-FFF2-40B4-BE49-F238E27FC236}">
                <a16:creationId xmlns:a16="http://schemas.microsoft.com/office/drawing/2014/main" id="{4D8C18C7-06BE-4731-9F64-696D5528917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95AD2E6-B909-4B26-971A-AE07EF25912D}"/>
              </a:ext>
            </a:extLst>
          </p:cNvPr>
          <p:cNvSpPr>
            <a:spLocks noGrp="1"/>
          </p:cNvSpPr>
          <p:nvPr>
            <p:ph type="sldNum" sz="quarter" idx="12"/>
          </p:nvPr>
        </p:nvSpPr>
        <p:spPr/>
        <p:txBody>
          <a:bodyPr/>
          <a:lstStyle/>
          <a:p>
            <a:fld id="{999D6C92-DBAB-4845-A523-07E28D2EDBFE}" type="slidenum">
              <a:rPr lang="es-MX" smtClean="0"/>
              <a:t>‹Nº›</a:t>
            </a:fld>
            <a:endParaRPr lang="es-MX"/>
          </a:p>
        </p:txBody>
      </p:sp>
    </p:spTree>
    <p:extLst>
      <p:ext uri="{BB962C8B-B14F-4D97-AF65-F5344CB8AC3E}">
        <p14:creationId xmlns:p14="http://schemas.microsoft.com/office/powerpoint/2010/main" val="339124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86B9FD0-03F3-40BD-8282-61A53DE06A5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2471A790-87DE-4478-B45E-AB063CF4A975}"/>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2F692A3-62E7-4D3D-9235-7671CE07FD34}"/>
              </a:ext>
            </a:extLst>
          </p:cNvPr>
          <p:cNvSpPr>
            <a:spLocks noGrp="1"/>
          </p:cNvSpPr>
          <p:nvPr>
            <p:ph type="dt" sz="half" idx="10"/>
          </p:nvPr>
        </p:nvSpPr>
        <p:spPr/>
        <p:txBody>
          <a:bodyPr/>
          <a:lstStyle/>
          <a:p>
            <a:fld id="{CCFDED17-5DFF-42AF-A5DC-E659B037BC4F}" type="datetimeFigureOut">
              <a:rPr lang="es-MX" smtClean="0"/>
              <a:t>12/09/2018</a:t>
            </a:fld>
            <a:endParaRPr lang="es-MX"/>
          </a:p>
        </p:txBody>
      </p:sp>
      <p:sp>
        <p:nvSpPr>
          <p:cNvPr id="5" name="Marcador de pie de página 4">
            <a:extLst>
              <a:ext uri="{FF2B5EF4-FFF2-40B4-BE49-F238E27FC236}">
                <a16:creationId xmlns:a16="http://schemas.microsoft.com/office/drawing/2014/main" id="{1172FFAB-B65C-44F3-82A8-C2E67684EE6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9B2A999-977C-4E70-BBA1-993CF3130193}"/>
              </a:ext>
            </a:extLst>
          </p:cNvPr>
          <p:cNvSpPr>
            <a:spLocks noGrp="1"/>
          </p:cNvSpPr>
          <p:nvPr>
            <p:ph type="sldNum" sz="quarter" idx="12"/>
          </p:nvPr>
        </p:nvSpPr>
        <p:spPr/>
        <p:txBody>
          <a:bodyPr/>
          <a:lstStyle/>
          <a:p>
            <a:fld id="{999D6C92-DBAB-4845-A523-07E28D2EDBFE}" type="slidenum">
              <a:rPr lang="es-MX" smtClean="0"/>
              <a:t>‹Nº›</a:t>
            </a:fld>
            <a:endParaRPr lang="es-MX"/>
          </a:p>
        </p:txBody>
      </p:sp>
    </p:spTree>
    <p:extLst>
      <p:ext uri="{BB962C8B-B14F-4D97-AF65-F5344CB8AC3E}">
        <p14:creationId xmlns:p14="http://schemas.microsoft.com/office/powerpoint/2010/main" val="2317258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D49BC3-9BF1-49E5-B96A-E04E925FA33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87747E3-1180-4513-8038-A3F2D01D3267}"/>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7DAD6FA-AF71-4DFA-B9BC-64F9D3700913}"/>
              </a:ext>
            </a:extLst>
          </p:cNvPr>
          <p:cNvSpPr>
            <a:spLocks noGrp="1"/>
          </p:cNvSpPr>
          <p:nvPr>
            <p:ph type="dt" sz="half" idx="10"/>
          </p:nvPr>
        </p:nvSpPr>
        <p:spPr/>
        <p:txBody>
          <a:bodyPr/>
          <a:lstStyle/>
          <a:p>
            <a:fld id="{CCFDED17-5DFF-42AF-A5DC-E659B037BC4F}" type="datetimeFigureOut">
              <a:rPr lang="es-MX" smtClean="0"/>
              <a:t>12/09/2018</a:t>
            </a:fld>
            <a:endParaRPr lang="es-MX"/>
          </a:p>
        </p:txBody>
      </p:sp>
      <p:sp>
        <p:nvSpPr>
          <p:cNvPr id="5" name="Marcador de pie de página 4">
            <a:extLst>
              <a:ext uri="{FF2B5EF4-FFF2-40B4-BE49-F238E27FC236}">
                <a16:creationId xmlns:a16="http://schemas.microsoft.com/office/drawing/2014/main" id="{46526A22-50E4-4791-9D02-C45D061D05E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10F148E-211C-49F9-B4CF-B0AAE03DB381}"/>
              </a:ext>
            </a:extLst>
          </p:cNvPr>
          <p:cNvSpPr>
            <a:spLocks noGrp="1"/>
          </p:cNvSpPr>
          <p:nvPr>
            <p:ph type="sldNum" sz="quarter" idx="12"/>
          </p:nvPr>
        </p:nvSpPr>
        <p:spPr/>
        <p:txBody>
          <a:bodyPr/>
          <a:lstStyle/>
          <a:p>
            <a:fld id="{999D6C92-DBAB-4845-A523-07E28D2EDBFE}" type="slidenum">
              <a:rPr lang="es-MX" smtClean="0"/>
              <a:t>‹Nº›</a:t>
            </a:fld>
            <a:endParaRPr lang="es-MX"/>
          </a:p>
        </p:txBody>
      </p:sp>
    </p:spTree>
    <p:extLst>
      <p:ext uri="{BB962C8B-B14F-4D97-AF65-F5344CB8AC3E}">
        <p14:creationId xmlns:p14="http://schemas.microsoft.com/office/powerpoint/2010/main" val="1535810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E0B26A-F112-49F6-AE87-2A12FDB2EC3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429E76B-972F-4172-9576-2A09F296CD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7065BAF7-87D3-4B2A-9C05-94F9B3EEA33F}"/>
              </a:ext>
            </a:extLst>
          </p:cNvPr>
          <p:cNvSpPr>
            <a:spLocks noGrp="1"/>
          </p:cNvSpPr>
          <p:nvPr>
            <p:ph type="dt" sz="half" idx="10"/>
          </p:nvPr>
        </p:nvSpPr>
        <p:spPr/>
        <p:txBody>
          <a:bodyPr/>
          <a:lstStyle/>
          <a:p>
            <a:fld id="{CCFDED17-5DFF-42AF-A5DC-E659B037BC4F}" type="datetimeFigureOut">
              <a:rPr lang="es-MX" smtClean="0"/>
              <a:t>12/09/2018</a:t>
            </a:fld>
            <a:endParaRPr lang="es-MX"/>
          </a:p>
        </p:txBody>
      </p:sp>
      <p:sp>
        <p:nvSpPr>
          <p:cNvPr id="5" name="Marcador de pie de página 4">
            <a:extLst>
              <a:ext uri="{FF2B5EF4-FFF2-40B4-BE49-F238E27FC236}">
                <a16:creationId xmlns:a16="http://schemas.microsoft.com/office/drawing/2014/main" id="{208E9B54-FEC8-48D5-97A3-61D8CEC3912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741B557-7F1F-4966-9498-106724A965E0}"/>
              </a:ext>
            </a:extLst>
          </p:cNvPr>
          <p:cNvSpPr>
            <a:spLocks noGrp="1"/>
          </p:cNvSpPr>
          <p:nvPr>
            <p:ph type="sldNum" sz="quarter" idx="12"/>
          </p:nvPr>
        </p:nvSpPr>
        <p:spPr/>
        <p:txBody>
          <a:bodyPr/>
          <a:lstStyle/>
          <a:p>
            <a:fld id="{999D6C92-DBAB-4845-A523-07E28D2EDBFE}" type="slidenum">
              <a:rPr lang="es-MX" smtClean="0"/>
              <a:t>‹Nº›</a:t>
            </a:fld>
            <a:endParaRPr lang="es-MX"/>
          </a:p>
        </p:txBody>
      </p:sp>
    </p:spTree>
    <p:extLst>
      <p:ext uri="{BB962C8B-B14F-4D97-AF65-F5344CB8AC3E}">
        <p14:creationId xmlns:p14="http://schemas.microsoft.com/office/powerpoint/2010/main" val="2666173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8AFF7F-4337-4335-8CE1-BB1770E7A21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0025B68A-8E17-453A-AB6A-C6F2B99639A6}"/>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5EA8222D-0096-4857-BCB2-3CC14C6C114E}"/>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2B5DE960-3EEC-46AC-9DEB-90D4AF2074B7}"/>
              </a:ext>
            </a:extLst>
          </p:cNvPr>
          <p:cNvSpPr>
            <a:spLocks noGrp="1"/>
          </p:cNvSpPr>
          <p:nvPr>
            <p:ph type="dt" sz="half" idx="10"/>
          </p:nvPr>
        </p:nvSpPr>
        <p:spPr/>
        <p:txBody>
          <a:bodyPr/>
          <a:lstStyle/>
          <a:p>
            <a:fld id="{CCFDED17-5DFF-42AF-A5DC-E659B037BC4F}" type="datetimeFigureOut">
              <a:rPr lang="es-MX" smtClean="0"/>
              <a:t>12/09/2018</a:t>
            </a:fld>
            <a:endParaRPr lang="es-MX"/>
          </a:p>
        </p:txBody>
      </p:sp>
      <p:sp>
        <p:nvSpPr>
          <p:cNvPr id="6" name="Marcador de pie de página 5">
            <a:extLst>
              <a:ext uri="{FF2B5EF4-FFF2-40B4-BE49-F238E27FC236}">
                <a16:creationId xmlns:a16="http://schemas.microsoft.com/office/drawing/2014/main" id="{7949EDBC-0E5F-461A-8031-E2F13BE82C83}"/>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5966AC4-3F05-4D1C-993B-988E3756C85E}"/>
              </a:ext>
            </a:extLst>
          </p:cNvPr>
          <p:cNvSpPr>
            <a:spLocks noGrp="1"/>
          </p:cNvSpPr>
          <p:nvPr>
            <p:ph type="sldNum" sz="quarter" idx="12"/>
          </p:nvPr>
        </p:nvSpPr>
        <p:spPr/>
        <p:txBody>
          <a:bodyPr/>
          <a:lstStyle/>
          <a:p>
            <a:fld id="{999D6C92-DBAB-4845-A523-07E28D2EDBFE}" type="slidenum">
              <a:rPr lang="es-MX" smtClean="0"/>
              <a:t>‹Nº›</a:t>
            </a:fld>
            <a:endParaRPr lang="es-MX"/>
          </a:p>
        </p:txBody>
      </p:sp>
    </p:spTree>
    <p:extLst>
      <p:ext uri="{BB962C8B-B14F-4D97-AF65-F5344CB8AC3E}">
        <p14:creationId xmlns:p14="http://schemas.microsoft.com/office/powerpoint/2010/main" val="1647915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7A3AA7-A07B-4DF2-8555-0F4ECF85639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E2DC6934-AFFB-40F1-97A9-6C7EDBF0F0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38331C52-7A2D-46B4-8482-A444DCD562A5}"/>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167D7325-2B7D-4DBD-B601-022CB5E13D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E98C8C5B-898D-46A1-85CE-9F33A363FAB0}"/>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5B48F36B-DC04-4FE9-BA24-FEF70683072D}"/>
              </a:ext>
            </a:extLst>
          </p:cNvPr>
          <p:cNvSpPr>
            <a:spLocks noGrp="1"/>
          </p:cNvSpPr>
          <p:nvPr>
            <p:ph type="dt" sz="half" idx="10"/>
          </p:nvPr>
        </p:nvSpPr>
        <p:spPr/>
        <p:txBody>
          <a:bodyPr/>
          <a:lstStyle/>
          <a:p>
            <a:fld id="{CCFDED17-5DFF-42AF-A5DC-E659B037BC4F}" type="datetimeFigureOut">
              <a:rPr lang="es-MX" smtClean="0"/>
              <a:t>12/09/2018</a:t>
            </a:fld>
            <a:endParaRPr lang="es-MX"/>
          </a:p>
        </p:txBody>
      </p:sp>
      <p:sp>
        <p:nvSpPr>
          <p:cNvPr id="8" name="Marcador de pie de página 7">
            <a:extLst>
              <a:ext uri="{FF2B5EF4-FFF2-40B4-BE49-F238E27FC236}">
                <a16:creationId xmlns:a16="http://schemas.microsoft.com/office/drawing/2014/main" id="{098A90B5-DC86-482D-B092-3884F6FB7BA0}"/>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02FFE880-84D9-4A2D-AEBE-553518A311DC}"/>
              </a:ext>
            </a:extLst>
          </p:cNvPr>
          <p:cNvSpPr>
            <a:spLocks noGrp="1"/>
          </p:cNvSpPr>
          <p:nvPr>
            <p:ph type="sldNum" sz="quarter" idx="12"/>
          </p:nvPr>
        </p:nvSpPr>
        <p:spPr/>
        <p:txBody>
          <a:bodyPr/>
          <a:lstStyle/>
          <a:p>
            <a:fld id="{999D6C92-DBAB-4845-A523-07E28D2EDBFE}" type="slidenum">
              <a:rPr lang="es-MX" smtClean="0"/>
              <a:t>‹Nº›</a:t>
            </a:fld>
            <a:endParaRPr lang="es-MX"/>
          </a:p>
        </p:txBody>
      </p:sp>
    </p:spTree>
    <p:extLst>
      <p:ext uri="{BB962C8B-B14F-4D97-AF65-F5344CB8AC3E}">
        <p14:creationId xmlns:p14="http://schemas.microsoft.com/office/powerpoint/2010/main" val="2988583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FF0214-BD3C-4C29-B349-70BACE4E555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6B1E3BB0-5DC8-4F55-96EF-E986754F340C}"/>
              </a:ext>
            </a:extLst>
          </p:cNvPr>
          <p:cNvSpPr>
            <a:spLocks noGrp="1"/>
          </p:cNvSpPr>
          <p:nvPr>
            <p:ph type="dt" sz="half" idx="10"/>
          </p:nvPr>
        </p:nvSpPr>
        <p:spPr/>
        <p:txBody>
          <a:bodyPr/>
          <a:lstStyle/>
          <a:p>
            <a:fld id="{CCFDED17-5DFF-42AF-A5DC-E659B037BC4F}" type="datetimeFigureOut">
              <a:rPr lang="es-MX" smtClean="0"/>
              <a:t>12/09/2018</a:t>
            </a:fld>
            <a:endParaRPr lang="es-MX"/>
          </a:p>
        </p:txBody>
      </p:sp>
      <p:sp>
        <p:nvSpPr>
          <p:cNvPr id="4" name="Marcador de pie de página 3">
            <a:extLst>
              <a:ext uri="{FF2B5EF4-FFF2-40B4-BE49-F238E27FC236}">
                <a16:creationId xmlns:a16="http://schemas.microsoft.com/office/drawing/2014/main" id="{12909FB5-456C-43E2-B5DF-4C1E11E3ED30}"/>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6AC16721-40EF-43FC-A2F7-32C3AFAA5BFB}"/>
              </a:ext>
            </a:extLst>
          </p:cNvPr>
          <p:cNvSpPr>
            <a:spLocks noGrp="1"/>
          </p:cNvSpPr>
          <p:nvPr>
            <p:ph type="sldNum" sz="quarter" idx="12"/>
          </p:nvPr>
        </p:nvSpPr>
        <p:spPr/>
        <p:txBody>
          <a:bodyPr/>
          <a:lstStyle/>
          <a:p>
            <a:fld id="{999D6C92-DBAB-4845-A523-07E28D2EDBFE}" type="slidenum">
              <a:rPr lang="es-MX" smtClean="0"/>
              <a:t>‹Nº›</a:t>
            </a:fld>
            <a:endParaRPr lang="es-MX"/>
          </a:p>
        </p:txBody>
      </p:sp>
    </p:spTree>
    <p:extLst>
      <p:ext uri="{BB962C8B-B14F-4D97-AF65-F5344CB8AC3E}">
        <p14:creationId xmlns:p14="http://schemas.microsoft.com/office/powerpoint/2010/main" val="1624032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4D08C1C-32C8-4426-827C-1C4DB788159E}"/>
              </a:ext>
            </a:extLst>
          </p:cNvPr>
          <p:cNvSpPr>
            <a:spLocks noGrp="1"/>
          </p:cNvSpPr>
          <p:nvPr>
            <p:ph type="dt" sz="half" idx="10"/>
          </p:nvPr>
        </p:nvSpPr>
        <p:spPr/>
        <p:txBody>
          <a:bodyPr/>
          <a:lstStyle/>
          <a:p>
            <a:fld id="{CCFDED17-5DFF-42AF-A5DC-E659B037BC4F}" type="datetimeFigureOut">
              <a:rPr lang="es-MX" smtClean="0"/>
              <a:t>12/09/2018</a:t>
            </a:fld>
            <a:endParaRPr lang="es-MX"/>
          </a:p>
        </p:txBody>
      </p:sp>
      <p:sp>
        <p:nvSpPr>
          <p:cNvPr id="3" name="Marcador de pie de página 2">
            <a:extLst>
              <a:ext uri="{FF2B5EF4-FFF2-40B4-BE49-F238E27FC236}">
                <a16:creationId xmlns:a16="http://schemas.microsoft.com/office/drawing/2014/main" id="{ADF306FE-8DBE-479E-834B-73CA759F4564}"/>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C602DD9B-CC02-4458-BE7D-A65C412B5BE8}"/>
              </a:ext>
            </a:extLst>
          </p:cNvPr>
          <p:cNvSpPr>
            <a:spLocks noGrp="1"/>
          </p:cNvSpPr>
          <p:nvPr>
            <p:ph type="sldNum" sz="quarter" idx="12"/>
          </p:nvPr>
        </p:nvSpPr>
        <p:spPr/>
        <p:txBody>
          <a:bodyPr/>
          <a:lstStyle/>
          <a:p>
            <a:fld id="{999D6C92-DBAB-4845-A523-07E28D2EDBFE}" type="slidenum">
              <a:rPr lang="es-MX" smtClean="0"/>
              <a:t>‹Nº›</a:t>
            </a:fld>
            <a:endParaRPr lang="es-MX"/>
          </a:p>
        </p:txBody>
      </p:sp>
    </p:spTree>
    <p:extLst>
      <p:ext uri="{BB962C8B-B14F-4D97-AF65-F5344CB8AC3E}">
        <p14:creationId xmlns:p14="http://schemas.microsoft.com/office/powerpoint/2010/main" val="3855366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FC4CEA-A82D-40C5-A1B6-682709461D9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511794E2-5B10-4630-B6C1-E4BD89621D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8871CB33-807F-4AC8-B037-05CE182EB3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B7D9C330-7C7E-4B7F-B465-68CF639EDAEF}"/>
              </a:ext>
            </a:extLst>
          </p:cNvPr>
          <p:cNvSpPr>
            <a:spLocks noGrp="1"/>
          </p:cNvSpPr>
          <p:nvPr>
            <p:ph type="dt" sz="half" idx="10"/>
          </p:nvPr>
        </p:nvSpPr>
        <p:spPr/>
        <p:txBody>
          <a:bodyPr/>
          <a:lstStyle/>
          <a:p>
            <a:fld id="{CCFDED17-5DFF-42AF-A5DC-E659B037BC4F}" type="datetimeFigureOut">
              <a:rPr lang="es-MX" smtClean="0"/>
              <a:t>12/09/2018</a:t>
            </a:fld>
            <a:endParaRPr lang="es-MX"/>
          </a:p>
        </p:txBody>
      </p:sp>
      <p:sp>
        <p:nvSpPr>
          <p:cNvPr id="6" name="Marcador de pie de página 5">
            <a:extLst>
              <a:ext uri="{FF2B5EF4-FFF2-40B4-BE49-F238E27FC236}">
                <a16:creationId xmlns:a16="http://schemas.microsoft.com/office/drawing/2014/main" id="{863C1A40-5B90-429E-A4C0-B356F79FF5BD}"/>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30C021CF-6942-4BF5-A30A-6C4FC8614EAF}"/>
              </a:ext>
            </a:extLst>
          </p:cNvPr>
          <p:cNvSpPr>
            <a:spLocks noGrp="1"/>
          </p:cNvSpPr>
          <p:nvPr>
            <p:ph type="sldNum" sz="quarter" idx="12"/>
          </p:nvPr>
        </p:nvSpPr>
        <p:spPr/>
        <p:txBody>
          <a:bodyPr/>
          <a:lstStyle/>
          <a:p>
            <a:fld id="{999D6C92-DBAB-4845-A523-07E28D2EDBFE}" type="slidenum">
              <a:rPr lang="es-MX" smtClean="0"/>
              <a:t>‹Nº›</a:t>
            </a:fld>
            <a:endParaRPr lang="es-MX"/>
          </a:p>
        </p:txBody>
      </p:sp>
    </p:spTree>
    <p:extLst>
      <p:ext uri="{BB962C8B-B14F-4D97-AF65-F5344CB8AC3E}">
        <p14:creationId xmlns:p14="http://schemas.microsoft.com/office/powerpoint/2010/main" val="1356613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472E25-4CBE-4BD3-8B07-C17DB793DF5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42193AE0-B238-457E-8BAB-DBEF0E0841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D5210AE2-DEB1-4A35-ACE8-55CCDEA00E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2CBB8E0D-63A2-40DB-96D3-B7967506DCFC}"/>
              </a:ext>
            </a:extLst>
          </p:cNvPr>
          <p:cNvSpPr>
            <a:spLocks noGrp="1"/>
          </p:cNvSpPr>
          <p:nvPr>
            <p:ph type="dt" sz="half" idx="10"/>
          </p:nvPr>
        </p:nvSpPr>
        <p:spPr/>
        <p:txBody>
          <a:bodyPr/>
          <a:lstStyle/>
          <a:p>
            <a:fld id="{CCFDED17-5DFF-42AF-A5DC-E659B037BC4F}" type="datetimeFigureOut">
              <a:rPr lang="es-MX" smtClean="0"/>
              <a:t>12/09/2018</a:t>
            </a:fld>
            <a:endParaRPr lang="es-MX"/>
          </a:p>
        </p:txBody>
      </p:sp>
      <p:sp>
        <p:nvSpPr>
          <p:cNvPr id="6" name="Marcador de pie de página 5">
            <a:extLst>
              <a:ext uri="{FF2B5EF4-FFF2-40B4-BE49-F238E27FC236}">
                <a16:creationId xmlns:a16="http://schemas.microsoft.com/office/drawing/2014/main" id="{2E1F6047-8361-46A6-925A-0F3B2829689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F8B7D92-88B6-4F9C-AE71-15CDF389ACF4}"/>
              </a:ext>
            </a:extLst>
          </p:cNvPr>
          <p:cNvSpPr>
            <a:spLocks noGrp="1"/>
          </p:cNvSpPr>
          <p:nvPr>
            <p:ph type="sldNum" sz="quarter" idx="12"/>
          </p:nvPr>
        </p:nvSpPr>
        <p:spPr/>
        <p:txBody>
          <a:bodyPr/>
          <a:lstStyle/>
          <a:p>
            <a:fld id="{999D6C92-DBAB-4845-A523-07E28D2EDBFE}" type="slidenum">
              <a:rPr lang="es-MX" smtClean="0"/>
              <a:t>‹Nº›</a:t>
            </a:fld>
            <a:endParaRPr lang="es-MX"/>
          </a:p>
        </p:txBody>
      </p:sp>
    </p:spTree>
    <p:extLst>
      <p:ext uri="{BB962C8B-B14F-4D97-AF65-F5344CB8AC3E}">
        <p14:creationId xmlns:p14="http://schemas.microsoft.com/office/powerpoint/2010/main" val="4133225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1C08F06-05DF-47C5-84C4-D041EDB154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9EEBCDC-692D-48A1-A10C-A6D0274DA2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2E4E52C-1556-4DAC-9297-2936D78EBA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FDED17-5DFF-42AF-A5DC-E659B037BC4F}" type="datetimeFigureOut">
              <a:rPr lang="es-MX" smtClean="0"/>
              <a:t>12/09/2018</a:t>
            </a:fld>
            <a:endParaRPr lang="es-MX"/>
          </a:p>
        </p:txBody>
      </p:sp>
      <p:sp>
        <p:nvSpPr>
          <p:cNvPr id="5" name="Marcador de pie de página 4">
            <a:extLst>
              <a:ext uri="{FF2B5EF4-FFF2-40B4-BE49-F238E27FC236}">
                <a16:creationId xmlns:a16="http://schemas.microsoft.com/office/drawing/2014/main" id="{3F467C32-092D-4FF8-9FE8-4E0DB49470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3F80CDFC-D95E-4FF8-9224-98F7A80185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9D6C92-DBAB-4845-A523-07E28D2EDBFE}" type="slidenum">
              <a:rPr lang="es-MX" smtClean="0"/>
              <a:t>‹Nº›</a:t>
            </a:fld>
            <a:endParaRPr lang="es-MX"/>
          </a:p>
        </p:txBody>
      </p:sp>
    </p:spTree>
    <p:extLst>
      <p:ext uri="{BB962C8B-B14F-4D97-AF65-F5344CB8AC3E}">
        <p14:creationId xmlns:p14="http://schemas.microsoft.com/office/powerpoint/2010/main" val="1660565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EE9551-5B2D-4DFB-8DB1-E99A0DA6F9A9}"/>
              </a:ext>
            </a:extLst>
          </p:cNvPr>
          <p:cNvSpPr>
            <a:spLocks noGrp="1"/>
          </p:cNvSpPr>
          <p:nvPr>
            <p:ph type="ctrTitle"/>
          </p:nvPr>
        </p:nvSpPr>
        <p:spPr/>
        <p:txBody>
          <a:bodyPr>
            <a:normAutofit fontScale="90000"/>
          </a:bodyPr>
          <a:lstStyle/>
          <a:p>
            <a:r>
              <a:rPr lang="en-US" dirty="0"/>
              <a:t>Hybridizing Metaheuristics and Mathematical Programming</a:t>
            </a:r>
            <a:endParaRPr lang="es-MX" dirty="0"/>
          </a:p>
        </p:txBody>
      </p:sp>
      <p:sp>
        <p:nvSpPr>
          <p:cNvPr id="3" name="Subtítulo 2">
            <a:extLst>
              <a:ext uri="{FF2B5EF4-FFF2-40B4-BE49-F238E27FC236}">
                <a16:creationId xmlns:a16="http://schemas.microsoft.com/office/drawing/2014/main" id="{FB247383-E6A3-477E-A3EC-2B2D785C3343}"/>
              </a:ext>
            </a:extLst>
          </p:cNvPr>
          <p:cNvSpPr>
            <a:spLocks noGrp="1"/>
          </p:cNvSpPr>
          <p:nvPr>
            <p:ph type="subTitle" idx="1"/>
          </p:nvPr>
        </p:nvSpPr>
        <p:spPr/>
        <p:txBody>
          <a:bodyPr>
            <a:normAutofit/>
          </a:bodyPr>
          <a:lstStyle/>
          <a:p>
            <a:r>
              <a:rPr lang="es-MX" dirty="0"/>
              <a:t>Teoría</a:t>
            </a:r>
          </a:p>
        </p:txBody>
      </p:sp>
    </p:spTree>
    <p:extLst>
      <p:ext uri="{BB962C8B-B14F-4D97-AF65-F5344CB8AC3E}">
        <p14:creationId xmlns:p14="http://schemas.microsoft.com/office/powerpoint/2010/main" val="268348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3736BB-7626-48BF-8458-C1D9DF0047CF}"/>
              </a:ext>
            </a:extLst>
          </p:cNvPr>
          <p:cNvSpPr>
            <a:spLocks noGrp="1"/>
          </p:cNvSpPr>
          <p:nvPr>
            <p:ph type="title"/>
          </p:nvPr>
        </p:nvSpPr>
        <p:spPr/>
        <p:txBody>
          <a:bodyPr/>
          <a:lstStyle/>
          <a:p>
            <a:r>
              <a:rPr lang="es-MX" dirty="0"/>
              <a:t>Principales ideas</a:t>
            </a:r>
          </a:p>
        </p:txBody>
      </p:sp>
      <p:sp>
        <p:nvSpPr>
          <p:cNvPr id="3" name="Marcador de contenido 2">
            <a:extLst>
              <a:ext uri="{FF2B5EF4-FFF2-40B4-BE49-F238E27FC236}">
                <a16:creationId xmlns:a16="http://schemas.microsoft.com/office/drawing/2014/main" id="{381E8A15-0624-46B6-B256-7097F69C3D9E}"/>
              </a:ext>
            </a:extLst>
          </p:cNvPr>
          <p:cNvSpPr>
            <a:spLocks noGrp="1"/>
          </p:cNvSpPr>
          <p:nvPr>
            <p:ph idx="1"/>
          </p:nvPr>
        </p:nvSpPr>
        <p:spPr/>
        <p:txBody>
          <a:bodyPr>
            <a:normAutofit/>
          </a:bodyPr>
          <a:lstStyle/>
          <a:p>
            <a:pPr algn="just">
              <a:buFont typeface="Wingdings" panose="05000000000000000000" pitchFamily="2" charset="2"/>
              <a:buChar char="q"/>
            </a:pPr>
            <a:r>
              <a:rPr lang="es-MX" sz="3200" dirty="0">
                <a:latin typeface="Garamond" panose="02020404030301010803" pitchFamily="18" charset="0"/>
              </a:rPr>
              <a:t>Capítulo V. </a:t>
            </a:r>
          </a:p>
          <a:p>
            <a:pPr marL="0" indent="0" algn="just">
              <a:buNone/>
            </a:pPr>
            <a:r>
              <a:rPr lang="es-MX" sz="3200" dirty="0">
                <a:latin typeface="Garamond" panose="02020404030301010803" pitchFamily="18" charset="0"/>
              </a:rPr>
              <a:t>Muestra ¿cómo? es posible utilizar las técnicas de descomposición, que originalmente se concibieron como herramientas para la optimización exacta, como marcos metaheurísticos. La estructura general de cada uno de los enfoques de descomposición más conocidos (</a:t>
            </a:r>
            <a:r>
              <a:rPr lang="es-MX" sz="3200" dirty="0" err="1">
                <a:latin typeface="Garamond" panose="02020404030301010803" pitchFamily="18" charset="0"/>
              </a:rPr>
              <a:t>Lagrangean</a:t>
            </a:r>
            <a:r>
              <a:rPr lang="es-MX" sz="3200" dirty="0">
                <a:latin typeface="Garamond" panose="02020404030301010803" pitchFamily="18" charset="0"/>
              </a:rPr>
              <a:t>, </a:t>
            </a:r>
            <a:r>
              <a:rPr lang="es-MX" sz="3200" dirty="0" err="1">
                <a:latin typeface="Garamond" panose="02020404030301010803" pitchFamily="18" charset="0"/>
              </a:rPr>
              <a:t>Benders</a:t>
            </a:r>
            <a:r>
              <a:rPr lang="es-MX" sz="3200" dirty="0">
                <a:latin typeface="Garamond" panose="02020404030301010803" pitchFamily="18" charset="0"/>
              </a:rPr>
              <a:t> y </a:t>
            </a:r>
            <a:r>
              <a:rPr lang="es-MX" sz="3200" dirty="0" err="1">
                <a:latin typeface="Garamond" panose="02020404030301010803" pitchFamily="18" charset="0"/>
              </a:rPr>
              <a:t>DantzigWolfe</a:t>
            </a:r>
            <a:r>
              <a:rPr lang="es-MX" sz="3200" dirty="0">
                <a:latin typeface="Garamond" panose="02020404030301010803" pitchFamily="18" charset="0"/>
              </a:rPr>
              <a:t>) puede considerarse, de hecho, como una estructura general para una metaheurística correspondiente.</a:t>
            </a:r>
          </a:p>
          <a:p>
            <a:pPr algn="just">
              <a:buFont typeface="Wingdings" panose="05000000000000000000" pitchFamily="2" charset="2"/>
              <a:buChar char="q"/>
            </a:pPr>
            <a:endParaRPr lang="es-MX" sz="3200" dirty="0">
              <a:latin typeface="Garamond" panose="02020404030301010803" pitchFamily="18" charset="0"/>
            </a:endParaRPr>
          </a:p>
        </p:txBody>
      </p:sp>
    </p:spTree>
    <p:extLst>
      <p:ext uri="{BB962C8B-B14F-4D97-AF65-F5344CB8AC3E}">
        <p14:creationId xmlns:p14="http://schemas.microsoft.com/office/powerpoint/2010/main" val="3739403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3736BB-7626-48BF-8458-C1D9DF0047CF}"/>
              </a:ext>
            </a:extLst>
          </p:cNvPr>
          <p:cNvSpPr>
            <a:spLocks noGrp="1"/>
          </p:cNvSpPr>
          <p:nvPr>
            <p:ph type="title"/>
          </p:nvPr>
        </p:nvSpPr>
        <p:spPr/>
        <p:txBody>
          <a:bodyPr/>
          <a:lstStyle/>
          <a:p>
            <a:r>
              <a:rPr lang="es-MX" dirty="0"/>
              <a:t>Principales ideas</a:t>
            </a:r>
          </a:p>
        </p:txBody>
      </p:sp>
      <p:sp>
        <p:nvSpPr>
          <p:cNvPr id="3" name="Marcador de contenido 2">
            <a:extLst>
              <a:ext uri="{FF2B5EF4-FFF2-40B4-BE49-F238E27FC236}">
                <a16:creationId xmlns:a16="http://schemas.microsoft.com/office/drawing/2014/main" id="{381E8A15-0624-46B6-B256-7097F69C3D9E}"/>
              </a:ext>
            </a:extLst>
          </p:cNvPr>
          <p:cNvSpPr>
            <a:spLocks noGrp="1"/>
          </p:cNvSpPr>
          <p:nvPr>
            <p:ph idx="1"/>
          </p:nvPr>
        </p:nvSpPr>
        <p:spPr/>
        <p:txBody>
          <a:bodyPr>
            <a:normAutofit lnSpcReduction="10000"/>
          </a:bodyPr>
          <a:lstStyle/>
          <a:p>
            <a:pPr>
              <a:buFont typeface="Wingdings" panose="05000000000000000000" pitchFamily="2" charset="2"/>
              <a:buChar char="q"/>
            </a:pPr>
            <a:r>
              <a:rPr lang="es-MX" sz="3200" dirty="0">
                <a:latin typeface="Garamond" panose="02020404030301010803" pitchFamily="18" charset="0"/>
              </a:rPr>
              <a:t>Capítulo VI. </a:t>
            </a:r>
          </a:p>
          <a:p>
            <a:pPr marL="0" indent="0">
              <a:buNone/>
            </a:pPr>
            <a:r>
              <a:rPr lang="es-MX" sz="3200" dirty="0">
                <a:latin typeface="Garamond" panose="02020404030301010803" pitchFamily="18" charset="0"/>
              </a:rPr>
              <a:t>ofrece una visión general de las técnicas que sirven para demostrar la convergencia de metaheurísticas a soluciones óptimas o suficientemente buenas. </a:t>
            </a:r>
          </a:p>
          <a:p>
            <a:pPr lvl="1">
              <a:buFont typeface="Wingdings" panose="05000000000000000000" pitchFamily="2" charset="2"/>
              <a:buChar char="v"/>
            </a:pPr>
            <a:r>
              <a:rPr lang="es-MX" sz="2800" dirty="0">
                <a:latin typeface="Garamond" panose="02020404030301010803" pitchFamily="18" charset="0"/>
              </a:rPr>
              <a:t>Dos temas particularmente interesantes que se cubren son la convergencia de algoritmos metaheurísticos para la optimización combinatoria estocástica y </a:t>
            </a:r>
          </a:p>
          <a:p>
            <a:pPr lvl="1">
              <a:buFont typeface="Wingdings" panose="05000000000000000000" pitchFamily="2" charset="2"/>
              <a:buChar char="v"/>
            </a:pPr>
            <a:r>
              <a:rPr lang="es-MX" sz="2800" dirty="0">
                <a:latin typeface="Garamond" panose="02020404030301010803" pitchFamily="18" charset="0"/>
              </a:rPr>
              <a:t>la estimación del tiempo de ejecución esperado, es decir, del tiempo que necesita una metaheurística para alcanzar por primera vez una solución de calidad requerida.</a:t>
            </a:r>
          </a:p>
        </p:txBody>
      </p:sp>
    </p:spTree>
    <p:extLst>
      <p:ext uri="{BB962C8B-B14F-4D97-AF65-F5344CB8AC3E}">
        <p14:creationId xmlns:p14="http://schemas.microsoft.com/office/powerpoint/2010/main" val="3688882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AAC355-C0F5-4B4F-B02D-2C587040A0D0}"/>
              </a:ext>
            </a:extLst>
          </p:cNvPr>
          <p:cNvSpPr>
            <a:spLocks noGrp="1"/>
          </p:cNvSpPr>
          <p:nvPr>
            <p:ph type="title"/>
          </p:nvPr>
        </p:nvSpPr>
        <p:spPr/>
        <p:txBody>
          <a:bodyPr/>
          <a:lstStyle/>
          <a:p>
            <a:r>
              <a:rPr lang="es-MX" dirty="0"/>
              <a:t>Ejemplos</a:t>
            </a:r>
          </a:p>
        </p:txBody>
      </p:sp>
      <p:sp>
        <p:nvSpPr>
          <p:cNvPr id="3" name="Marcador de contenido 2">
            <a:extLst>
              <a:ext uri="{FF2B5EF4-FFF2-40B4-BE49-F238E27FC236}">
                <a16:creationId xmlns:a16="http://schemas.microsoft.com/office/drawing/2014/main" id="{67C6EBB9-344D-4A6F-8D30-71CB74EF1CED}"/>
              </a:ext>
            </a:extLst>
          </p:cNvPr>
          <p:cNvSpPr>
            <a:spLocks noGrp="1"/>
          </p:cNvSpPr>
          <p:nvPr>
            <p:ph idx="1"/>
          </p:nvPr>
        </p:nvSpPr>
        <p:spPr/>
        <p:txBody>
          <a:bodyPr/>
          <a:lstStyle/>
          <a:p>
            <a:r>
              <a:rPr lang="es-MX" dirty="0"/>
              <a:t>Capitulo VII.</a:t>
            </a:r>
          </a:p>
          <a:p>
            <a:pPr marL="0" indent="0">
              <a:buNone/>
            </a:pPr>
            <a:r>
              <a:rPr lang="es-MX" dirty="0"/>
              <a:t>Se aborda el problema de equilibrar las líneas de transferencia con máquinas </a:t>
            </a:r>
            <a:r>
              <a:rPr lang="es-MX" dirty="0" err="1"/>
              <a:t>multi-eje</a:t>
            </a:r>
            <a:r>
              <a:rPr lang="es-MX" dirty="0"/>
              <a:t>, implementando dos algoritmos que integran metaheurísticas tradicionales y un solucionador de MIP.</a:t>
            </a:r>
          </a:p>
          <a:p>
            <a:pPr marL="0" indent="0">
              <a:buNone/>
            </a:pPr>
            <a:r>
              <a:rPr lang="es-MX" dirty="0"/>
              <a:t>Específicamente, diseñan un GRASP y un algoritmo genético, y utilizan un MIP como subrutina para resolver subproblemas que surgen en el proceso de búsqueda de las metaheurísticas.</a:t>
            </a:r>
          </a:p>
        </p:txBody>
      </p:sp>
    </p:spTree>
    <p:extLst>
      <p:ext uri="{BB962C8B-B14F-4D97-AF65-F5344CB8AC3E}">
        <p14:creationId xmlns:p14="http://schemas.microsoft.com/office/powerpoint/2010/main" val="1161758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358D45-FB0B-43DC-A54F-6E6DDA766D88}"/>
              </a:ext>
            </a:extLst>
          </p:cNvPr>
          <p:cNvSpPr>
            <a:spLocks noGrp="1"/>
          </p:cNvSpPr>
          <p:nvPr>
            <p:ph type="title"/>
          </p:nvPr>
        </p:nvSpPr>
        <p:spPr/>
        <p:txBody>
          <a:bodyPr>
            <a:normAutofit/>
          </a:bodyPr>
          <a:lstStyle/>
          <a:p>
            <a:r>
              <a:rPr lang="es-MX" b="1" dirty="0"/>
              <a:t>Modelos estructurales para combinar metaheurísticas con aproximaciones exactas</a:t>
            </a:r>
            <a:endParaRPr lang="es-MX" dirty="0"/>
          </a:p>
        </p:txBody>
      </p:sp>
      <p:graphicFrame>
        <p:nvGraphicFramePr>
          <p:cNvPr id="4" name="Marcador de contenido 3">
            <a:extLst>
              <a:ext uri="{FF2B5EF4-FFF2-40B4-BE49-F238E27FC236}">
                <a16:creationId xmlns:a16="http://schemas.microsoft.com/office/drawing/2014/main" id="{0D1E8AB8-0496-477B-82CF-35045F2D8BB7}"/>
              </a:ext>
            </a:extLst>
          </p:cNvPr>
          <p:cNvGraphicFramePr>
            <a:graphicFrameLocks noGrp="1"/>
          </p:cNvGraphicFramePr>
          <p:nvPr>
            <p:ph idx="1"/>
            <p:extLst>
              <p:ext uri="{D42A27DB-BD31-4B8C-83A1-F6EECF244321}">
                <p14:modId xmlns:p14="http://schemas.microsoft.com/office/powerpoint/2010/main" val="334462263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ángulo 4">
            <a:extLst>
              <a:ext uri="{FF2B5EF4-FFF2-40B4-BE49-F238E27FC236}">
                <a16:creationId xmlns:a16="http://schemas.microsoft.com/office/drawing/2014/main" id="{A8A924D7-C546-4345-A106-F476D065E1DE}"/>
              </a:ext>
            </a:extLst>
          </p:cNvPr>
          <p:cNvSpPr/>
          <p:nvPr/>
        </p:nvSpPr>
        <p:spPr>
          <a:xfrm>
            <a:off x="5399903" y="6311900"/>
            <a:ext cx="6792097" cy="461665"/>
          </a:xfrm>
          <a:prstGeom prst="rect">
            <a:avLst/>
          </a:prstGeom>
        </p:spPr>
        <p:txBody>
          <a:bodyPr wrap="square">
            <a:spAutoFit/>
          </a:bodyPr>
          <a:lstStyle/>
          <a:p>
            <a:pPr>
              <a:spcAft>
                <a:spcPts val="0"/>
              </a:spcAft>
              <a:tabLst>
                <a:tab pos="2806065" algn="ctr"/>
                <a:tab pos="5612130" algn="r"/>
              </a:tabLst>
            </a:pPr>
            <a:r>
              <a:rPr lang="es-MX" sz="1200" dirty="0" err="1">
                <a:latin typeface="Calibri" panose="020F0502020204030204" pitchFamily="34" charset="0"/>
                <a:ea typeface="Calibri" panose="020F0502020204030204" pitchFamily="34" charset="0"/>
                <a:cs typeface="Times New Roman" panose="02020603050405020304" pitchFamily="18" charset="0"/>
              </a:rPr>
              <a:t>Combining</a:t>
            </a:r>
            <a:r>
              <a:rPr lang="es-MX" sz="1200" dirty="0">
                <a:latin typeface="Calibri" panose="020F0502020204030204" pitchFamily="34" charset="0"/>
                <a:ea typeface="Calibri" panose="020F0502020204030204" pitchFamily="34" charset="0"/>
                <a:cs typeface="Times New Roman" panose="02020603050405020304" pitchFamily="18" charset="0"/>
              </a:rPr>
              <a:t> (</a:t>
            </a:r>
            <a:r>
              <a:rPr lang="es-MX" sz="1200" dirty="0" err="1">
                <a:latin typeface="Calibri" panose="020F0502020204030204" pitchFamily="34" charset="0"/>
                <a:ea typeface="Calibri" panose="020F0502020204030204" pitchFamily="34" charset="0"/>
                <a:cs typeface="Times New Roman" panose="02020603050405020304" pitchFamily="18" charset="0"/>
              </a:rPr>
              <a:t>Integer</a:t>
            </a:r>
            <a:r>
              <a:rPr lang="es-MX" sz="1200" dirty="0">
                <a:latin typeface="Calibri" panose="020F0502020204030204" pitchFamily="34" charset="0"/>
                <a:ea typeface="Calibri" panose="020F0502020204030204" pitchFamily="34" charset="0"/>
                <a:cs typeface="Times New Roman" panose="02020603050405020304" pitchFamily="18" charset="0"/>
              </a:rPr>
              <a:t>) Linear </a:t>
            </a:r>
            <a:r>
              <a:rPr lang="es-MX" sz="1200" dirty="0" err="1">
                <a:latin typeface="Calibri" panose="020F0502020204030204" pitchFamily="34" charset="0"/>
                <a:ea typeface="Calibri" panose="020F0502020204030204" pitchFamily="34" charset="0"/>
                <a:cs typeface="Times New Roman" panose="02020603050405020304" pitchFamily="18" charset="0"/>
              </a:rPr>
              <a:t>Programming</a:t>
            </a:r>
            <a:r>
              <a:rPr lang="es-MX" sz="1200" dirty="0">
                <a:latin typeface="Calibri" panose="020F0502020204030204" pitchFamily="34" charset="0"/>
                <a:ea typeface="Calibri" panose="020F0502020204030204" pitchFamily="34" charset="0"/>
                <a:cs typeface="Times New Roman" panose="02020603050405020304" pitchFamily="18" charset="0"/>
              </a:rPr>
              <a:t> </a:t>
            </a:r>
            <a:r>
              <a:rPr lang="es-MX" sz="1200" dirty="0" err="1">
                <a:latin typeface="Calibri" panose="020F0502020204030204" pitchFamily="34" charset="0"/>
                <a:ea typeface="Calibri" panose="020F0502020204030204" pitchFamily="34" charset="0"/>
                <a:cs typeface="Times New Roman" panose="02020603050405020304" pitchFamily="18" charset="0"/>
              </a:rPr>
              <a:t>Techniques</a:t>
            </a:r>
            <a:r>
              <a:rPr lang="es-MX" sz="1200" dirty="0">
                <a:latin typeface="Calibri" panose="020F0502020204030204" pitchFamily="34" charset="0"/>
                <a:ea typeface="Calibri" panose="020F0502020204030204" pitchFamily="34" charset="0"/>
                <a:cs typeface="Times New Roman" panose="02020603050405020304" pitchFamily="18" charset="0"/>
              </a:rPr>
              <a:t> and </a:t>
            </a:r>
            <a:r>
              <a:rPr lang="es-MX" sz="1200" dirty="0" err="1">
                <a:latin typeface="Calibri" panose="020F0502020204030204" pitchFamily="34" charset="0"/>
                <a:ea typeface="Calibri" panose="020F0502020204030204" pitchFamily="34" charset="0"/>
                <a:cs typeface="Times New Roman" panose="02020603050405020304" pitchFamily="18" charset="0"/>
              </a:rPr>
              <a:t>Metaheuristics</a:t>
            </a:r>
            <a:r>
              <a:rPr lang="es-MX" sz="1200" dirty="0">
                <a:latin typeface="Calibri" panose="020F0502020204030204" pitchFamily="34" charset="0"/>
                <a:ea typeface="Calibri" panose="020F0502020204030204" pitchFamily="34" charset="0"/>
                <a:cs typeface="Times New Roman" panose="02020603050405020304" pitchFamily="18" charset="0"/>
              </a:rPr>
              <a:t> </a:t>
            </a:r>
            <a:r>
              <a:rPr lang="es-MX" sz="1200" dirty="0" err="1">
                <a:latin typeface="Calibri" panose="020F0502020204030204" pitchFamily="34" charset="0"/>
                <a:ea typeface="Calibri" panose="020F0502020204030204" pitchFamily="34" charset="0"/>
                <a:cs typeface="Times New Roman" panose="02020603050405020304" pitchFamily="18" charset="0"/>
              </a:rPr>
              <a:t>for</a:t>
            </a:r>
            <a:r>
              <a:rPr lang="es-MX" sz="1200" dirty="0">
                <a:latin typeface="Calibri" panose="020F0502020204030204" pitchFamily="34" charset="0"/>
                <a:ea typeface="Calibri" panose="020F0502020204030204" pitchFamily="34" charset="0"/>
                <a:cs typeface="Times New Roman" panose="02020603050405020304" pitchFamily="18" charset="0"/>
              </a:rPr>
              <a:t> </a:t>
            </a:r>
            <a:r>
              <a:rPr lang="es-MX" sz="1200" dirty="0" err="1">
                <a:latin typeface="Calibri" panose="020F0502020204030204" pitchFamily="34" charset="0"/>
                <a:ea typeface="Calibri" panose="020F0502020204030204" pitchFamily="34" charset="0"/>
                <a:cs typeface="Times New Roman" panose="02020603050405020304" pitchFamily="18" charset="0"/>
              </a:rPr>
              <a:t>Combinatorial</a:t>
            </a:r>
            <a:r>
              <a:rPr lang="es-MX" sz="1200" dirty="0">
                <a:latin typeface="Calibri" panose="020F0502020204030204" pitchFamily="34" charset="0"/>
                <a:ea typeface="Calibri" panose="020F0502020204030204" pitchFamily="34" charset="0"/>
                <a:cs typeface="Times New Roman" panose="02020603050405020304" pitchFamily="18" charset="0"/>
              </a:rPr>
              <a:t> </a:t>
            </a:r>
            <a:r>
              <a:rPr lang="es-MX" sz="1200" dirty="0" err="1">
                <a:latin typeface="Calibri" panose="020F0502020204030204" pitchFamily="34" charset="0"/>
                <a:ea typeface="Calibri" panose="020F0502020204030204" pitchFamily="34" charset="0"/>
                <a:cs typeface="Times New Roman" panose="02020603050405020304" pitchFamily="18" charset="0"/>
              </a:rPr>
              <a:t>Optimization</a:t>
            </a:r>
            <a:r>
              <a:rPr lang="es-MX" sz="1200" dirty="0">
                <a:latin typeface="Calibri" panose="020F0502020204030204" pitchFamily="34" charset="0"/>
                <a:ea typeface="Calibri" panose="020F0502020204030204" pitchFamily="34" charset="0"/>
                <a:cs typeface="Times New Roman" panose="02020603050405020304" pitchFamily="18" charset="0"/>
              </a:rPr>
              <a:t>.</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p>
            <a:r>
              <a:rPr lang="es-MX" sz="1200" dirty="0" err="1">
                <a:latin typeface="Calibri" panose="020F0502020204030204" pitchFamily="34" charset="0"/>
                <a:ea typeface="Calibri" panose="020F0502020204030204" pitchFamily="34" charset="0"/>
                <a:cs typeface="Times New Roman" panose="02020603050405020304" pitchFamily="18" charset="0"/>
              </a:rPr>
              <a:t>Two</a:t>
            </a:r>
            <a:r>
              <a:rPr lang="es-MX" sz="1200" dirty="0">
                <a:latin typeface="Calibri" panose="020F0502020204030204" pitchFamily="34" charset="0"/>
                <a:ea typeface="Calibri" panose="020F0502020204030204" pitchFamily="34" charset="0"/>
                <a:cs typeface="Times New Roman" panose="02020603050405020304" pitchFamily="18" charset="0"/>
              </a:rPr>
              <a:t> </a:t>
            </a:r>
            <a:r>
              <a:rPr lang="es-MX" sz="1200" dirty="0" err="1">
                <a:latin typeface="Calibri" panose="020F0502020204030204" pitchFamily="34" charset="0"/>
                <a:ea typeface="Calibri" panose="020F0502020204030204" pitchFamily="34" charset="0"/>
                <a:cs typeface="Times New Roman" panose="02020603050405020304" pitchFamily="18" charset="0"/>
              </a:rPr>
              <a:t>generic</a:t>
            </a:r>
            <a:r>
              <a:rPr lang="es-MX" sz="1200" dirty="0">
                <a:latin typeface="Calibri" panose="020F0502020204030204" pitchFamily="34" charset="0"/>
                <a:ea typeface="Calibri" panose="020F0502020204030204" pitchFamily="34" charset="0"/>
                <a:cs typeface="Times New Roman" panose="02020603050405020304" pitchFamily="18" charset="0"/>
              </a:rPr>
              <a:t> </a:t>
            </a:r>
            <a:r>
              <a:rPr lang="es-MX" sz="1200" dirty="0" err="1">
                <a:latin typeface="Calibri" panose="020F0502020204030204" pitchFamily="34" charset="0"/>
                <a:ea typeface="Calibri" panose="020F0502020204030204" pitchFamily="34" charset="0"/>
                <a:cs typeface="Times New Roman" panose="02020603050405020304" pitchFamily="18" charset="0"/>
              </a:rPr>
              <a:t>schemes</a:t>
            </a:r>
            <a:r>
              <a:rPr lang="es-MX" sz="1200" dirty="0">
                <a:latin typeface="Calibri" panose="020F0502020204030204" pitchFamily="34" charset="0"/>
                <a:ea typeface="Calibri" panose="020F0502020204030204" pitchFamily="34" charset="0"/>
                <a:cs typeface="Times New Roman" panose="02020603050405020304" pitchFamily="18" charset="0"/>
              </a:rPr>
              <a:t> </a:t>
            </a:r>
            <a:r>
              <a:rPr lang="es-MX" sz="1200" dirty="0" err="1">
                <a:latin typeface="Calibri" panose="020F0502020204030204" pitchFamily="34" charset="0"/>
                <a:ea typeface="Calibri" panose="020F0502020204030204" pitchFamily="34" charset="0"/>
                <a:cs typeface="Times New Roman" panose="02020603050405020304" pitchFamily="18" charset="0"/>
              </a:rPr>
              <a:t>for</a:t>
            </a:r>
            <a:r>
              <a:rPr lang="es-MX" sz="1200" dirty="0">
                <a:latin typeface="Calibri" panose="020F0502020204030204" pitchFamily="34" charset="0"/>
                <a:ea typeface="Calibri" panose="020F0502020204030204" pitchFamily="34" charset="0"/>
                <a:cs typeface="Times New Roman" panose="02020603050405020304" pitchFamily="18" charset="0"/>
              </a:rPr>
              <a:t> </a:t>
            </a:r>
            <a:r>
              <a:rPr lang="es-MX" sz="1200" dirty="0" err="1">
                <a:latin typeface="Calibri" panose="020F0502020204030204" pitchFamily="34" charset="0"/>
                <a:ea typeface="Calibri" panose="020F0502020204030204" pitchFamily="34" charset="0"/>
                <a:cs typeface="Times New Roman" panose="02020603050405020304" pitchFamily="18" charset="0"/>
              </a:rPr>
              <a:t>efficient</a:t>
            </a:r>
            <a:r>
              <a:rPr lang="es-MX" sz="1200" dirty="0">
                <a:latin typeface="Calibri" panose="020F0502020204030204" pitchFamily="34" charset="0"/>
                <a:ea typeface="Calibri" panose="020F0502020204030204" pitchFamily="34" charset="0"/>
                <a:cs typeface="Times New Roman" panose="02020603050405020304" pitchFamily="18" charset="0"/>
              </a:rPr>
              <a:t> and </a:t>
            </a:r>
            <a:r>
              <a:rPr lang="es-MX" sz="1200" dirty="0" err="1">
                <a:latin typeface="Calibri" panose="020F0502020204030204" pitchFamily="34" charset="0"/>
                <a:ea typeface="Calibri" panose="020F0502020204030204" pitchFamily="34" charset="0"/>
                <a:cs typeface="Times New Roman" panose="02020603050405020304" pitchFamily="18" charset="0"/>
              </a:rPr>
              <a:t>robust</a:t>
            </a:r>
            <a:r>
              <a:rPr lang="es-MX" sz="1200" dirty="0">
                <a:latin typeface="Calibri" panose="020F0502020204030204" pitchFamily="34" charset="0"/>
                <a:ea typeface="Calibri" panose="020F0502020204030204" pitchFamily="34" charset="0"/>
                <a:cs typeface="Times New Roman" panose="02020603050405020304" pitchFamily="18" charset="0"/>
              </a:rPr>
              <a:t> </a:t>
            </a:r>
            <a:r>
              <a:rPr lang="es-MX" sz="1200" dirty="0" err="1">
                <a:latin typeface="Calibri" panose="020F0502020204030204" pitchFamily="34" charset="0"/>
                <a:ea typeface="Calibri" panose="020F0502020204030204" pitchFamily="34" charset="0"/>
                <a:cs typeface="Times New Roman" panose="02020603050405020304" pitchFamily="18" charset="0"/>
              </a:rPr>
              <a:t>cooperative</a:t>
            </a:r>
            <a:r>
              <a:rPr lang="es-MX" sz="1200" dirty="0">
                <a:latin typeface="Calibri" panose="020F0502020204030204" pitchFamily="34" charset="0"/>
                <a:ea typeface="Calibri" panose="020F0502020204030204" pitchFamily="34" charset="0"/>
                <a:cs typeface="Times New Roman" panose="02020603050405020304" pitchFamily="18" charset="0"/>
              </a:rPr>
              <a:t> </a:t>
            </a:r>
            <a:r>
              <a:rPr lang="es-MX" sz="1200" dirty="0" err="1">
                <a:latin typeface="Calibri" panose="020F0502020204030204" pitchFamily="34" charset="0"/>
                <a:ea typeface="Calibri" panose="020F0502020204030204" pitchFamily="34" charset="0"/>
                <a:cs typeface="Times New Roman" panose="02020603050405020304" pitchFamily="18" charset="0"/>
              </a:rPr>
              <a:t>algorithms</a:t>
            </a:r>
            <a:endParaRPr lang="es-MX" sz="1200" dirty="0"/>
          </a:p>
        </p:txBody>
      </p:sp>
    </p:spTree>
    <p:extLst>
      <p:ext uri="{BB962C8B-B14F-4D97-AF65-F5344CB8AC3E}">
        <p14:creationId xmlns:p14="http://schemas.microsoft.com/office/powerpoint/2010/main" val="1369306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668AC34-520F-412B-A819-9B197682187A}"/>
              </a:ext>
            </a:extLst>
          </p:cNvPr>
          <p:cNvPicPr>
            <a:picLocks noChangeAspect="1"/>
          </p:cNvPicPr>
          <p:nvPr/>
        </p:nvPicPr>
        <p:blipFill>
          <a:blip r:embed="rId2"/>
          <a:stretch>
            <a:fillRect/>
          </a:stretch>
        </p:blipFill>
        <p:spPr>
          <a:xfrm>
            <a:off x="6826945" y="101172"/>
            <a:ext cx="5014535" cy="6655656"/>
          </a:xfrm>
          <a:prstGeom prst="rect">
            <a:avLst/>
          </a:prstGeom>
        </p:spPr>
      </p:pic>
      <p:sp>
        <p:nvSpPr>
          <p:cNvPr id="3" name="Rectángulo 2">
            <a:extLst>
              <a:ext uri="{FF2B5EF4-FFF2-40B4-BE49-F238E27FC236}">
                <a16:creationId xmlns:a16="http://schemas.microsoft.com/office/drawing/2014/main" id="{E3D4641F-9EF1-46E9-B742-E4AA72CA7F86}"/>
              </a:ext>
            </a:extLst>
          </p:cNvPr>
          <p:cNvSpPr/>
          <p:nvPr/>
        </p:nvSpPr>
        <p:spPr>
          <a:xfrm>
            <a:off x="511158" y="497917"/>
            <a:ext cx="5745480" cy="2553584"/>
          </a:xfrm>
          <a:prstGeom prst="rect">
            <a:avLst/>
          </a:prstGeom>
        </p:spPr>
        <p:txBody>
          <a:bodyPr wrap="square">
            <a:spAutoFit/>
          </a:bodyPr>
          <a:lstStyle/>
          <a:p>
            <a:pPr marL="514350" lvl="0" indent="-514350" algn="just">
              <a:lnSpc>
                <a:spcPct val="107000"/>
              </a:lnSpc>
              <a:spcAft>
                <a:spcPts val="0"/>
              </a:spcAft>
              <a:buFont typeface="Wingdings" panose="05000000000000000000" pitchFamily="2" charset="2"/>
              <a:buChar char="ü"/>
            </a:pPr>
            <a:r>
              <a:rPr lang="es-MX" sz="2400" dirty="0">
                <a:latin typeface="Garamond" panose="02020404030301010803" pitchFamily="18" charset="0"/>
                <a:ea typeface="Calibri" panose="020F0502020204030204" pitchFamily="34" charset="0"/>
                <a:cs typeface="Times New Roman" panose="02020603050405020304" pitchFamily="18" charset="0"/>
              </a:rPr>
              <a:t>El tipo de algoritmos que son </a:t>
            </a:r>
            <a:r>
              <a:rPr lang="es-MX" sz="2400" dirty="0" err="1">
                <a:latin typeface="Garamond" panose="02020404030301010803" pitchFamily="18" charset="0"/>
                <a:ea typeface="Calibri" panose="020F0502020204030204" pitchFamily="34" charset="0"/>
                <a:cs typeface="Times New Roman" panose="02020603050405020304" pitchFamily="18" charset="0"/>
              </a:rPr>
              <a:t>hibridizado</a:t>
            </a:r>
            <a:r>
              <a:rPr lang="es-MX" sz="2400" dirty="0">
                <a:latin typeface="Garamond" panose="02020404030301010803" pitchFamily="18" charset="0"/>
                <a:ea typeface="Calibri" panose="020F0502020204030204" pitchFamily="34" charset="0"/>
                <a:cs typeface="Times New Roman" panose="02020603050405020304" pitchFamily="18" charset="0"/>
              </a:rPr>
              <a:t>,</a:t>
            </a:r>
          </a:p>
          <a:p>
            <a:pPr marL="514350" lvl="0" indent="-514350" algn="just">
              <a:lnSpc>
                <a:spcPct val="107000"/>
              </a:lnSpc>
              <a:spcAft>
                <a:spcPts val="0"/>
              </a:spcAft>
              <a:buFont typeface="Wingdings" panose="05000000000000000000" pitchFamily="2" charset="2"/>
              <a:buChar char="ü"/>
            </a:pPr>
            <a:r>
              <a:rPr lang="es-MX" sz="2400" dirty="0">
                <a:latin typeface="Garamond" panose="02020404030301010803" pitchFamily="18" charset="0"/>
                <a:ea typeface="Calibri" panose="020F0502020204030204" pitchFamily="34" charset="0"/>
                <a:cs typeface="Times New Roman" panose="02020603050405020304" pitchFamily="18" charset="0"/>
              </a:rPr>
              <a:t>el nivel de hibridación (nivel alto o bajo),</a:t>
            </a:r>
          </a:p>
          <a:p>
            <a:pPr marL="514350" lvl="0" indent="-514350" algn="just">
              <a:lnSpc>
                <a:spcPct val="107000"/>
              </a:lnSpc>
              <a:spcAft>
                <a:spcPts val="800"/>
              </a:spcAft>
              <a:buFont typeface="Wingdings" panose="05000000000000000000" pitchFamily="2" charset="2"/>
              <a:buChar char="ü"/>
            </a:pPr>
            <a:r>
              <a:rPr lang="es-MX" sz="2400" dirty="0">
                <a:latin typeface="Garamond" panose="02020404030301010803" pitchFamily="18" charset="0"/>
                <a:ea typeface="Calibri" panose="020F0502020204030204" pitchFamily="34" charset="0"/>
                <a:cs typeface="Times New Roman" panose="02020603050405020304" pitchFamily="18" charset="0"/>
              </a:rPr>
              <a:t>el orden de ejecución (lote, intercalado o paralelo), y</a:t>
            </a:r>
          </a:p>
          <a:p>
            <a:pPr marL="514350" lvl="0" indent="-514350" algn="just">
              <a:lnSpc>
                <a:spcPct val="107000"/>
              </a:lnSpc>
              <a:spcAft>
                <a:spcPts val="800"/>
              </a:spcAft>
              <a:buFont typeface="Wingdings" panose="05000000000000000000" pitchFamily="2" charset="2"/>
              <a:buChar char="ü"/>
            </a:pPr>
            <a:r>
              <a:rPr lang="es-MX" sz="2400" dirty="0">
                <a:latin typeface="Garamond" panose="02020404030301010803" pitchFamily="18" charset="0"/>
                <a:ea typeface="Calibri" panose="020F0502020204030204" pitchFamily="34" charset="0"/>
                <a:cs typeface="Times New Roman" panose="02020603050405020304" pitchFamily="18" charset="0"/>
              </a:rPr>
              <a:t>la estrategia de control (Integrativo o colaborativo).</a:t>
            </a:r>
            <a:endParaRPr lang="es-MX" sz="2400" dirty="0">
              <a:latin typeface="Garamond" panose="02020404030301010803" pitchFamily="18" charset="0"/>
            </a:endParaRPr>
          </a:p>
        </p:txBody>
      </p:sp>
      <p:sp>
        <p:nvSpPr>
          <p:cNvPr id="4" name="Rectángulo 3">
            <a:extLst>
              <a:ext uri="{FF2B5EF4-FFF2-40B4-BE49-F238E27FC236}">
                <a16:creationId xmlns:a16="http://schemas.microsoft.com/office/drawing/2014/main" id="{EE7E2418-3492-47B0-AD2B-4D75EAB9EF40}"/>
              </a:ext>
            </a:extLst>
          </p:cNvPr>
          <p:cNvSpPr/>
          <p:nvPr/>
        </p:nvSpPr>
        <p:spPr>
          <a:xfrm>
            <a:off x="511158" y="6360083"/>
            <a:ext cx="3037948" cy="276999"/>
          </a:xfrm>
          <a:prstGeom prst="rect">
            <a:avLst/>
          </a:prstGeom>
        </p:spPr>
        <p:txBody>
          <a:bodyPr wrap="none">
            <a:spAutoFit/>
          </a:bodyPr>
          <a:lstStyle/>
          <a:p>
            <a:r>
              <a:rPr lang="es-MX" sz="1200" dirty="0">
                <a:latin typeface="Calibri" panose="020F0502020204030204" pitchFamily="34" charset="0"/>
                <a:ea typeface="Calibri" panose="020F0502020204030204" pitchFamily="34" charset="0"/>
                <a:cs typeface="Times New Roman" panose="02020603050405020304" pitchFamily="18" charset="0"/>
              </a:rPr>
              <a:t>A </a:t>
            </a:r>
            <a:r>
              <a:rPr lang="es-MX" sz="1200" dirty="0" err="1">
                <a:latin typeface="Calibri" panose="020F0502020204030204" pitchFamily="34" charset="0"/>
                <a:ea typeface="Calibri" panose="020F0502020204030204" pitchFamily="34" charset="0"/>
                <a:cs typeface="Times New Roman" panose="02020603050405020304" pitchFamily="18" charset="0"/>
              </a:rPr>
              <a:t>unified</a:t>
            </a:r>
            <a:r>
              <a:rPr lang="es-MX" sz="1200" dirty="0">
                <a:latin typeface="Calibri" panose="020F0502020204030204" pitchFamily="34" charset="0"/>
                <a:ea typeface="Calibri" panose="020F0502020204030204" pitchFamily="34" charset="0"/>
                <a:cs typeface="Times New Roman" panose="02020603050405020304" pitchFamily="18" charset="0"/>
              </a:rPr>
              <a:t> </a:t>
            </a:r>
            <a:r>
              <a:rPr lang="es-MX" sz="1200" dirty="0" err="1">
                <a:latin typeface="Calibri" panose="020F0502020204030204" pitchFamily="34" charset="0"/>
                <a:ea typeface="Calibri" panose="020F0502020204030204" pitchFamily="34" charset="0"/>
                <a:cs typeface="Times New Roman" panose="02020603050405020304" pitchFamily="18" charset="0"/>
              </a:rPr>
              <a:t>view</a:t>
            </a:r>
            <a:r>
              <a:rPr lang="es-MX" sz="1200" dirty="0">
                <a:latin typeface="Calibri" panose="020F0502020204030204" pitchFamily="34" charset="0"/>
                <a:ea typeface="Calibri" panose="020F0502020204030204" pitchFamily="34" charset="0"/>
                <a:cs typeface="Times New Roman" panose="02020603050405020304" pitchFamily="18" charset="0"/>
              </a:rPr>
              <a:t> </a:t>
            </a:r>
            <a:r>
              <a:rPr lang="es-MX" sz="1200" dirty="0" err="1">
                <a:latin typeface="Calibri" panose="020F0502020204030204" pitchFamily="34" charset="0"/>
                <a:ea typeface="Calibri" panose="020F0502020204030204" pitchFamily="34" charset="0"/>
                <a:cs typeface="Times New Roman" panose="02020603050405020304" pitchFamily="18" charset="0"/>
              </a:rPr>
              <a:t>on</a:t>
            </a:r>
            <a:r>
              <a:rPr lang="es-MX" sz="1200" dirty="0">
                <a:latin typeface="Calibri" panose="020F0502020204030204" pitchFamily="34" charset="0"/>
                <a:ea typeface="Calibri" panose="020F0502020204030204" pitchFamily="34" charset="0"/>
                <a:cs typeface="Times New Roman" panose="02020603050405020304" pitchFamily="18" charset="0"/>
              </a:rPr>
              <a:t> </a:t>
            </a:r>
            <a:r>
              <a:rPr lang="es-MX" sz="1200" dirty="0" err="1">
                <a:latin typeface="Calibri" panose="020F0502020204030204" pitchFamily="34" charset="0"/>
                <a:ea typeface="Calibri" panose="020F0502020204030204" pitchFamily="34" charset="0"/>
                <a:cs typeface="Times New Roman" panose="02020603050405020304" pitchFamily="18" charset="0"/>
              </a:rPr>
              <a:t>hybrid</a:t>
            </a:r>
            <a:r>
              <a:rPr lang="es-MX" sz="1200" dirty="0">
                <a:latin typeface="Calibri" panose="020F0502020204030204" pitchFamily="34" charset="0"/>
                <a:ea typeface="Calibri" panose="020F0502020204030204" pitchFamily="34" charset="0"/>
                <a:cs typeface="Times New Roman" panose="02020603050405020304" pitchFamily="18" charset="0"/>
              </a:rPr>
              <a:t> </a:t>
            </a:r>
            <a:r>
              <a:rPr lang="es-MX" sz="1200" dirty="0" err="1">
                <a:latin typeface="Calibri" panose="020F0502020204030204" pitchFamily="34" charset="0"/>
                <a:ea typeface="Calibri" panose="020F0502020204030204" pitchFamily="34" charset="0"/>
                <a:cs typeface="Times New Roman" panose="02020603050405020304" pitchFamily="18" charset="0"/>
              </a:rPr>
              <a:t>metaheuristics</a:t>
            </a:r>
            <a:r>
              <a:rPr lang="es-MX" sz="1200" dirty="0">
                <a:latin typeface="Calibri" panose="020F0502020204030204" pitchFamily="34" charset="0"/>
                <a:ea typeface="Calibri" panose="020F0502020204030204" pitchFamily="34" charset="0"/>
                <a:cs typeface="Times New Roman" panose="02020603050405020304" pitchFamily="18" charset="0"/>
              </a:rPr>
              <a:t>  2006</a:t>
            </a:r>
            <a:endParaRPr lang="es-MX" sz="1200" dirty="0"/>
          </a:p>
        </p:txBody>
      </p:sp>
    </p:spTree>
    <p:extLst>
      <p:ext uri="{BB962C8B-B14F-4D97-AF65-F5344CB8AC3E}">
        <p14:creationId xmlns:p14="http://schemas.microsoft.com/office/powerpoint/2010/main" val="17774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E3D4641F-9EF1-46E9-B742-E4AA72CA7F86}"/>
              </a:ext>
            </a:extLst>
          </p:cNvPr>
          <p:cNvSpPr/>
          <p:nvPr/>
        </p:nvSpPr>
        <p:spPr>
          <a:xfrm>
            <a:off x="511158" y="497917"/>
            <a:ext cx="10684064" cy="3636508"/>
          </a:xfrm>
          <a:prstGeom prst="rect">
            <a:avLst/>
          </a:prstGeom>
        </p:spPr>
        <p:txBody>
          <a:bodyPr wrap="square">
            <a:spAutoFit/>
          </a:bodyPr>
          <a:lstStyle/>
          <a:p>
            <a:pPr marL="514350" lvl="0" indent="-514350" algn="just">
              <a:lnSpc>
                <a:spcPct val="107000"/>
              </a:lnSpc>
              <a:spcAft>
                <a:spcPts val="0"/>
              </a:spcAft>
              <a:buFont typeface="Wingdings" panose="05000000000000000000" pitchFamily="2" charset="2"/>
              <a:buChar char="ü"/>
            </a:pPr>
            <a:r>
              <a:rPr lang="es-MX" sz="2400" dirty="0">
                <a:latin typeface="Garamond" panose="02020404030301010803" pitchFamily="18" charset="0"/>
                <a:ea typeface="Calibri" panose="020F0502020204030204" pitchFamily="34" charset="0"/>
                <a:cs typeface="Times New Roman" panose="02020603050405020304" pitchFamily="18" charset="0"/>
              </a:rPr>
              <a:t>Se estudian las metaheurísticas híbridas basadas en la descomposición.</a:t>
            </a:r>
          </a:p>
          <a:p>
            <a:pPr marL="514350" lvl="0" indent="-514350" algn="just">
              <a:lnSpc>
                <a:spcPct val="107000"/>
              </a:lnSpc>
              <a:spcAft>
                <a:spcPts val="0"/>
              </a:spcAft>
              <a:buFont typeface="Wingdings" panose="05000000000000000000" pitchFamily="2" charset="2"/>
              <a:buChar char="ü"/>
            </a:pPr>
            <a:r>
              <a:rPr lang="es-MX" sz="2400" dirty="0">
                <a:latin typeface="Garamond" panose="02020404030301010803" pitchFamily="18" charset="0"/>
                <a:ea typeface="Calibri" panose="020F0502020204030204" pitchFamily="34" charset="0"/>
                <a:cs typeface="Times New Roman" panose="02020603050405020304" pitchFamily="18" charset="0"/>
              </a:rPr>
              <a:t>Se resumen las plantillas de diseño destacadas de metaheurísticas híbridas.</a:t>
            </a:r>
          </a:p>
          <a:p>
            <a:pPr marL="514350" lvl="0" indent="-514350" algn="just">
              <a:lnSpc>
                <a:spcPct val="107000"/>
              </a:lnSpc>
              <a:spcAft>
                <a:spcPts val="0"/>
              </a:spcAft>
              <a:buFont typeface="Wingdings" panose="05000000000000000000" pitchFamily="2" charset="2"/>
              <a:buChar char="ü"/>
            </a:pPr>
            <a:r>
              <a:rPr lang="es-MX" sz="2400" dirty="0">
                <a:latin typeface="Garamond" panose="02020404030301010803" pitchFamily="18" charset="0"/>
                <a:ea typeface="Calibri" panose="020F0502020204030204" pitchFamily="34" charset="0"/>
                <a:cs typeface="Times New Roman" panose="02020603050405020304" pitchFamily="18" charset="0"/>
              </a:rPr>
              <a:t>Centrarse en la descomposición lagrangiana, la generación de columnas y la descomposición de </a:t>
            </a:r>
            <a:r>
              <a:rPr lang="es-MX" sz="2400" dirty="0" err="1">
                <a:latin typeface="Garamond" panose="02020404030301010803" pitchFamily="18" charset="0"/>
                <a:ea typeface="Calibri" panose="020F0502020204030204" pitchFamily="34" charset="0"/>
                <a:cs typeface="Times New Roman" panose="02020603050405020304" pitchFamily="18" charset="0"/>
              </a:rPr>
              <a:t>Benders</a:t>
            </a:r>
            <a:r>
              <a:rPr lang="es-MX" sz="2400" dirty="0">
                <a:latin typeface="Garamond" panose="02020404030301010803" pitchFamily="18" charset="0"/>
                <a:ea typeface="Calibri" panose="020F0502020204030204" pitchFamily="34" charset="0"/>
                <a:cs typeface="Times New Roman" panose="02020603050405020304" pitchFamily="18" charset="0"/>
              </a:rPr>
              <a:t>.</a:t>
            </a:r>
          </a:p>
          <a:p>
            <a:pPr marL="514350" lvl="0" indent="-514350" algn="just">
              <a:lnSpc>
                <a:spcPct val="107000"/>
              </a:lnSpc>
              <a:spcAft>
                <a:spcPts val="0"/>
              </a:spcAft>
              <a:buFont typeface="Wingdings" panose="05000000000000000000" pitchFamily="2" charset="2"/>
              <a:buChar char="ü"/>
            </a:pPr>
            <a:r>
              <a:rPr lang="es-MX" sz="2400" dirty="0">
                <a:latin typeface="Garamond" panose="02020404030301010803" pitchFamily="18" charset="0"/>
                <a:ea typeface="Calibri" panose="020F0502020204030204" pitchFamily="34" charset="0"/>
                <a:cs typeface="Times New Roman" panose="02020603050405020304" pitchFamily="18" charset="0"/>
              </a:rPr>
              <a:t>Señala que, explotar la doble información proporcionada por las metaheurística y por relajaciones lagrangianas, enfoques de generación de columnas, así como enfoques metaheurísticos para resolver problemas de separación en generación de columnas y los subproblemas de </a:t>
            </a:r>
            <a:r>
              <a:rPr lang="es-MX" sz="2400" dirty="0" err="1">
                <a:latin typeface="Garamond" panose="02020404030301010803" pitchFamily="18" charset="0"/>
                <a:ea typeface="Calibri" panose="020F0502020204030204" pitchFamily="34" charset="0"/>
                <a:cs typeface="Times New Roman" panose="02020603050405020304" pitchFamily="18" charset="0"/>
              </a:rPr>
              <a:t>Benders</a:t>
            </a:r>
            <a:r>
              <a:rPr lang="es-MX" sz="2400" dirty="0">
                <a:latin typeface="Garamond" panose="02020404030301010803" pitchFamily="18" charset="0"/>
                <a:ea typeface="Calibri" panose="020F0502020204030204" pitchFamily="34" charset="0"/>
                <a:cs typeface="Times New Roman" panose="02020603050405020304" pitchFamily="18" charset="0"/>
              </a:rPr>
              <a:t> (desdoblamientos) en descomposiciones basadas en lógica de </a:t>
            </a:r>
            <a:r>
              <a:rPr lang="es-MX" sz="2400" dirty="0" err="1">
                <a:latin typeface="Garamond" panose="02020404030301010803" pitchFamily="18" charset="0"/>
                <a:ea typeface="Calibri" panose="020F0502020204030204" pitchFamily="34" charset="0"/>
                <a:cs typeface="Times New Roman" panose="02020603050405020304" pitchFamily="18" charset="0"/>
              </a:rPr>
              <a:t>Benders</a:t>
            </a:r>
            <a:r>
              <a:rPr lang="es-MX" sz="2400" dirty="0">
                <a:latin typeface="Garamond" panose="02020404030301010803" pitchFamily="18" charset="0"/>
                <a:ea typeface="Calibri" panose="020F0502020204030204" pitchFamily="34" charset="0"/>
                <a:cs typeface="Times New Roman" panose="02020603050405020304" pitchFamily="18" charset="0"/>
              </a:rPr>
              <a:t>, puede ser particularmente fructífera.</a:t>
            </a:r>
            <a:endParaRPr lang="es-MX" sz="2400" dirty="0">
              <a:latin typeface="Garamond" panose="02020404030301010803" pitchFamily="18" charset="0"/>
            </a:endParaRPr>
          </a:p>
        </p:txBody>
      </p:sp>
      <p:pic>
        <p:nvPicPr>
          <p:cNvPr id="5" name="Imagen 4">
            <a:extLst>
              <a:ext uri="{FF2B5EF4-FFF2-40B4-BE49-F238E27FC236}">
                <a16:creationId xmlns:a16="http://schemas.microsoft.com/office/drawing/2014/main" id="{1F29507F-F78B-4084-8CE5-72ACC3BE1FEE}"/>
              </a:ext>
            </a:extLst>
          </p:cNvPr>
          <p:cNvPicPr>
            <a:picLocks noChangeAspect="1"/>
          </p:cNvPicPr>
          <p:nvPr/>
        </p:nvPicPr>
        <p:blipFill>
          <a:blip r:embed="rId2"/>
          <a:stretch>
            <a:fillRect/>
          </a:stretch>
        </p:blipFill>
        <p:spPr>
          <a:xfrm>
            <a:off x="1900237" y="4134425"/>
            <a:ext cx="8156800" cy="2225658"/>
          </a:xfrm>
          <a:prstGeom prst="rect">
            <a:avLst/>
          </a:prstGeom>
        </p:spPr>
      </p:pic>
      <p:sp>
        <p:nvSpPr>
          <p:cNvPr id="6" name="Rectángulo 5">
            <a:extLst>
              <a:ext uri="{FF2B5EF4-FFF2-40B4-BE49-F238E27FC236}">
                <a16:creationId xmlns:a16="http://schemas.microsoft.com/office/drawing/2014/main" id="{CC018E39-BCBF-414D-A0C9-1D4CFDE6AF6D}"/>
              </a:ext>
            </a:extLst>
          </p:cNvPr>
          <p:cNvSpPr/>
          <p:nvPr/>
        </p:nvSpPr>
        <p:spPr>
          <a:xfrm>
            <a:off x="8476735" y="6518042"/>
            <a:ext cx="3657600" cy="276999"/>
          </a:xfrm>
          <a:prstGeom prst="rect">
            <a:avLst/>
          </a:prstGeom>
        </p:spPr>
        <p:txBody>
          <a:bodyPr wrap="square">
            <a:spAutoFit/>
          </a:bodyPr>
          <a:lstStyle/>
          <a:p>
            <a:r>
              <a:rPr lang="es-MX" sz="1200" dirty="0" err="1">
                <a:solidFill>
                  <a:srgbClr val="000000"/>
                </a:solidFill>
                <a:latin typeface="Garamond" panose="02020404030301010803" pitchFamily="18" charset="0"/>
              </a:rPr>
              <a:t>Decomposition</a:t>
            </a:r>
            <a:r>
              <a:rPr lang="es-MX" sz="1200" dirty="0">
                <a:solidFill>
                  <a:srgbClr val="000000"/>
                </a:solidFill>
                <a:latin typeface="Garamond" panose="02020404030301010803" pitchFamily="18" charset="0"/>
              </a:rPr>
              <a:t> </a:t>
            </a:r>
            <a:r>
              <a:rPr lang="es-MX" sz="1200" dirty="0" err="1">
                <a:solidFill>
                  <a:srgbClr val="000000"/>
                </a:solidFill>
                <a:latin typeface="Garamond" panose="02020404030301010803" pitchFamily="18" charset="0"/>
              </a:rPr>
              <a:t>Based</a:t>
            </a:r>
            <a:r>
              <a:rPr lang="es-MX" sz="1200" dirty="0">
                <a:solidFill>
                  <a:srgbClr val="000000"/>
                </a:solidFill>
                <a:latin typeface="Garamond" panose="02020404030301010803" pitchFamily="18" charset="0"/>
              </a:rPr>
              <a:t> </a:t>
            </a:r>
            <a:r>
              <a:rPr lang="es-MX" sz="1200" dirty="0" err="1">
                <a:solidFill>
                  <a:srgbClr val="000000"/>
                </a:solidFill>
                <a:latin typeface="Garamond" panose="02020404030301010803" pitchFamily="18" charset="0"/>
              </a:rPr>
              <a:t>Hybrid</a:t>
            </a:r>
            <a:r>
              <a:rPr lang="es-MX" sz="1200" dirty="0">
                <a:solidFill>
                  <a:srgbClr val="000000"/>
                </a:solidFill>
                <a:latin typeface="Garamond" panose="02020404030301010803" pitchFamily="18" charset="0"/>
              </a:rPr>
              <a:t> </a:t>
            </a:r>
            <a:r>
              <a:rPr lang="es-MX" sz="1200" dirty="0" err="1">
                <a:solidFill>
                  <a:srgbClr val="000000"/>
                </a:solidFill>
                <a:latin typeface="Garamond" panose="02020404030301010803" pitchFamily="18" charset="0"/>
              </a:rPr>
              <a:t>Metaheuristics</a:t>
            </a:r>
            <a:r>
              <a:rPr lang="es-MX" sz="1200" dirty="0">
                <a:solidFill>
                  <a:srgbClr val="000000"/>
                </a:solidFill>
                <a:latin typeface="Garamond" panose="02020404030301010803" pitchFamily="18" charset="0"/>
              </a:rPr>
              <a:t> 2015</a:t>
            </a:r>
            <a:endParaRPr lang="es-MX" sz="1200" dirty="0">
              <a:latin typeface="Garamond" panose="02020404030301010803" pitchFamily="18" charset="0"/>
            </a:endParaRPr>
          </a:p>
        </p:txBody>
      </p:sp>
    </p:spTree>
    <p:extLst>
      <p:ext uri="{BB962C8B-B14F-4D97-AF65-F5344CB8AC3E}">
        <p14:creationId xmlns:p14="http://schemas.microsoft.com/office/powerpoint/2010/main" val="217054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EE9551-5B2D-4DFB-8DB1-E99A0DA6F9A9}"/>
              </a:ext>
            </a:extLst>
          </p:cNvPr>
          <p:cNvSpPr>
            <a:spLocks noGrp="1"/>
          </p:cNvSpPr>
          <p:nvPr>
            <p:ph type="ctrTitle"/>
          </p:nvPr>
        </p:nvSpPr>
        <p:spPr/>
        <p:txBody>
          <a:bodyPr>
            <a:normAutofit fontScale="90000"/>
          </a:bodyPr>
          <a:lstStyle/>
          <a:p>
            <a:r>
              <a:rPr lang="en-US" dirty="0"/>
              <a:t>Hybridizing Metaheuristics and Mathematical Programming</a:t>
            </a:r>
            <a:endParaRPr lang="es-MX" dirty="0"/>
          </a:p>
        </p:txBody>
      </p:sp>
      <p:sp>
        <p:nvSpPr>
          <p:cNvPr id="3" name="Subtítulo 2">
            <a:extLst>
              <a:ext uri="{FF2B5EF4-FFF2-40B4-BE49-F238E27FC236}">
                <a16:creationId xmlns:a16="http://schemas.microsoft.com/office/drawing/2014/main" id="{FB247383-E6A3-477E-A3EC-2B2D785C3343}"/>
              </a:ext>
            </a:extLst>
          </p:cNvPr>
          <p:cNvSpPr>
            <a:spLocks noGrp="1"/>
          </p:cNvSpPr>
          <p:nvPr>
            <p:ph type="subTitle" idx="1"/>
          </p:nvPr>
        </p:nvSpPr>
        <p:spPr/>
        <p:txBody>
          <a:bodyPr>
            <a:normAutofit/>
          </a:bodyPr>
          <a:lstStyle/>
          <a:p>
            <a:r>
              <a:rPr lang="es-MX" dirty="0"/>
              <a:t> </a:t>
            </a:r>
            <a:r>
              <a:rPr lang="es-MX" sz="3200" dirty="0"/>
              <a:t>(Libro) Hibridación de Metaheurística y Programación Matemática</a:t>
            </a:r>
          </a:p>
          <a:p>
            <a:r>
              <a:rPr lang="es-MX" sz="1800" dirty="0"/>
              <a:t>Incluir técnicas </a:t>
            </a:r>
            <a:r>
              <a:rPr lang="es-MX" sz="1800" dirty="0" err="1"/>
              <a:t>mathematical</a:t>
            </a:r>
            <a:r>
              <a:rPr lang="es-MX" sz="1800" dirty="0"/>
              <a:t> </a:t>
            </a:r>
            <a:r>
              <a:rPr lang="es-MX" sz="1800" dirty="0" err="1"/>
              <a:t>programming</a:t>
            </a:r>
            <a:r>
              <a:rPr lang="es-MX" sz="1800" dirty="0"/>
              <a:t> (MP) en metaheurísticas y conceptos metaheurísticos dentro de sistemas MP.</a:t>
            </a:r>
          </a:p>
          <a:p>
            <a:endParaRPr lang="es-MX" dirty="0"/>
          </a:p>
        </p:txBody>
      </p:sp>
      <p:sp>
        <p:nvSpPr>
          <p:cNvPr id="4" name="Rectángulo 3">
            <a:extLst>
              <a:ext uri="{FF2B5EF4-FFF2-40B4-BE49-F238E27FC236}">
                <a16:creationId xmlns:a16="http://schemas.microsoft.com/office/drawing/2014/main" id="{C01FB616-8DCA-445A-9E93-2EC41FE92C86}"/>
              </a:ext>
            </a:extLst>
          </p:cNvPr>
          <p:cNvSpPr/>
          <p:nvPr/>
        </p:nvSpPr>
        <p:spPr>
          <a:xfrm>
            <a:off x="5902410" y="6110583"/>
            <a:ext cx="6096000" cy="646331"/>
          </a:xfrm>
          <a:prstGeom prst="rect">
            <a:avLst/>
          </a:prstGeom>
        </p:spPr>
        <p:txBody>
          <a:bodyPr>
            <a:spAutoFit/>
          </a:bodyPr>
          <a:lstStyle/>
          <a:p>
            <a:r>
              <a:rPr lang="es-MX" sz="1200" dirty="0"/>
              <a:t>V. </a:t>
            </a:r>
            <a:r>
              <a:rPr lang="es-MX" sz="1200" dirty="0" err="1"/>
              <a:t>Maniezzo</a:t>
            </a:r>
            <a:r>
              <a:rPr lang="es-MX" sz="1200" dirty="0"/>
              <a:t>, T.G. </a:t>
            </a:r>
            <a:r>
              <a:rPr lang="es-MX" sz="1200" dirty="0" err="1"/>
              <a:t>Stützle</a:t>
            </a:r>
            <a:r>
              <a:rPr lang="es-MX" sz="1200" dirty="0"/>
              <a:t> y S. </a:t>
            </a:r>
            <a:r>
              <a:rPr lang="es-MX" sz="1200" dirty="0" err="1"/>
              <a:t>Voß</a:t>
            </a:r>
            <a:r>
              <a:rPr lang="es-MX" sz="1200" dirty="0"/>
              <a:t>, Eds., </a:t>
            </a:r>
            <a:r>
              <a:rPr lang="es-MX" sz="1200" i="1" dirty="0" err="1"/>
              <a:t>Matheuristics</a:t>
            </a:r>
            <a:r>
              <a:rPr lang="es-MX" sz="1200" i="1" dirty="0"/>
              <a:t>: </a:t>
            </a:r>
            <a:r>
              <a:rPr lang="es-MX" sz="1200" i="1" dirty="0" err="1"/>
              <a:t>Hybridizing</a:t>
            </a:r>
            <a:r>
              <a:rPr lang="es-MX" sz="1200" i="1" dirty="0"/>
              <a:t> </a:t>
            </a:r>
            <a:r>
              <a:rPr lang="es-MX" sz="1200" i="1" dirty="0" err="1"/>
              <a:t>metaheuristics</a:t>
            </a:r>
            <a:r>
              <a:rPr lang="es-MX" sz="1200" i="1" dirty="0"/>
              <a:t> and </a:t>
            </a:r>
            <a:r>
              <a:rPr lang="es-MX" sz="1200" i="1" dirty="0" err="1"/>
              <a:t>mathematical</a:t>
            </a:r>
            <a:r>
              <a:rPr lang="es-MX" sz="1200" i="1" dirty="0"/>
              <a:t> </a:t>
            </a:r>
            <a:r>
              <a:rPr lang="es-MX" sz="1200" i="1" dirty="0" err="1"/>
              <a:t>programming</a:t>
            </a:r>
            <a:r>
              <a:rPr lang="es-MX" sz="1200" i="1" dirty="0"/>
              <a:t> ; [</a:t>
            </a:r>
            <a:r>
              <a:rPr lang="es-MX" sz="1200" i="1" dirty="0" err="1"/>
              <a:t>Matheuristics</a:t>
            </a:r>
            <a:r>
              <a:rPr lang="es-MX" sz="1200" i="1" dirty="0"/>
              <a:t> 2008 workshop]</a:t>
            </a:r>
            <a:r>
              <a:rPr lang="es-MX" sz="1200" dirty="0"/>
              <a:t>. New York, NY: Springer, 2009. [Online]. Disponible en http://www.loc.gov/catdir/enhancements/fy1116/2009935392-d.html.</a:t>
            </a:r>
          </a:p>
        </p:txBody>
      </p:sp>
    </p:spTree>
    <p:extLst>
      <p:ext uri="{BB962C8B-B14F-4D97-AF65-F5344CB8AC3E}">
        <p14:creationId xmlns:p14="http://schemas.microsoft.com/office/powerpoint/2010/main" val="1508923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3736BB-7626-48BF-8458-C1D9DF0047CF}"/>
              </a:ext>
            </a:extLst>
          </p:cNvPr>
          <p:cNvSpPr>
            <a:spLocks noGrp="1"/>
          </p:cNvSpPr>
          <p:nvPr>
            <p:ph type="title"/>
          </p:nvPr>
        </p:nvSpPr>
        <p:spPr/>
        <p:txBody>
          <a:bodyPr>
            <a:normAutofit/>
          </a:bodyPr>
          <a:lstStyle/>
          <a:p>
            <a:r>
              <a:rPr lang="es-MX" sz="6000" dirty="0"/>
              <a:t>Principales ideas</a:t>
            </a:r>
          </a:p>
        </p:txBody>
      </p:sp>
      <p:sp>
        <p:nvSpPr>
          <p:cNvPr id="3" name="Marcador de contenido 2">
            <a:extLst>
              <a:ext uri="{FF2B5EF4-FFF2-40B4-BE49-F238E27FC236}">
                <a16:creationId xmlns:a16="http://schemas.microsoft.com/office/drawing/2014/main" id="{381E8A15-0624-46B6-B256-7097F69C3D9E}"/>
              </a:ext>
            </a:extLst>
          </p:cNvPr>
          <p:cNvSpPr>
            <a:spLocks noGrp="1"/>
          </p:cNvSpPr>
          <p:nvPr>
            <p:ph idx="1"/>
          </p:nvPr>
        </p:nvSpPr>
        <p:spPr/>
        <p:txBody>
          <a:bodyPr>
            <a:normAutofit/>
          </a:bodyPr>
          <a:lstStyle/>
          <a:p>
            <a:pPr algn="just">
              <a:buFont typeface="Wingdings" panose="05000000000000000000" pitchFamily="2" charset="2"/>
              <a:buChar char="q"/>
            </a:pPr>
            <a:r>
              <a:rPr lang="es-MX" sz="3200" dirty="0">
                <a:latin typeface="Garamond" panose="02020404030301010803" pitchFamily="18" charset="0"/>
                <a:ea typeface="Verdana" panose="020B0604030504040204" pitchFamily="34" charset="0"/>
                <a:cs typeface="Times New Roman" panose="02020603050405020304" pitchFamily="18" charset="0"/>
              </a:rPr>
              <a:t>Capítulo I.</a:t>
            </a:r>
          </a:p>
          <a:p>
            <a:pPr marL="0" indent="0" algn="just">
              <a:buNone/>
            </a:pPr>
            <a:r>
              <a:rPr lang="es-MX" sz="3200" dirty="0">
                <a:latin typeface="Garamond" panose="02020404030301010803" pitchFamily="18" charset="0"/>
                <a:ea typeface="Verdana" panose="020B0604030504040204" pitchFamily="34" charset="0"/>
                <a:cs typeface="Times New Roman" panose="02020603050405020304" pitchFamily="18" charset="0"/>
              </a:rPr>
              <a:t>Visión general actualizada del campo de las metaheurísticas, que ayuda a enmarcar las contribuciones de la matemática en el contexto más general de los avances metaheurísticos.</a:t>
            </a:r>
          </a:p>
        </p:txBody>
      </p:sp>
    </p:spTree>
    <p:extLst>
      <p:ext uri="{BB962C8B-B14F-4D97-AF65-F5344CB8AC3E}">
        <p14:creationId xmlns:p14="http://schemas.microsoft.com/office/powerpoint/2010/main" val="844859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3736BB-7626-48BF-8458-C1D9DF0047CF}"/>
              </a:ext>
            </a:extLst>
          </p:cNvPr>
          <p:cNvSpPr>
            <a:spLocks noGrp="1"/>
          </p:cNvSpPr>
          <p:nvPr>
            <p:ph type="title"/>
          </p:nvPr>
        </p:nvSpPr>
        <p:spPr/>
        <p:txBody>
          <a:bodyPr/>
          <a:lstStyle/>
          <a:p>
            <a:r>
              <a:rPr lang="es-MX" dirty="0"/>
              <a:t>Principales ideas</a:t>
            </a:r>
          </a:p>
        </p:txBody>
      </p:sp>
      <p:sp>
        <p:nvSpPr>
          <p:cNvPr id="3" name="Marcador de contenido 2">
            <a:extLst>
              <a:ext uri="{FF2B5EF4-FFF2-40B4-BE49-F238E27FC236}">
                <a16:creationId xmlns:a16="http://schemas.microsoft.com/office/drawing/2014/main" id="{381E8A15-0624-46B6-B256-7097F69C3D9E}"/>
              </a:ext>
            </a:extLst>
          </p:cNvPr>
          <p:cNvSpPr>
            <a:spLocks noGrp="1"/>
          </p:cNvSpPr>
          <p:nvPr>
            <p:ph idx="1"/>
          </p:nvPr>
        </p:nvSpPr>
        <p:spPr/>
        <p:txBody>
          <a:bodyPr>
            <a:normAutofit/>
          </a:bodyPr>
          <a:lstStyle/>
          <a:p>
            <a:pPr algn="just">
              <a:buFont typeface="Wingdings" panose="05000000000000000000" pitchFamily="2" charset="2"/>
              <a:buChar char="q"/>
            </a:pPr>
            <a:r>
              <a:rPr lang="es-MX" sz="3200" dirty="0">
                <a:latin typeface="Garamond" panose="02020404030301010803" pitchFamily="18" charset="0"/>
              </a:rPr>
              <a:t>Capítulo II. </a:t>
            </a:r>
          </a:p>
          <a:p>
            <a:pPr marL="0" indent="0" algn="just">
              <a:buNone/>
            </a:pPr>
            <a:r>
              <a:rPr lang="es-MX" sz="3200" dirty="0">
                <a:latin typeface="Garamond" panose="02020404030301010803" pitchFamily="18" charset="0"/>
              </a:rPr>
              <a:t>Proporciona un recuento sobre el uso de solucionadores de programación entera mixta (MIP) como subrutinas para resolver subproblemas NP-</a:t>
            </a:r>
            <a:r>
              <a:rPr lang="es-MX" sz="3200" dirty="0" err="1">
                <a:latin typeface="Garamond" panose="02020404030301010803" pitchFamily="18" charset="0"/>
              </a:rPr>
              <a:t>hard</a:t>
            </a:r>
            <a:r>
              <a:rPr lang="es-MX" sz="3200" dirty="0">
                <a:latin typeface="Garamond" panose="02020404030301010803" pitchFamily="18" charset="0"/>
              </a:rPr>
              <a:t>, que surgen al resolver un problema más complejo. Se informan diferentes casos de éxito, que siguen esta idea general.</a:t>
            </a:r>
          </a:p>
        </p:txBody>
      </p:sp>
    </p:spTree>
    <p:extLst>
      <p:ext uri="{BB962C8B-B14F-4D97-AF65-F5344CB8AC3E}">
        <p14:creationId xmlns:p14="http://schemas.microsoft.com/office/powerpoint/2010/main" val="2668029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3736BB-7626-48BF-8458-C1D9DF0047CF}"/>
              </a:ext>
            </a:extLst>
          </p:cNvPr>
          <p:cNvSpPr>
            <a:spLocks noGrp="1"/>
          </p:cNvSpPr>
          <p:nvPr>
            <p:ph type="title"/>
          </p:nvPr>
        </p:nvSpPr>
        <p:spPr/>
        <p:txBody>
          <a:bodyPr/>
          <a:lstStyle/>
          <a:p>
            <a:r>
              <a:rPr lang="es-MX" dirty="0"/>
              <a:t>Principales ideas</a:t>
            </a:r>
          </a:p>
        </p:txBody>
      </p:sp>
      <p:sp>
        <p:nvSpPr>
          <p:cNvPr id="3" name="Marcador de contenido 2">
            <a:extLst>
              <a:ext uri="{FF2B5EF4-FFF2-40B4-BE49-F238E27FC236}">
                <a16:creationId xmlns:a16="http://schemas.microsoft.com/office/drawing/2014/main" id="{381E8A15-0624-46B6-B256-7097F69C3D9E}"/>
              </a:ext>
            </a:extLst>
          </p:cNvPr>
          <p:cNvSpPr>
            <a:spLocks noGrp="1"/>
          </p:cNvSpPr>
          <p:nvPr>
            <p:ph idx="1"/>
          </p:nvPr>
        </p:nvSpPr>
        <p:spPr/>
        <p:txBody>
          <a:bodyPr>
            <a:normAutofit/>
          </a:bodyPr>
          <a:lstStyle/>
          <a:p>
            <a:pPr algn="just">
              <a:buFont typeface="Wingdings" panose="05000000000000000000" pitchFamily="2" charset="2"/>
              <a:buChar char="q"/>
            </a:pPr>
            <a:r>
              <a:rPr lang="es-MX" sz="3200" dirty="0">
                <a:latin typeface="Garamond" panose="02020404030301010803" pitchFamily="18" charset="0"/>
              </a:rPr>
              <a:t>Capítulo III. </a:t>
            </a:r>
          </a:p>
          <a:p>
            <a:pPr marL="0" indent="0" algn="just">
              <a:buNone/>
            </a:pPr>
            <a:r>
              <a:rPr lang="es-MX" sz="3200" dirty="0">
                <a:latin typeface="Garamond" panose="02020404030301010803" pitchFamily="18" charset="0"/>
              </a:rPr>
              <a:t>Muestra las posibilidades de cómo utilizar la heurística codiciosa, los algoritmos de mejora iterativa y las metaheurísticas para mejorar el rendimiento de los solucionadores de MIP. Las posibilidades de hacerlo son variadas, y van desde proporcionar soluciones de arranque de buena calidad hasta el uso de metaheurísticas para la separación de cortes o la generación de columnas.</a:t>
            </a:r>
          </a:p>
          <a:p>
            <a:pPr algn="just">
              <a:buFont typeface="Wingdings" panose="05000000000000000000" pitchFamily="2" charset="2"/>
              <a:buChar char="q"/>
            </a:pPr>
            <a:endParaRPr lang="es-MX" sz="3200" dirty="0">
              <a:latin typeface="Garamond" panose="02020404030301010803" pitchFamily="18" charset="0"/>
            </a:endParaRPr>
          </a:p>
        </p:txBody>
      </p:sp>
    </p:spTree>
    <p:extLst>
      <p:ext uri="{BB962C8B-B14F-4D97-AF65-F5344CB8AC3E}">
        <p14:creationId xmlns:p14="http://schemas.microsoft.com/office/powerpoint/2010/main" val="360885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3736BB-7626-48BF-8458-C1D9DF0047CF}"/>
              </a:ext>
            </a:extLst>
          </p:cNvPr>
          <p:cNvSpPr>
            <a:spLocks noGrp="1"/>
          </p:cNvSpPr>
          <p:nvPr>
            <p:ph type="title"/>
          </p:nvPr>
        </p:nvSpPr>
        <p:spPr/>
        <p:txBody>
          <a:bodyPr/>
          <a:lstStyle/>
          <a:p>
            <a:r>
              <a:rPr lang="es-MX" dirty="0"/>
              <a:t>Principales ideas</a:t>
            </a:r>
          </a:p>
        </p:txBody>
      </p:sp>
      <p:sp>
        <p:nvSpPr>
          <p:cNvPr id="3" name="Marcador de contenido 2">
            <a:extLst>
              <a:ext uri="{FF2B5EF4-FFF2-40B4-BE49-F238E27FC236}">
                <a16:creationId xmlns:a16="http://schemas.microsoft.com/office/drawing/2014/main" id="{381E8A15-0624-46B6-B256-7097F69C3D9E}"/>
              </a:ext>
            </a:extLst>
          </p:cNvPr>
          <p:cNvSpPr>
            <a:spLocks noGrp="1"/>
          </p:cNvSpPr>
          <p:nvPr>
            <p:ph idx="1"/>
          </p:nvPr>
        </p:nvSpPr>
        <p:spPr/>
        <p:txBody>
          <a:bodyPr>
            <a:normAutofit/>
          </a:bodyPr>
          <a:lstStyle/>
          <a:p>
            <a:pPr>
              <a:buFont typeface="Wingdings" panose="05000000000000000000" pitchFamily="2" charset="2"/>
              <a:buChar char="q"/>
            </a:pPr>
            <a:r>
              <a:rPr lang="es-MX" sz="3200" dirty="0">
                <a:latin typeface="Garamond" panose="02020404030301010803" pitchFamily="18" charset="0"/>
              </a:rPr>
              <a:t>Capítulo IV. </a:t>
            </a:r>
          </a:p>
          <a:p>
            <a:pPr marL="0" indent="0" algn="just">
              <a:buNone/>
            </a:pPr>
            <a:r>
              <a:rPr lang="es-MX" sz="3200" dirty="0">
                <a:latin typeface="Garamond" panose="02020404030301010803" pitchFamily="18" charset="0"/>
              </a:rPr>
              <a:t>Muestra los enfoques que combinan búsqueda local y metaheurística con técnicas MP. En particular, se centran en algoritmos donde la metaheurística es el solucionador principal y las técnicas MP se utilizan para resolver subproblemas que surgen en el proceso de búsqueda.</a:t>
            </a:r>
          </a:p>
        </p:txBody>
      </p:sp>
    </p:spTree>
    <p:extLst>
      <p:ext uri="{BB962C8B-B14F-4D97-AF65-F5344CB8AC3E}">
        <p14:creationId xmlns:p14="http://schemas.microsoft.com/office/powerpoint/2010/main" val="334816998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729</Words>
  <Application>Microsoft Office PowerPoint</Application>
  <PresentationFormat>Panorámica</PresentationFormat>
  <Paragraphs>48</Paragraphs>
  <Slides>12</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12</vt:i4>
      </vt:variant>
    </vt:vector>
  </HeadingPairs>
  <TitlesOfParts>
    <vt:vector size="20" baseType="lpstr">
      <vt:lpstr>Arial</vt:lpstr>
      <vt:lpstr>Calibri</vt:lpstr>
      <vt:lpstr>Calibri Light</vt:lpstr>
      <vt:lpstr>Garamond</vt:lpstr>
      <vt:lpstr>Times New Roman</vt:lpstr>
      <vt:lpstr>Verdana</vt:lpstr>
      <vt:lpstr>Wingdings</vt:lpstr>
      <vt:lpstr>Tema de Office</vt:lpstr>
      <vt:lpstr>Hybridizing Metaheuristics and Mathematical Programming</vt:lpstr>
      <vt:lpstr>Modelos estructurales para combinar metaheurísticas con aproximaciones exactas</vt:lpstr>
      <vt:lpstr>Presentación de PowerPoint</vt:lpstr>
      <vt:lpstr>Presentación de PowerPoint</vt:lpstr>
      <vt:lpstr>Hybridizing Metaheuristics and Mathematical Programming</vt:lpstr>
      <vt:lpstr>Principales ideas</vt:lpstr>
      <vt:lpstr>Principales ideas</vt:lpstr>
      <vt:lpstr>Principales ideas</vt:lpstr>
      <vt:lpstr>Principales ideas</vt:lpstr>
      <vt:lpstr>Principales ideas</vt:lpstr>
      <vt:lpstr>Principales ideas</vt:lpstr>
      <vt:lpstr>Ejemplos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Hybridizing Metaheuristics and Mathematical Programming</dc:title>
  <dc:creator>Javier Manzanares</dc:creator>
  <cp:lastModifiedBy>Javier Manzanares</cp:lastModifiedBy>
  <cp:revision>9</cp:revision>
  <dcterms:created xsi:type="dcterms:W3CDTF">2018-09-12T19:30:36Z</dcterms:created>
  <dcterms:modified xsi:type="dcterms:W3CDTF">2018-09-12T21:22:00Z</dcterms:modified>
</cp:coreProperties>
</file>