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D14A-D86E-4C7C-B972-135F9011E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74D3D7-6CD2-418B-A119-D901B5F45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60C54-6979-4BAF-B91C-70981BA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64D2D-2FF7-41B9-A0E8-A1A5DCE0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EABA7-0A53-4D63-91A8-24B4B14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7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FA73B-DD64-4BF7-89B9-B8A4D57E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B93922-7728-4289-99AA-967D72D95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34F3A-3A67-4A03-AC3E-545A991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B793-6575-4FC4-BF99-F77FEC84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B4DEE-E374-441E-A0BC-CA96AA89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4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8A1DF8-7376-415D-A6FD-01972453A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2CA832-CF21-4083-8056-78D580668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D8EC48-BB8E-46F3-B658-D569D269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772B2-0E25-4CA6-9F88-ECFB6DB0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655511-15D2-4ECD-802A-2F7EE212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02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B176-76F2-4A30-B8F2-779A1C5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101E9-532A-42A9-B050-A1C3D1F9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9219A-B66E-42FC-A0EE-DD3EDFC8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58769-E690-49AC-8140-CA619635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38DD2-82D3-4475-B832-1962A7B4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41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6C11D-6643-4602-9081-0BA61CC4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F3BE11-D488-488A-AAF5-F68D04C3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02B47-36E5-4B74-804F-53F6C8B2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FF4F7-77AD-46A7-AF96-D8815234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321FB-0365-4419-AD18-DAB6A5B4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87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95A4C-C9BA-4EF2-9026-CA833E53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74CAF-9A51-499E-9530-7538EE82D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045E64-DBCC-4885-B94F-6F44DCD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6122C6-2BD9-4295-8133-E1740621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5C9FDF-4C9E-42EB-B0A8-3258ADA4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A6C80F-46EE-422C-8826-28C5548F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6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D03A5-C59E-4F62-AD10-76577D7C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78521E-1716-4161-80C1-F45AC636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5D9C10-F534-4FC3-B7EC-8C6C0907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EDE452-25C0-4D5D-ADE9-D71FBCDE2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DE599F-3BA7-4CEB-89AF-804F96D2B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B903B9-FB1F-4F96-B24B-EB7D30E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E6E6F6-0FE0-4F3E-A7F2-99248B0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61A8C3-89A2-45EB-A215-2493DFA9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9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CF5AE-94ED-4131-8105-9DFBC72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A4D1F1-9847-48F9-90D4-507AE6C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17CE35-6A16-4D8B-8C3D-DE89EA14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E3D116-4C4B-40C5-8A67-AB8869A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18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8AC843-3099-41F5-8F81-FBCF6600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98610C-DA06-463F-8165-82807353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4FAA9C-0157-4775-94A0-2289AB15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5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9D671-A84A-4169-97D1-CA6AB19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B4420-ABDD-40C2-8626-A7C2AC91B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47D87-0CD1-4AA7-9047-CAE23776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2E06E4-E6E3-4475-8B4E-E4C5BEF8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64B271-7BC4-4FDC-8501-D6009946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182CE9-4899-4521-B86C-6098668A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89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0C1D3-16F2-467A-AD5F-7FC2AF8D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F5B1D0-AA0F-4298-AF5A-48B469AC0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E7B880-B734-4233-9A3F-AC297BA7E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3156CF-EDE4-4DC2-9DC8-7F41F174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FD8869-4610-4D47-99A2-7AD208DD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17EDB-0597-49A1-B2D6-E4CFEA61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8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234C87-2893-4C9A-9A73-78997333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A41EA-45A6-4A82-A369-670AF6A30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967C0-1C6C-44BB-AD91-6DFD4924A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B5AA-2B7E-4F06-8999-848929629ECC}" type="datetimeFigureOut">
              <a:rPr lang="es-MX" smtClean="0"/>
              <a:t>17/04/2018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6BFFF-B2CE-40CF-BDDE-5076562AA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2F515-AD05-41EC-AD55-4E598005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C622-8AA5-4EBB-A158-18658E1D42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22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DF94E-B618-4ED0-ACB5-89DFE98F6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Optimización Multiobjetivo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035A7-F1CF-4C41-9B26-1DDA94537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09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5FE46-0610-4893-8BD1-5D237743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Fases de la Optimización Multiobjetivo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D9C16-D321-41FA-86A6-A17EAF3A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Construcción de modelos.</a:t>
            </a:r>
          </a:p>
          <a:p>
            <a:r>
              <a:rPr lang="es-MX" dirty="0"/>
              <a:t>Optimización.</a:t>
            </a:r>
          </a:p>
          <a:p>
            <a:r>
              <a:rPr lang="es-MX" dirty="0"/>
              <a:t>Toma de decisiones o articulación de preferencias.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00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A7FB3-ABBF-4BA6-A3D9-B90792C1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4CC52-0B4B-4913-B0FB-FDEBCC9B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Toma de decisión de criterios múltiples (</a:t>
            </a:r>
            <a:r>
              <a:rPr lang="es-MX" dirty="0" err="1"/>
              <a:t>Multiple</a:t>
            </a:r>
            <a:r>
              <a:rPr lang="es-MX" dirty="0"/>
              <a:t> </a:t>
            </a:r>
            <a:r>
              <a:rPr lang="es-MX" dirty="0" err="1"/>
              <a:t>Criteria</a:t>
            </a:r>
            <a:r>
              <a:rPr lang="es-MX" dirty="0"/>
              <a:t> </a:t>
            </a: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Making</a:t>
            </a:r>
            <a:r>
              <a:rPr lang="es-MX" dirty="0"/>
              <a:t>) o Ayuda de decisión de criterios múltiples (</a:t>
            </a:r>
            <a:r>
              <a:rPr lang="es-MX" dirty="0" err="1"/>
              <a:t>Multiple</a:t>
            </a:r>
            <a:r>
              <a:rPr lang="es-MX" dirty="0"/>
              <a:t> </a:t>
            </a:r>
            <a:r>
              <a:rPr lang="es-MX" dirty="0" err="1"/>
              <a:t>Criteria</a:t>
            </a:r>
            <a:r>
              <a:rPr lang="es-MX" dirty="0"/>
              <a:t> </a:t>
            </a: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Aiding</a:t>
            </a:r>
            <a:r>
              <a:rPr lang="es-MX" dirty="0"/>
              <a:t>)</a:t>
            </a:r>
          </a:p>
          <a:p>
            <a:r>
              <a:rPr lang="es-MX" dirty="0"/>
              <a:t>Optimización Evolutiva </a:t>
            </a:r>
            <a:r>
              <a:rPr lang="es-MX" dirty="0" err="1"/>
              <a:t>Multiobjetvo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80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FD236-E95B-478C-A4BD-6DE5B6A7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BAB89-FC3E-4531-87C5-349EA08F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461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51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Optimización Multiobjetivo</vt:lpstr>
      <vt:lpstr>Fases de la Optimización Multiobjetivo</vt:lpstr>
      <vt:lpstr>Conceptos relacionados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Multiobjetivos</dc:title>
  <dc:creator>Javier Iván Manzanares Cuadros</dc:creator>
  <cp:lastModifiedBy>Javier Iván Manzanares Cuadros</cp:lastModifiedBy>
  <cp:revision>4</cp:revision>
  <dcterms:created xsi:type="dcterms:W3CDTF">2018-04-17T23:03:12Z</dcterms:created>
  <dcterms:modified xsi:type="dcterms:W3CDTF">2018-04-18T09:45:14Z</dcterms:modified>
</cp:coreProperties>
</file>