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34" y="1756774"/>
            <a:ext cx="5994244" cy="9440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TextBox 4"/>
          <p:cNvSpPr txBox="1"/>
          <p:nvPr/>
        </p:nvSpPr>
        <p:spPr>
          <a:xfrm>
            <a:off x="2166347" y="3445928"/>
            <a:ext cx="683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presentation by James Davies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9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09" y="6173499"/>
            <a:ext cx="3371814" cy="5310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72" y="600255"/>
            <a:ext cx="7975176" cy="4040756"/>
          </a:xfrm>
          <a:prstGeom prst="rect">
            <a:avLst/>
          </a:prstGeom>
          <a:effectLst>
            <a:softEdge rad="304800"/>
          </a:effectLst>
        </p:spPr>
      </p:pic>
      <p:sp>
        <p:nvSpPr>
          <p:cNvPr id="3" name="TextBox 2"/>
          <p:cNvSpPr txBox="1"/>
          <p:nvPr/>
        </p:nvSpPr>
        <p:spPr>
          <a:xfrm>
            <a:off x="5204604" y="4760923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Nelson Mandela</a:t>
            </a:r>
            <a:endParaRPr lang="en-GB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09" y="6173499"/>
            <a:ext cx="3371814" cy="5310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Rectangle 4"/>
          <p:cNvSpPr/>
          <p:nvPr/>
        </p:nvSpPr>
        <p:spPr>
          <a:xfrm>
            <a:off x="1853149" y="414870"/>
            <a:ext cx="67120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Born </a:t>
            </a:r>
            <a:r>
              <a:rPr lang="en-GB" sz="3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Rolihlahla Mandela </a:t>
            </a:r>
          </a:p>
          <a:p>
            <a:pPr lvl="1"/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into the Thembu royal family</a:t>
            </a:r>
            <a:endParaRPr lang="en-GB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1" y="473227"/>
            <a:ext cx="2497169" cy="3421122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8" name="Rectangle 7"/>
          <p:cNvSpPr/>
          <p:nvPr/>
        </p:nvSpPr>
        <p:spPr>
          <a:xfrm>
            <a:off x="1853149" y="1740462"/>
            <a:ext cx="730841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Began university study 1939</a:t>
            </a:r>
          </a:p>
          <a:p>
            <a:pPr lvl="1"/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at the university of Forte Hare</a:t>
            </a:r>
          </a:p>
          <a:p>
            <a:pPr lvl="1"/>
            <a:endParaRPr lang="en-GB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1943 he began studying Law at</a:t>
            </a:r>
          </a:p>
          <a:p>
            <a:pPr lvl="1"/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University of Witwatersrand</a:t>
            </a:r>
          </a:p>
          <a:p>
            <a:pPr lvl="1"/>
            <a:endParaRPr lang="en-GB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Joined the ANC</a:t>
            </a:r>
            <a:endParaRPr lang="en-GB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09" y="6173499"/>
            <a:ext cx="3371814" cy="5310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Rectangle 4"/>
          <p:cNvSpPr/>
          <p:nvPr/>
        </p:nvSpPr>
        <p:spPr>
          <a:xfrm>
            <a:off x="1853149" y="414870"/>
            <a:ext cx="86966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July 1952 was arrested and stood trial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Found guilty of ‘statutory communism’</a:t>
            </a:r>
            <a:endParaRPr lang="en-GB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3149" y="1740462"/>
            <a:ext cx="892263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August 1962 captured and arrested</a:t>
            </a:r>
          </a:p>
          <a:p>
            <a:pPr lvl="1"/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charged with ‘inciting workers to strike’</a:t>
            </a:r>
          </a:p>
          <a:p>
            <a:pPr lvl="1"/>
            <a:endParaRPr lang="en-GB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1964 Imprisoned on a life sentence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09" y="6173499"/>
            <a:ext cx="3371814" cy="5310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Rectangle 4"/>
          <p:cNvSpPr/>
          <p:nvPr/>
        </p:nvSpPr>
        <p:spPr>
          <a:xfrm>
            <a:off x="1853149" y="414870"/>
            <a:ext cx="69156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1989 P.W. Botha had a stroke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Replace by F.W. de Klerk</a:t>
            </a:r>
            <a:endParaRPr lang="en-GB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3149" y="1740462"/>
            <a:ext cx="7617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09" y="6173499"/>
            <a:ext cx="3371814" cy="5310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8" name="Rectangle 7"/>
          <p:cNvSpPr/>
          <p:nvPr/>
        </p:nvSpPr>
        <p:spPr>
          <a:xfrm>
            <a:off x="1853149" y="1740462"/>
            <a:ext cx="7617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6943" y="3812875"/>
            <a:ext cx="722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But wait…. This story isn’t over....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95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Roboto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2021-11-23T07:52:26Z</dcterms:created>
  <dcterms:modified xsi:type="dcterms:W3CDTF">2021-11-23T09:20:54Z</dcterms:modified>
</cp:coreProperties>
</file>