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32ED-8039-40E3-ACA5-D2F8AB3A5761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BE6E-3992-40E9-B5DC-E12A31AF6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05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32ED-8039-40E3-ACA5-D2F8AB3A5761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BE6E-3992-40E9-B5DC-E12A31AF6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14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32ED-8039-40E3-ACA5-D2F8AB3A5761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BE6E-3992-40E9-B5DC-E12A31AF6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37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32ED-8039-40E3-ACA5-D2F8AB3A5761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BE6E-3992-40E9-B5DC-E12A31AF6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06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32ED-8039-40E3-ACA5-D2F8AB3A5761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BE6E-3992-40E9-B5DC-E12A31AF6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60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32ED-8039-40E3-ACA5-D2F8AB3A5761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BE6E-3992-40E9-B5DC-E12A31AF6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27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32ED-8039-40E3-ACA5-D2F8AB3A5761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BE6E-3992-40E9-B5DC-E12A31AF6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8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32ED-8039-40E3-ACA5-D2F8AB3A5761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BE6E-3992-40E9-B5DC-E12A31AF6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3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32ED-8039-40E3-ACA5-D2F8AB3A5761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BE6E-3992-40E9-B5DC-E12A31AF6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31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32ED-8039-40E3-ACA5-D2F8AB3A5761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BE6E-3992-40E9-B5DC-E12A31AF6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00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32ED-8039-40E3-ACA5-D2F8AB3A5761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BE6E-3992-40E9-B5DC-E12A31AF6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77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332ED-8039-40E3-ACA5-D2F8AB3A5761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DBE6E-3992-40E9-B5DC-E12A31AF6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85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4498848" y="2560320"/>
            <a:ext cx="5920945" cy="3264512"/>
            <a:chOff x="2012931" y="1735132"/>
            <a:chExt cx="8432925" cy="4093052"/>
          </a:xfrm>
        </p:grpSpPr>
        <p:sp>
          <p:nvSpPr>
            <p:cNvPr id="4" name="Flowchart: Multidocument 3"/>
            <p:cNvSpPr/>
            <p:nvPr/>
          </p:nvSpPr>
          <p:spPr>
            <a:xfrm>
              <a:off x="8892631" y="2124633"/>
              <a:ext cx="1465729" cy="1183341"/>
            </a:xfrm>
            <a:prstGeom prst="flowChartMulti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" name="Flowchart: Direct Access Storage 4"/>
            <p:cNvSpPr/>
            <p:nvPr/>
          </p:nvSpPr>
          <p:spPr>
            <a:xfrm>
              <a:off x="7021425" y="2151527"/>
              <a:ext cx="1021977" cy="1156447"/>
            </a:xfrm>
            <a:prstGeom prst="flowChartMagneticDru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4531658" y="2138081"/>
              <a:ext cx="1640541" cy="115644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" name="Flowchart: Manual Input 6"/>
            <p:cNvSpPr/>
            <p:nvPr/>
          </p:nvSpPr>
          <p:spPr>
            <a:xfrm>
              <a:off x="2012931" y="4170201"/>
              <a:ext cx="1640541" cy="1156447"/>
            </a:xfrm>
            <a:prstGeom prst="flowChartManualIn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71202" y="1748578"/>
              <a:ext cx="1302361" cy="385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MongoDB</a:t>
              </a:r>
              <a:endParaRPr lang="en-GB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98017" y="1735132"/>
              <a:ext cx="1447839" cy="385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Documents</a:t>
              </a:r>
              <a:endParaRPr lang="en-GB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52752" y="1735132"/>
              <a:ext cx="1167477" cy="385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REST API</a:t>
              </a:r>
              <a:endParaRPr lang="en-GB" sz="1400" dirty="0"/>
            </a:p>
          </p:txBody>
        </p:sp>
        <p:cxnSp>
          <p:nvCxnSpPr>
            <p:cNvPr id="12" name="Straight Arrow Connector 11"/>
            <p:cNvCxnSpPr>
              <a:stCxn id="6" idx="3"/>
              <a:endCxn id="5" idx="1"/>
            </p:cNvCxnSpPr>
            <p:nvPr/>
          </p:nvCxnSpPr>
          <p:spPr>
            <a:xfrm>
              <a:off x="6172199" y="2716305"/>
              <a:ext cx="849226" cy="1344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4"/>
              <a:endCxn id="4" idx="1"/>
            </p:cNvCxnSpPr>
            <p:nvPr/>
          </p:nvCxnSpPr>
          <p:spPr>
            <a:xfrm flipV="1">
              <a:off x="8043402" y="2716304"/>
              <a:ext cx="849229" cy="1344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Process 14"/>
            <p:cNvSpPr/>
            <p:nvPr/>
          </p:nvSpPr>
          <p:spPr>
            <a:xfrm>
              <a:off x="2012932" y="2104464"/>
              <a:ext cx="1640541" cy="115644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10690" y="1735132"/>
              <a:ext cx="1441173" cy="385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Application</a:t>
              </a:r>
              <a:endParaRPr lang="en-GB" sz="14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682432" y="2669241"/>
              <a:ext cx="849226" cy="1344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5" idx="2"/>
              <a:endCxn id="7" idx="0"/>
            </p:cNvCxnSpPr>
            <p:nvPr/>
          </p:nvCxnSpPr>
          <p:spPr>
            <a:xfrm flipH="1">
              <a:off x="2833202" y="3260911"/>
              <a:ext cx="1" cy="102493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282027" y="5442293"/>
              <a:ext cx="1369837" cy="385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Browser</a:t>
              </a:r>
              <a:endParaRPr lang="en-GB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9921" y="2455644"/>
              <a:ext cx="954694" cy="385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 smtClean="0"/>
                <a:t>Netlify</a:t>
              </a:r>
              <a:endParaRPr lang="en-GB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19084" y="2455644"/>
              <a:ext cx="1018164" cy="385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 smtClean="0"/>
                <a:t>Heroku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66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</cp:revision>
  <dcterms:created xsi:type="dcterms:W3CDTF">2022-03-17T16:52:59Z</dcterms:created>
  <dcterms:modified xsi:type="dcterms:W3CDTF">2022-03-17T16:56:40Z</dcterms:modified>
</cp:coreProperties>
</file>