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D7CBE-C444-4535-8669-C9B1D6C31D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E3D2E5-97E6-4A80-B224-A5A5A87FEBDB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Requirements</a:t>
          </a:r>
          <a:endParaRPr lang="en-US" b="1" dirty="0"/>
        </a:p>
      </dgm:t>
    </dgm:pt>
    <dgm:pt modelId="{FDD0BB21-99DB-4490-BDDB-7358A2C04AC9}" type="parTrans" cxnId="{E82DFC99-3E1E-46D4-BCBB-7FF1817EC214}">
      <dgm:prSet/>
      <dgm:spPr/>
      <dgm:t>
        <a:bodyPr/>
        <a:lstStyle/>
        <a:p>
          <a:endParaRPr lang="en-US"/>
        </a:p>
      </dgm:t>
    </dgm:pt>
    <dgm:pt modelId="{1E538EFB-902D-4D5A-BDF5-0139FFFD2A5B}" type="sibTrans" cxnId="{E82DFC99-3E1E-46D4-BCBB-7FF1817EC214}">
      <dgm:prSet/>
      <dgm:spPr/>
      <dgm:t>
        <a:bodyPr/>
        <a:lstStyle/>
        <a:p>
          <a:endParaRPr lang="en-US"/>
        </a:p>
      </dgm:t>
    </dgm:pt>
    <dgm:pt modelId="{548DEE87-9F68-4361-B5AB-65A291B0BBF6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Design</a:t>
          </a:r>
          <a:endParaRPr lang="en-US" b="1" dirty="0"/>
        </a:p>
      </dgm:t>
    </dgm:pt>
    <dgm:pt modelId="{45D06C97-C415-4342-8996-B0FCF7487DC8}" type="parTrans" cxnId="{37E96C32-D1ED-4C18-88D1-64403E6BD2FF}">
      <dgm:prSet/>
      <dgm:spPr/>
      <dgm:t>
        <a:bodyPr/>
        <a:lstStyle/>
        <a:p>
          <a:endParaRPr lang="en-US"/>
        </a:p>
      </dgm:t>
    </dgm:pt>
    <dgm:pt modelId="{108A3A69-99A8-4F49-9A08-052AAACE5A50}" type="sibTrans" cxnId="{37E96C32-D1ED-4C18-88D1-64403E6BD2FF}">
      <dgm:prSet/>
      <dgm:spPr/>
      <dgm:t>
        <a:bodyPr/>
        <a:lstStyle/>
        <a:p>
          <a:endParaRPr lang="en-US"/>
        </a:p>
      </dgm:t>
    </dgm:pt>
    <dgm:pt modelId="{CA74999C-BF56-4061-9586-DCB470D1CBC4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smtClean="0"/>
            <a:t>Development</a:t>
          </a:r>
          <a:endParaRPr lang="en-US" b="1" dirty="0"/>
        </a:p>
      </dgm:t>
    </dgm:pt>
    <dgm:pt modelId="{3E0E61B3-0E58-4440-A65C-F9C23D95285D}" type="parTrans" cxnId="{E82A609D-6A44-4E99-A1B2-C81B65D25437}">
      <dgm:prSet/>
      <dgm:spPr/>
      <dgm:t>
        <a:bodyPr/>
        <a:lstStyle/>
        <a:p>
          <a:endParaRPr lang="en-US"/>
        </a:p>
      </dgm:t>
    </dgm:pt>
    <dgm:pt modelId="{4881BDF6-F0C8-49DD-8267-836F6EFFFA35}" type="sibTrans" cxnId="{E82A609D-6A44-4E99-A1B2-C81B65D25437}">
      <dgm:prSet/>
      <dgm:spPr/>
      <dgm:t>
        <a:bodyPr/>
        <a:lstStyle/>
        <a:p>
          <a:endParaRPr lang="en-US"/>
        </a:p>
      </dgm:t>
    </dgm:pt>
    <dgm:pt modelId="{1758B9C4-827B-402F-BF41-836E5195D7CB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F7D346A7-6AA8-4F11-BEFC-55C473F164E2}" type="parTrans" cxnId="{4AB5304F-9CED-4DFD-ABA1-A3CC730B07A7}">
      <dgm:prSet/>
      <dgm:spPr/>
      <dgm:t>
        <a:bodyPr/>
        <a:lstStyle/>
        <a:p>
          <a:endParaRPr lang="en-US"/>
        </a:p>
      </dgm:t>
    </dgm:pt>
    <dgm:pt modelId="{A15D2C4A-B3A1-4741-92B9-CB6EBEF07CFE}" type="sibTrans" cxnId="{4AB5304F-9CED-4DFD-ABA1-A3CC730B07A7}">
      <dgm:prSet/>
      <dgm:spPr/>
      <dgm:t>
        <a:bodyPr/>
        <a:lstStyle/>
        <a:p>
          <a:endParaRPr lang="en-US"/>
        </a:p>
      </dgm:t>
    </dgm:pt>
    <dgm:pt modelId="{1ED752E9-F5D4-41FA-9696-FBAD676DD6CB}">
      <dgm:prSet phldrT="[Text]"/>
      <dgm:spPr>
        <a:solidFill>
          <a:srgbClr val="002060"/>
        </a:solidFill>
      </dgm:spPr>
      <dgm:t>
        <a:bodyPr/>
        <a:lstStyle/>
        <a:p>
          <a:r>
            <a:rPr lang="en-US" b="1" dirty="0" smtClean="0"/>
            <a:t>Deployment</a:t>
          </a:r>
          <a:endParaRPr lang="en-US" b="1" dirty="0"/>
        </a:p>
      </dgm:t>
    </dgm:pt>
    <dgm:pt modelId="{444455A4-9883-460C-9B02-B45155AD1DD5}" type="parTrans" cxnId="{385C2ECB-94F4-49F4-B389-DC1A2216721F}">
      <dgm:prSet/>
      <dgm:spPr/>
      <dgm:t>
        <a:bodyPr/>
        <a:lstStyle/>
        <a:p>
          <a:endParaRPr lang="en-US"/>
        </a:p>
      </dgm:t>
    </dgm:pt>
    <dgm:pt modelId="{86D2518D-D661-4FE2-9FEA-445A4B8D5431}" type="sibTrans" cxnId="{385C2ECB-94F4-49F4-B389-DC1A2216721F}">
      <dgm:prSet/>
      <dgm:spPr/>
      <dgm:t>
        <a:bodyPr/>
        <a:lstStyle/>
        <a:p>
          <a:endParaRPr lang="en-US"/>
        </a:p>
      </dgm:t>
    </dgm:pt>
    <dgm:pt modelId="{22C8095D-6F05-4C17-B5F8-3D0B4AA64DE9}">
      <dgm:prSet phldrT="[Text]"/>
      <dgm:spPr/>
      <dgm:t>
        <a:bodyPr/>
        <a:lstStyle/>
        <a:p>
          <a:r>
            <a:rPr lang="en-US" b="1" dirty="0" smtClean="0"/>
            <a:t>Warranty</a:t>
          </a:r>
          <a:endParaRPr lang="en-US" b="1" dirty="0"/>
        </a:p>
      </dgm:t>
    </dgm:pt>
    <dgm:pt modelId="{ABF23116-85FC-493C-A5BE-7E53E2AFB96A}" type="parTrans" cxnId="{C5E79B50-F06F-4302-AFDF-DB9E22B68361}">
      <dgm:prSet/>
      <dgm:spPr/>
      <dgm:t>
        <a:bodyPr/>
        <a:lstStyle/>
        <a:p>
          <a:endParaRPr lang="en-US"/>
        </a:p>
      </dgm:t>
    </dgm:pt>
    <dgm:pt modelId="{EC0D7B66-A379-47AF-B338-6583BC94E01E}" type="sibTrans" cxnId="{C5E79B50-F06F-4302-AFDF-DB9E22B68361}">
      <dgm:prSet/>
      <dgm:spPr/>
      <dgm:t>
        <a:bodyPr/>
        <a:lstStyle/>
        <a:p>
          <a:endParaRPr lang="en-US"/>
        </a:p>
      </dgm:t>
    </dgm:pt>
    <dgm:pt modelId="{CEF15E03-2505-4100-869F-57A0D0E1DC81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smtClean="0"/>
            <a:t>Support</a:t>
          </a:r>
          <a:endParaRPr lang="en-US" b="1" dirty="0"/>
        </a:p>
      </dgm:t>
    </dgm:pt>
    <dgm:pt modelId="{095C297A-AAD9-41A0-BEE8-4384802DB6CF}" type="parTrans" cxnId="{D11E0751-B98D-4FE1-99D8-B79DF682D923}">
      <dgm:prSet/>
      <dgm:spPr/>
      <dgm:t>
        <a:bodyPr/>
        <a:lstStyle/>
        <a:p>
          <a:endParaRPr lang="en-US"/>
        </a:p>
      </dgm:t>
    </dgm:pt>
    <dgm:pt modelId="{0F18A6D0-5F9C-4A66-B272-73692D6F3E2C}" type="sibTrans" cxnId="{D11E0751-B98D-4FE1-99D8-B79DF682D923}">
      <dgm:prSet/>
      <dgm:spPr/>
      <dgm:t>
        <a:bodyPr/>
        <a:lstStyle/>
        <a:p>
          <a:endParaRPr lang="en-US"/>
        </a:p>
      </dgm:t>
    </dgm:pt>
    <dgm:pt modelId="{B974C4E6-EF11-46D9-8A7C-1B2C1B74EC1D}" type="pres">
      <dgm:prSet presAssocID="{806D7CBE-C444-4535-8669-C9B1D6C31DD1}" presName="Name0" presStyleCnt="0">
        <dgm:presLayoutVars>
          <dgm:dir/>
          <dgm:animLvl val="lvl"/>
          <dgm:resizeHandles val="exact"/>
        </dgm:presLayoutVars>
      </dgm:prSet>
      <dgm:spPr/>
    </dgm:pt>
    <dgm:pt modelId="{3FFA49E3-D860-461C-9F9D-078FB3563DC9}" type="pres">
      <dgm:prSet presAssocID="{38E3D2E5-97E6-4A80-B224-A5A5A87FEBD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1C8D8-3DD9-46B4-BC1E-C6E3743FF8FA}" type="pres">
      <dgm:prSet presAssocID="{1E538EFB-902D-4D5A-BDF5-0139FFFD2A5B}" presName="parTxOnlySpace" presStyleCnt="0"/>
      <dgm:spPr/>
    </dgm:pt>
    <dgm:pt modelId="{3D0EFAC7-BB7E-41F6-B3EB-0522D8F6CE6C}" type="pres">
      <dgm:prSet presAssocID="{548DEE87-9F68-4361-B5AB-65A291B0BBF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A19AD-4A90-4F6C-82DD-DA5271F10B34}" type="pres">
      <dgm:prSet presAssocID="{108A3A69-99A8-4F49-9A08-052AAACE5A50}" presName="parTxOnlySpace" presStyleCnt="0"/>
      <dgm:spPr/>
    </dgm:pt>
    <dgm:pt modelId="{2EF5798E-3FCD-4407-A41A-34A13A58C0D9}" type="pres">
      <dgm:prSet presAssocID="{CA74999C-BF56-4061-9586-DCB470D1CBC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8EB23-BAB1-44AC-8A2A-8EC1982DEE0D}" type="pres">
      <dgm:prSet presAssocID="{4881BDF6-F0C8-49DD-8267-836F6EFFFA35}" presName="parTxOnlySpace" presStyleCnt="0"/>
      <dgm:spPr/>
    </dgm:pt>
    <dgm:pt modelId="{785B17BE-F992-4B83-AE20-72F48908CEAD}" type="pres">
      <dgm:prSet presAssocID="{1758B9C4-827B-402F-BF41-836E5195D7C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D85D7-8FB4-40A6-B403-7F12ACA0E3FD}" type="pres">
      <dgm:prSet presAssocID="{A15D2C4A-B3A1-4741-92B9-CB6EBEF07CFE}" presName="parTxOnlySpace" presStyleCnt="0"/>
      <dgm:spPr/>
    </dgm:pt>
    <dgm:pt modelId="{71C7DD89-1694-4D19-B59A-DEDBB585EEA2}" type="pres">
      <dgm:prSet presAssocID="{1ED752E9-F5D4-41FA-9696-FBAD676DD6C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82403-0077-4945-BA11-A7EDC2A6E76D}" type="pres">
      <dgm:prSet presAssocID="{86D2518D-D661-4FE2-9FEA-445A4B8D5431}" presName="parTxOnlySpace" presStyleCnt="0"/>
      <dgm:spPr/>
    </dgm:pt>
    <dgm:pt modelId="{2F0A2851-0CC6-4FDE-93AF-952A4C4AADDD}" type="pres">
      <dgm:prSet presAssocID="{22C8095D-6F05-4C17-B5F8-3D0B4AA64D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E37D9-8538-4870-B1ED-D0E8B795AF9A}" type="pres">
      <dgm:prSet presAssocID="{EC0D7B66-A379-47AF-B338-6583BC94E01E}" presName="parTxOnlySpace" presStyleCnt="0"/>
      <dgm:spPr/>
    </dgm:pt>
    <dgm:pt modelId="{6A80E74B-6634-4270-96BA-F62AE6E0290A}" type="pres">
      <dgm:prSet presAssocID="{CEF15E03-2505-4100-869F-57A0D0E1DC8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062C20-11BE-420B-AEBD-3407F880B133}" type="presOf" srcId="{22C8095D-6F05-4C17-B5F8-3D0B4AA64DE9}" destId="{2F0A2851-0CC6-4FDE-93AF-952A4C4AADDD}" srcOrd="0" destOrd="0" presId="urn:microsoft.com/office/officeart/2005/8/layout/chevron1"/>
    <dgm:cxn modelId="{CF52BA7F-7F5B-4428-98CF-7DADCA2FEB9A}" type="presOf" srcId="{38E3D2E5-97E6-4A80-B224-A5A5A87FEBDB}" destId="{3FFA49E3-D860-461C-9F9D-078FB3563DC9}" srcOrd="0" destOrd="0" presId="urn:microsoft.com/office/officeart/2005/8/layout/chevron1"/>
    <dgm:cxn modelId="{D11E0751-B98D-4FE1-99D8-B79DF682D923}" srcId="{806D7CBE-C444-4535-8669-C9B1D6C31DD1}" destId="{CEF15E03-2505-4100-869F-57A0D0E1DC81}" srcOrd="6" destOrd="0" parTransId="{095C297A-AAD9-41A0-BEE8-4384802DB6CF}" sibTransId="{0F18A6D0-5F9C-4A66-B272-73692D6F3E2C}"/>
    <dgm:cxn modelId="{C5E79B50-F06F-4302-AFDF-DB9E22B68361}" srcId="{806D7CBE-C444-4535-8669-C9B1D6C31DD1}" destId="{22C8095D-6F05-4C17-B5F8-3D0B4AA64DE9}" srcOrd="5" destOrd="0" parTransId="{ABF23116-85FC-493C-A5BE-7E53E2AFB96A}" sibTransId="{EC0D7B66-A379-47AF-B338-6583BC94E01E}"/>
    <dgm:cxn modelId="{37E96C32-D1ED-4C18-88D1-64403E6BD2FF}" srcId="{806D7CBE-C444-4535-8669-C9B1D6C31DD1}" destId="{548DEE87-9F68-4361-B5AB-65A291B0BBF6}" srcOrd="1" destOrd="0" parTransId="{45D06C97-C415-4342-8996-B0FCF7487DC8}" sibTransId="{108A3A69-99A8-4F49-9A08-052AAACE5A50}"/>
    <dgm:cxn modelId="{B6BCC80C-1F46-4F0E-916B-916B946F751A}" type="presOf" srcId="{1758B9C4-827B-402F-BF41-836E5195D7CB}" destId="{785B17BE-F992-4B83-AE20-72F48908CEAD}" srcOrd="0" destOrd="0" presId="urn:microsoft.com/office/officeart/2005/8/layout/chevron1"/>
    <dgm:cxn modelId="{4AB5304F-9CED-4DFD-ABA1-A3CC730B07A7}" srcId="{806D7CBE-C444-4535-8669-C9B1D6C31DD1}" destId="{1758B9C4-827B-402F-BF41-836E5195D7CB}" srcOrd="3" destOrd="0" parTransId="{F7D346A7-6AA8-4F11-BEFC-55C473F164E2}" sibTransId="{A15D2C4A-B3A1-4741-92B9-CB6EBEF07CFE}"/>
    <dgm:cxn modelId="{E7B9EA0F-46CC-4E77-9570-FFB1E9BF0418}" type="presOf" srcId="{1ED752E9-F5D4-41FA-9696-FBAD676DD6CB}" destId="{71C7DD89-1694-4D19-B59A-DEDBB585EEA2}" srcOrd="0" destOrd="0" presId="urn:microsoft.com/office/officeart/2005/8/layout/chevron1"/>
    <dgm:cxn modelId="{385C2ECB-94F4-49F4-B389-DC1A2216721F}" srcId="{806D7CBE-C444-4535-8669-C9B1D6C31DD1}" destId="{1ED752E9-F5D4-41FA-9696-FBAD676DD6CB}" srcOrd="4" destOrd="0" parTransId="{444455A4-9883-460C-9B02-B45155AD1DD5}" sibTransId="{86D2518D-D661-4FE2-9FEA-445A4B8D5431}"/>
    <dgm:cxn modelId="{9AF3BB40-CD05-440A-9636-3F3C2412E6D1}" type="presOf" srcId="{806D7CBE-C444-4535-8669-C9B1D6C31DD1}" destId="{B974C4E6-EF11-46D9-8A7C-1B2C1B74EC1D}" srcOrd="0" destOrd="0" presId="urn:microsoft.com/office/officeart/2005/8/layout/chevron1"/>
    <dgm:cxn modelId="{D6A20E88-8C5E-405E-92A3-B7FE5E7820BF}" type="presOf" srcId="{548DEE87-9F68-4361-B5AB-65A291B0BBF6}" destId="{3D0EFAC7-BB7E-41F6-B3EB-0522D8F6CE6C}" srcOrd="0" destOrd="0" presId="urn:microsoft.com/office/officeart/2005/8/layout/chevron1"/>
    <dgm:cxn modelId="{669B6DBF-95E6-48E8-8083-C7AC09DEE66D}" type="presOf" srcId="{CA74999C-BF56-4061-9586-DCB470D1CBC4}" destId="{2EF5798E-3FCD-4407-A41A-34A13A58C0D9}" srcOrd="0" destOrd="0" presId="urn:microsoft.com/office/officeart/2005/8/layout/chevron1"/>
    <dgm:cxn modelId="{E82DFC99-3E1E-46D4-BCBB-7FF1817EC214}" srcId="{806D7CBE-C444-4535-8669-C9B1D6C31DD1}" destId="{38E3D2E5-97E6-4A80-B224-A5A5A87FEBDB}" srcOrd="0" destOrd="0" parTransId="{FDD0BB21-99DB-4490-BDDB-7358A2C04AC9}" sibTransId="{1E538EFB-902D-4D5A-BDF5-0139FFFD2A5B}"/>
    <dgm:cxn modelId="{20E007E4-CCAA-473A-9B05-0D22BE6279C5}" type="presOf" srcId="{CEF15E03-2505-4100-869F-57A0D0E1DC81}" destId="{6A80E74B-6634-4270-96BA-F62AE6E0290A}" srcOrd="0" destOrd="0" presId="urn:microsoft.com/office/officeart/2005/8/layout/chevron1"/>
    <dgm:cxn modelId="{E82A609D-6A44-4E99-A1B2-C81B65D25437}" srcId="{806D7CBE-C444-4535-8669-C9B1D6C31DD1}" destId="{CA74999C-BF56-4061-9586-DCB470D1CBC4}" srcOrd="2" destOrd="0" parTransId="{3E0E61B3-0E58-4440-A65C-F9C23D95285D}" sibTransId="{4881BDF6-F0C8-49DD-8267-836F6EFFFA35}"/>
    <dgm:cxn modelId="{3752EF44-DA9A-4588-86B9-3761223517FC}" type="presParOf" srcId="{B974C4E6-EF11-46D9-8A7C-1B2C1B74EC1D}" destId="{3FFA49E3-D860-461C-9F9D-078FB3563DC9}" srcOrd="0" destOrd="0" presId="urn:microsoft.com/office/officeart/2005/8/layout/chevron1"/>
    <dgm:cxn modelId="{46C0C5EE-1BBD-4950-936A-D2DC29BF7F8F}" type="presParOf" srcId="{B974C4E6-EF11-46D9-8A7C-1B2C1B74EC1D}" destId="{74E1C8D8-3DD9-46B4-BC1E-C6E3743FF8FA}" srcOrd="1" destOrd="0" presId="urn:microsoft.com/office/officeart/2005/8/layout/chevron1"/>
    <dgm:cxn modelId="{680967F7-9E99-4700-9587-5C58C569F0D8}" type="presParOf" srcId="{B974C4E6-EF11-46D9-8A7C-1B2C1B74EC1D}" destId="{3D0EFAC7-BB7E-41F6-B3EB-0522D8F6CE6C}" srcOrd="2" destOrd="0" presId="urn:microsoft.com/office/officeart/2005/8/layout/chevron1"/>
    <dgm:cxn modelId="{69955D8F-0DD6-4D51-84F3-87C0735EAB63}" type="presParOf" srcId="{B974C4E6-EF11-46D9-8A7C-1B2C1B74EC1D}" destId="{48FA19AD-4A90-4F6C-82DD-DA5271F10B34}" srcOrd="3" destOrd="0" presId="urn:microsoft.com/office/officeart/2005/8/layout/chevron1"/>
    <dgm:cxn modelId="{2CA074DF-EF63-4CDF-B77C-4342BC0242C2}" type="presParOf" srcId="{B974C4E6-EF11-46D9-8A7C-1B2C1B74EC1D}" destId="{2EF5798E-3FCD-4407-A41A-34A13A58C0D9}" srcOrd="4" destOrd="0" presId="urn:microsoft.com/office/officeart/2005/8/layout/chevron1"/>
    <dgm:cxn modelId="{A61422E1-3855-45E6-BDD5-B65E58CB8FED}" type="presParOf" srcId="{B974C4E6-EF11-46D9-8A7C-1B2C1B74EC1D}" destId="{36F8EB23-BAB1-44AC-8A2A-8EC1982DEE0D}" srcOrd="5" destOrd="0" presId="urn:microsoft.com/office/officeart/2005/8/layout/chevron1"/>
    <dgm:cxn modelId="{AAD2FE62-87B5-40C7-9A26-298B824BBA92}" type="presParOf" srcId="{B974C4E6-EF11-46D9-8A7C-1B2C1B74EC1D}" destId="{785B17BE-F992-4B83-AE20-72F48908CEAD}" srcOrd="6" destOrd="0" presId="urn:microsoft.com/office/officeart/2005/8/layout/chevron1"/>
    <dgm:cxn modelId="{D81139A1-54FF-432C-8C24-1446CEB70CB7}" type="presParOf" srcId="{B974C4E6-EF11-46D9-8A7C-1B2C1B74EC1D}" destId="{FEED85D7-8FB4-40A6-B403-7F12ACA0E3FD}" srcOrd="7" destOrd="0" presId="urn:microsoft.com/office/officeart/2005/8/layout/chevron1"/>
    <dgm:cxn modelId="{DFE934BC-FBC1-4075-B019-96609D948195}" type="presParOf" srcId="{B974C4E6-EF11-46D9-8A7C-1B2C1B74EC1D}" destId="{71C7DD89-1694-4D19-B59A-DEDBB585EEA2}" srcOrd="8" destOrd="0" presId="urn:microsoft.com/office/officeart/2005/8/layout/chevron1"/>
    <dgm:cxn modelId="{42E7B299-ED7E-48C0-8C99-57CE91100F9C}" type="presParOf" srcId="{B974C4E6-EF11-46D9-8A7C-1B2C1B74EC1D}" destId="{13682403-0077-4945-BA11-A7EDC2A6E76D}" srcOrd="9" destOrd="0" presId="urn:microsoft.com/office/officeart/2005/8/layout/chevron1"/>
    <dgm:cxn modelId="{01C8D651-CA8B-4589-A2A8-94CF4291C512}" type="presParOf" srcId="{B974C4E6-EF11-46D9-8A7C-1B2C1B74EC1D}" destId="{2F0A2851-0CC6-4FDE-93AF-952A4C4AADDD}" srcOrd="10" destOrd="0" presId="urn:microsoft.com/office/officeart/2005/8/layout/chevron1"/>
    <dgm:cxn modelId="{AB7F3489-A6C9-4D3E-A14F-78E25F505D94}" type="presParOf" srcId="{B974C4E6-EF11-46D9-8A7C-1B2C1B74EC1D}" destId="{122E37D9-8538-4870-B1ED-D0E8B795AF9A}" srcOrd="11" destOrd="0" presId="urn:microsoft.com/office/officeart/2005/8/layout/chevron1"/>
    <dgm:cxn modelId="{4A74FB7A-5FC8-4288-BF20-41B0BD1E5026}" type="presParOf" srcId="{B974C4E6-EF11-46D9-8A7C-1B2C1B74EC1D}" destId="{6A80E74B-6634-4270-96BA-F62AE6E0290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7BEA78-9ACB-4014-8A15-60ABD09F55C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AEA863-C359-4769-B249-3FF788F4E82B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/>
            <a:t>Development Environment</a:t>
          </a:r>
          <a:endParaRPr lang="en-US" b="1" dirty="0"/>
        </a:p>
      </dgm:t>
    </dgm:pt>
    <dgm:pt modelId="{C864EDDB-74DC-43C2-A144-3AA8CF5B3712}" type="parTrans" cxnId="{6060E03D-E41B-4E9B-90C5-2AC060C7AECC}">
      <dgm:prSet/>
      <dgm:spPr/>
      <dgm:t>
        <a:bodyPr/>
        <a:lstStyle/>
        <a:p>
          <a:endParaRPr lang="en-US"/>
        </a:p>
      </dgm:t>
    </dgm:pt>
    <dgm:pt modelId="{5AC47C51-2D1B-409C-A782-7D0A964C762F}" type="sibTrans" cxnId="{6060E03D-E41B-4E9B-90C5-2AC060C7AECC}">
      <dgm:prSet/>
      <dgm:spPr/>
      <dgm:t>
        <a:bodyPr/>
        <a:lstStyle/>
        <a:p>
          <a:endParaRPr lang="en-US"/>
        </a:p>
      </dgm:t>
    </dgm:pt>
    <dgm:pt modelId="{D44808EA-F0B8-4EA4-942B-63ADFCCCB5C7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Test Environment</a:t>
          </a:r>
          <a:endParaRPr lang="en-US" b="1" dirty="0"/>
        </a:p>
      </dgm:t>
    </dgm:pt>
    <dgm:pt modelId="{7BE0F57D-83BE-4679-8867-31DDD3DA68D4}" type="parTrans" cxnId="{0FEFCD79-5290-437F-BF37-E1D5A0FF5FDF}">
      <dgm:prSet/>
      <dgm:spPr/>
      <dgm:t>
        <a:bodyPr/>
        <a:lstStyle/>
        <a:p>
          <a:endParaRPr lang="en-US"/>
        </a:p>
      </dgm:t>
    </dgm:pt>
    <dgm:pt modelId="{9156F666-C8A8-4EAF-8072-D145C9404260}" type="sibTrans" cxnId="{0FEFCD79-5290-437F-BF37-E1D5A0FF5FDF}">
      <dgm:prSet/>
      <dgm:spPr/>
      <dgm:t>
        <a:bodyPr/>
        <a:lstStyle/>
        <a:p>
          <a:endParaRPr lang="en-US"/>
        </a:p>
      </dgm:t>
    </dgm:pt>
    <dgm:pt modelId="{B15444A5-E90D-4457-83DD-FA273483A107}">
      <dgm:prSet phldrT="[Text]"/>
      <dgm:spPr/>
      <dgm:t>
        <a:bodyPr/>
        <a:lstStyle/>
        <a:p>
          <a:r>
            <a:rPr lang="en-US" b="1" dirty="0" smtClean="0"/>
            <a:t>Operational Test Environment</a:t>
          </a:r>
          <a:endParaRPr lang="en-US" b="1" dirty="0"/>
        </a:p>
      </dgm:t>
    </dgm:pt>
    <dgm:pt modelId="{AC704A28-4927-43B9-BDA0-792502F31897}" type="parTrans" cxnId="{66D78E8F-ECD9-49BD-90F3-A2D3628EB171}">
      <dgm:prSet/>
      <dgm:spPr/>
      <dgm:t>
        <a:bodyPr/>
        <a:lstStyle/>
        <a:p>
          <a:endParaRPr lang="en-US"/>
        </a:p>
      </dgm:t>
    </dgm:pt>
    <dgm:pt modelId="{96C03FB4-18D5-4F0B-9C6A-559AF769BECD}" type="sibTrans" cxnId="{66D78E8F-ECD9-49BD-90F3-A2D3628EB171}">
      <dgm:prSet/>
      <dgm:spPr/>
      <dgm:t>
        <a:bodyPr/>
        <a:lstStyle/>
        <a:p>
          <a:endParaRPr lang="en-US"/>
        </a:p>
      </dgm:t>
    </dgm:pt>
    <dgm:pt modelId="{8883F384-6242-436D-A585-A5A7E8D0F859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/>
            <a:t>Production Environment</a:t>
          </a:r>
          <a:endParaRPr lang="en-US" b="1" dirty="0"/>
        </a:p>
      </dgm:t>
    </dgm:pt>
    <dgm:pt modelId="{084B8D4D-AE59-4792-8909-F8E1081017B8}" type="parTrans" cxnId="{D3CD8FB2-1EE9-4AE9-A69F-CE76654D0528}">
      <dgm:prSet/>
      <dgm:spPr/>
      <dgm:t>
        <a:bodyPr/>
        <a:lstStyle/>
        <a:p>
          <a:endParaRPr lang="en-US"/>
        </a:p>
      </dgm:t>
    </dgm:pt>
    <dgm:pt modelId="{8D15B67E-0A7E-48B9-84F3-7DB33D634071}" type="sibTrans" cxnId="{D3CD8FB2-1EE9-4AE9-A69F-CE76654D0528}">
      <dgm:prSet/>
      <dgm:spPr/>
      <dgm:t>
        <a:bodyPr/>
        <a:lstStyle/>
        <a:p>
          <a:endParaRPr lang="en-US"/>
        </a:p>
      </dgm:t>
    </dgm:pt>
    <dgm:pt modelId="{FDF995E6-295F-42A6-A5C4-B5BB9263D3C1}" type="pres">
      <dgm:prSet presAssocID="{3D7BEA78-9ACB-4014-8A15-60ABD09F55CC}" presName="Name0" presStyleCnt="0">
        <dgm:presLayoutVars>
          <dgm:dir/>
          <dgm:animLvl val="lvl"/>
          <dgm:resizeHandles val="exact"/>
        </dgm:presLayoutVars>
      </dgm:prSet>
      <dgm:spPr/>
    </dgm:pt>
    <dgm:pt modelId="{7EFA7F93-5166-4098-AA05-73A9B6C1EAE4}" type="pres">
      <dgm:prSet presAssocID="{11AEA863-C359-4769-B249-3FF788F4E8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09F39-824E-4400-A1F1-591CCE95D5F0}" type="pres">
      <dgm:prSet presAssocID="{5AC47C51-2D1B-409C-A782-7D0A964C762F}" presName="parTxOnlySpace" presStyleCnt="0"/>
      <dgm:spPr/>
    </dgm:pt>
    <dgm:pt modelId="{B2F293DC-0E0B-41C0-9F6A-19E81FF33106}" type="pres">
      <dgm:prSet presAssocID="{D44808EA-F0B8-4EA4-942B-63ADFCCCB5C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56E3-8B41-442E-B07E-1A62330EB187}" type="pres">
      <dgm:prSet presAssocID="{9156F666-C8A8-4EAF-8072-D145C9404260}" presName="parTxOnlySpace" presStyleCnt="0"/>
      <dgm:spPr/>
    </dgm:pt>
    <dgm:pt modelId="{7A0BE560-441A-4F39-A49C-03169751A6EE}" type="pres">
      <dgm:prSet presAssocID="{B15444A5-E90D-4457-83DD-FA273483A10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8E474-A2ED-4116-B659-C57F0F42EA1F}" type="pres">
      <dgm:prSet presAssocID="{96C03FB4-18D5-4F0B-9C6A-559AF769BECD}" presName="parTxOnlySpace" presStyleCnt="0"/>
      <dgm:spPr/>
    </dgm:pt>
    <dgm:pt modelId="{99F2C151-A313-410B-8EFE-CDBA94E68707}" type="pres">
      <dgm:prSet presAssocID="{8883F384-6242-436D-A585-A5A7E8D0F85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D78E8F-ECD9-49BD-90F3-A2D3628EB171}" srcId="{3D7BEA78-9ACB-4014-8A15-60ABD09F55CC}" destId="{B15444A5-E90D-4457-83DD-FA273483A107}" srcOrd="2" destOrd="0" parTransId="{AC704A28-4927-43B9-BDA0-792502F31897}" sibTransId="{96C03FB4-18D5-4F0B-9C6A-559AF769BECD}"/>
    <dgm:cxn modelId="{0FEFCD79-5290-437F-BF37-E1D5A0FF5FDF}" srcId="{3D7BEA78-9ACB-4014-8A15-60ABD09F55CC}" destId="{D44808EA-F0B8-4EA4-942B-63ADFCCCB5C7}" srcOrd="1" destOrd="0" parTransId="{7BE0F57D-83BE-4679-8867-31DDD3DA68D4}" sibTransId="{9156F666-C8A8-4EAF-8072-D145C9404260}"/>
    <dgm:cxn modelId="{4EABC987-6D07-435A-9B2C-2D974E5490CC}" type="presOf" srcId="{8883F384-6242-436D-A585-A5A7E8D0F859}" destId="{99F2C151-A313-410B-8EFE-CDBA94E68707}" srcOrd="0" destOrd="0" presId="urn:microsoft.com/office/officeart/2005/8/layout/chevron1"/>
    <dgm:cxn modelId="{4BAEC0C6-7499-4047-B52F-ACBB30543022}" type="presOf" srcId="{B15444A5-E90D-4457-83DD-FA273483A107}" destId="{7A0BE560-441A-4F39-A49C-03169751A6EE}" srcOrd="0" destOrd="0" presId="urn:microsoft.com/office/officeart/2005/8/layout/chevron1"/>
    <dgm:cxn modelId="{6060E03D-E41B-4E9B-90C5-2AC060C7AECC}" srcId="{3D7BEA78-9ACB-4014-8A15-60ABD09F55CC}" destId="{11AEA863-C359-4769-B249-3FF788F4E82B}" srcOrd="0" destOrd="0" parTransId="{C864EDDB-74DC-43C2-A144-3AA8CF5B3712}" sibTransId="{5AC47C51-2D1B-409C-A782-7D0A964C762F}"/>
    <dgm:cxn modelId="{78AC1E4F-FC00-4E2E-95AA-D29C5984DDFF}" type="presOf" srcId="{11AEA863-C359-4769-B249-3FF788F4E82B}" destId="{7EFA7F93-5166-4098-AA05-73A9B6C1EAE4}" srcOrd="0" destOrd="0" presId="urn:microsoft.com/office/officeart/2005/8/layout/chevron1"/>
    <dgm:cxn modelId="{2BE435DE-072F-41AD-AEEF-A01A57F9636C}" type="presOf" srcId="{D44808EA-F0B8-4EA4-942B-63ADFCCCB5C7}" destId="{B2F293DC-0E0B-41C0-9F6A-19E81FF33106}" srcOrd="0" destOrd="0" presId="urn:microsoft.com/office/officeart/2005/8/layout/chevron1"/>
    <dgm:cxn modelId="{D3CD8FB2-1EE9-4AE9-A69F-CE76654D0528}" srcId="{3D7BEA78-9ACB-4014-8A15-60ABD09F55CC}" destId="{8883F384-6242-436D-A585-A5A7E8D0F859}" srcOrd="3" destOrd="0" parTransId="{084B8D4D-AE59-4792-8909-F8E1081017B8}" sibTransId="{8D15B67E-0A7E-48B9-84F3-7DB33D634071}"/>
    <dgm:cxn modelId="{F4634F52-5DE9-4F5C-B0A0-3E385D698F25}" type="presOf" srcId="{3D7BEA78-9ACB-4014-8A15-60ABD09F55CC}" destId="{FDF995E6-295F-42A6-A5C4-B5BB9263D3C1}" srcOrd="0" destOrd="0" presId="urn:microsoft.com/office/officeart/2005/8/layout/chevron1"/>
    <dgm:cxn modelId="{5F581890-BE3D-41FF-98F5-4A07D125F4C1}" type="presParOf" srcId="{FDF995E6-295F-42A6-A5C4-B5BB9263D3C1}" destId="{7EFA7F93-5166-4098-AA05-73A9B6C1EAE4}" srcOrd="0" destOrd="0" presId="urn:microsoft.com/office/officeart/2005/8/layout/chevron1"/>
    <dgm:cxn modelId="{ACE11479-DEB5-413E-AE7F-FC786D13B3EB}" type="presParOf" srcId="{FDF995E6-295F-42A6-A5C4-B5BB9263D3C1}" destId="{06009F39-824E-4400-A1F1-591CCE95D5F0}" srcOrd="1" destOrd="0" presId="urn:microsoft.com/office/officeart/2005/8/layout/chevron1"/>
    <dgm:cxn modelId="{1DF0FD27-0DC7-409C-B1B4-FC938ACD71F9}" type="presParOf" srcId="{FDF995E6-295F-42A6-A5C4-B5BB9263D3C1}" destId="{B2F293DC-0E0B-41C0-9F6A-19E81FF33106}" srcOrd="2" destOrd="0" presId="urn:microsoft.com/office/officeart/2005/8/layout/chevron1"/>
    <dgm:cxn modelId="{3C67B14E-ADDE-46DE-B30E-3B7C51747EA3}" type="presParOf" srcId="{FDF995E6-295F-42A6-A5C4-B5BB9263D3C1}" destId="{64CF56E3-8B41-442E-B07E-1A62330EB187}" srcOrd="3" destOrd="0" presId="urn:microsoft.com/office/officeart/2005/8/layout/chevron1"/>
    <dgm:cxn modelId="{8BB4CB88-7175-4483-98F3-E518678746C0}" type="presParOf" srcId="{FDF995E6-295F-42A6-A5C4-B5BB9263D3C1}" destId="{7A0BE560-441A-4F39-A49C-03169751A6EE}" srcOrd="4" destOrd="0" presId="urn:microsoft.com/office/officeart/2005/8/layout/chevron1"/>
    <dgm:cxn modelId="{36781232-F919-491A-9E74-1DE5D2F8ABE2}" type="presParOf" srcId="{FDF995E6-295F-42A6-A5C4-B5BB9263D3C1}" destId="{D748E474-A2ED-4116-B659-C57F0F42EA1F}" srcOrd="5" destOrd="0" presId="urn:microsoft.com/office/officeart/2005/8/layout/chevron1"/>
    <dgm:cxn modelId="{36F088C7-9C0D-40D3-8FFF-F74ABD51F520}" type="presParOf" srcId="{FDF995E6-295F-42A6-A5C4-B5BB9263D3C1}" destId="{99F2C151-A313-410B-8EFE-CDBA94E6870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A49E3-D860-461C-9F9D-078FB3563DC9}">
      <dsp:nvSpPr>
        <dsp:cNvPr id="0" name=""/>
        <dsp:cNvSpPr/>
      </dsp:nvSpPr>
      <dsp:spPr>
        <a:xfrm>
          <a:off x="0" y="2340675"/>
          <a:ext cx="1843288" cy="737315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Requirements</a:t>
          </a:r>
          <a:endParaRPr lang="en-US" sz="1300" b="1" kern="1200" dirty="0"/>
        </a:p>
      </dsp:txBody>
      <dsp:txXfrm>
        <a:off x="368658" y="2340675"/>
        <a:ext cx="1105973" cy="737315"/>
      </dsp:txXfrm>
    </dsp:sp>
    <dsp:sp modelId="{3D0EFAC7-BB7E-41F6-B3EB-0522D8F6CE6C}">
      <dsp:nvSpPr>
        <dsp:cNvPr id="0" name=""/>
        <dsp:cNvSpPr/>
      </dsp:nvSpPr>
      <dsp:spPr>
        <a:xfrm>
          <a:off x="1658959" y="2340675"/>
          <a:ext cx="1843288" cy="73731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Design</a:t>
          </a:r>
          <a:endParaRPr lang="en-US" sz="1300" b="1" kern="1200" dirty="0"/>
        </a:p>
      </dsp:txBody>
      <dsp:txXfrm>
        <a:off x="2027617" y="2340675"/>
        <a:ext cx="1105973" cy="737315"/>
      </dsp:txXfrm>
    </dsp:sp>
    <dsp:sp modelId="{2EF5798E-3FCD-4407-A41A-34A13A58C0D9}">
      <dsp:nvSpPr>
        <dsp:cNvPr id="0" name=""/>
        <dsp:cNvSpPr/>
      </dsp:nvSpPr>
      <dsp:spPr>
        <a:xfrm>
          <a:off x="3317919" y="2340675"/>
          <a:ext cx="1843288" cy="73731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Development</a:t>
          </a:r>
          <a:endParaRPr lang="en-US" sz="1300" b="1" kern="1200" dirty="0"/>
        </a:p>
      </dsp:txBody>
      <dsp:txXfrm>
        <a:off x="3686577" y="2340675"/>
        <a:ext cx="1105973" cy="737315"/>
      </dsp:txXfrm>
    </dsp:sp>
    <dsp:sp modelId="{785B17BE-F992-4B83-AE20-72F48908CEAD}">
      <dsp:nvSpPr>
        <dsp:cNvPr id="0" name=""/>
        <dsp:cNvSpPr/>
      </dsp:nvSpPr>
      <dsp:spPr>
        <a:xfrm>
          <a:off x="4976879" y="2340675"/>
          <a:ext cx="1843288" cy="73731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Testing</a:t>
          </a:r>
          <a:endParaRPr lang="en-US" sz="1300" b="1" kern="1200" dirty="0"/>
        </a:p>
      </dsp:txBody>
      <dsp:txXfrm>
        <a:off x="5345537" y="2340675"/>
        <a:ext cx="1105973" cy="737315"/>
      </dsp:txXfrm>
    </dsp:sp>
    <dsp:sp modelId="{71C7DD89-1694-4D19-B59A-DEDBB585EEA2}">
      <dsp:nvSpPr>
        <dsp:cNvPr id="0" name=""/>
        <dsp:cNvSpPr/>
      </dsp:nvSpPr>
      <dsp:spPr>
        <a:xfrm>
          <a:off x="6635838" y="2340675"/>
          <a:ext cx="1843288" cy="737315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Deployment</a:t>
          </a:r>
          <a:endParaRPr lang="en-US" sz="1300" b="1" kern="1200" dirty="0"/>
        </a:p>
      </dsp:txBody>
      <dsp:txXfrm>
        <a:off x="7004496" y="2340675"/>
        <a:ext cx="1105973" cy="737315"/>
      </dsp:txXfrm>
    </dsp:sp>
    <dsp:sp modelId="{2F0A2851-0CC6-4FDE-93AF-952A4C4AADDD}">
      <dsp:nvSpPr>
        <dsp:cNvPr id="0" name=""/>
        <dsp:cNvSpPr/>
      </dsp:nvSpPr>
      <dsp:spPr>
        <a:xfrm>
          <a:off x="8294798" y="2340675"/>
          <a:ext cx="1843288" cy="737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Warranty</a:t>
          </a:r>
          <a:endParaRPr lang="en-US" sz="1300" b="1" kern="1200" dirty="0"/>
        </a:p>
      </dsp:txBody>
      <dsp:txXfrm>
        <a:off x="8663456" y="2340675"/>
        <a:ext cx="1105973" cy="737315"/>
      </dsp:txXfrm>
    </dsp:sp>
    <dsp:sp modelId="{6A80E74B-6634-4270-96BA-F62AE6E0290A}">
      <dsp:nvSpPr>
        <dsp:cNvPr id="0" name=""/>
        <dsp:cNvSpPr/>
      </dsp:nvSpPr>
      <dsp:spPr>
        <a:xfrm>
          <a:off x="9953758" y="2340675"/>
          <a:ext cx="1843288" cy="73731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Support</a:t>
          </a:r>
          <a:endParaRPr lang="en-US" sz="1300" b="1" kern="1200" dirty="0"/>
        </a:p>
      </dsp:txBody>
      <dsp:txXfrm>
        <a:off x="10322416" y="2340675"/>
        <a:ext cx="1105973" cy="737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A7F93-5166-4098-AA05-73A9B6C1EAE4}">
      <dsp:nvSpPr>
        <dsp:cNvPr id="0" name=""/>
        <dsp:cNvSpPr/>
      </dsp:nvSpPr>
      <dsp:spPr>
        <a:xfrm>
          <a:off x="5059" y="994789"/>
          <a:ext cx="2945271" cy="117810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Development Environment</a:t>
          </a:r>
          <a:endParaRPr lang="en-US" sz="2300" b="1" kern="1200" dirty="0"/>
        </a:p>
      </dsp:txBody>
      <dsp:txXfrm>
        <a:off x="594113" y="994789"/>
        <a:ext cx="1767163" cy="1178108"/>
      </dsp:txXfrm>
    </dsp:sp>
    <dsp:sp modelId="{B2F293DC-0E0B-41C0-9F6A-19E81FF33106}">
      <dsp:nvSpPr>
        <dsp:cNvPr id="0" name=""/>
        <dsp:cNvSpPr/>
      </dsp:nvSpPr>
      <dsp:spPr>
        <a:xfrm>
          <a:off x="2655803" y="994789"/>
          <a:ext cx="2945271" cy="1178108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Test Environment</a:t>
          </a:r>
          <a:endParaRPr lang="en-US" sz="2300" b="1" kern="1200" dirty="0"/>
        </a:p>
      </dsp:txBody>
      <dsp:txXfrm>
        <a:off x="3244857" y="994789"/>
        <a:ext cx="1767163" cy="1178108"/>
      </dsp:txXfrm>
    </dsp:sp>
    <dsp:sp modelId="{7A0BE560-441A-4F39-A49C-03169751A6EE}">
      <dsp:nvSpPr>
        <dsp:cNvPr id="0" name=""/>
        <dsp:cNvSpPr/>
      </dsp:nvSpPr>
      <dsp:spPr>
        <a:xfrm>
          <a:off x="5306547" y="994789"/>
          <a:ext cx="2945271" cy="11781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Operational Test Environment</a:t>
          </a:r>
          <a:endParaRPr lang="en-US" sz="2300" b="1" kern="1200" dirty="0"/>
        </a:p>
      </dsp:txBody>
      <dsp:txXfrm>
        <a:off x="5895601" y="994789"/>
        <a:ext cx="1767163" cy="1178108"/>
      </dsp:txXfrm>
    </dsp:sp>
    <dsp:sp modelId="{99F2C151-A313-410B-8EFE-CDBA94E68707}">
      <dsp:nvSpPr>
        <dsp:cNvPr id="0" name=""/>
        <dsp:cNvSpPr/>
      </dsp:nvSpPr>
      <dsp:spPr>
        <a:xfrm>
          <a:off x="7957292" y="994789"/>
          <a:ext cx="2945271" cy="1178108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Production Environment</a:t>
          </a:r>
          <a:endParaRPr lang="en-US" sz="2300" b="1" kern="1200" dirty="0"/>
        </a:p>
      </dsp:txBody>
      <dsp:txXfrm>
        <a:off x="8546346" y="994789"/>
        <a:ext cx="1767163" cy="1178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5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9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3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3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4602-ED9D-43DB-87E6-9B78BBF0063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8A0-4776-4203-8C70-489DDB4F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Benefits of Using Automation Software for You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47712"/>
            <a:ext cx="9525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DLC - Systems Development Life Cycle, blue, green, orang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7" y="294996"/>
            <a:ext cx="5428089" cy="3058602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65612644"/>
              </p:ext>
            </p:extLst>
          </p:nvPr>
        </p:nvGraphicFramePr>
        <p:xfrm>
          <a:off x="180304" y="1824297"/>
          <a:ext cx="1179704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27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gile 2017 - Agile Government Leadershi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80" y="563858"/>
            <a:ext cx="8229600" cy="5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01 Moved Permanentl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8" y="1073444"/>
            <a:ext cx="10683912" cy="53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vironmental Infographics Archives - Sustainabl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96" y="330222"/>
            <a:ext cx="6388458" cy="3992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0328" y="4700788"/>
            <a:ext cx="4564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chemeClr val="accent6">
                    <a:lumMod val="75000"/>
                  </a:schemeClr>
                </a:solidFill>
                <a:latin typeface="Bauhaus 93" panose="04030905020B02020C02" pitchFamily="82" charset="0"/>
              </a:rPr>
              <a:t>Environments</a:t>
            </a:r>
            <a:endParaRPr lang="en-GB" sz="6000" b="1" dirty="0">
              <a:solidFill>
                <a:schemeClr val="accent6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0481927"/>
              </p:ext>
            </p:extLst>
          </p:nvPr>
        </p:nvGraphicFramePr>
        <p:xfrm>
          <a:off x="699157" y="1841680"/>
          <a:ext cx="10907623" cy="316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1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mit your questions - Submit your questions | Actuarie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746974"/>
            <a:ext cx="9131121" cy="51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2022-02-20T08:43:21Z</dcterms:created>
  <dcterms:modified xsi:type="dcterms:W3CDTF">2022-02-23T16:43:10Z</dcterms:modified>
</cp:coreProperties>
</file>