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83483"/>
  </p:normalViewPr>
  <p:slideViewPr>
    <p:cSldViewPr snapToGrid="0">
      <p:cViewPr varScale="1">
        <p:scale>
          <a:sx n="130" d="100"/>
          <a:sy n="130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685AA-B3D6-4EF1-84AB-2EB0305EE23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4BAB12-CD45-4B38-9DFB-A5C07DDC74E6}">
      <dgm:prSet/>
      <dgm:spPr/>
      <dgm:t>
        <a:bodyPr/>
        <a:lstStyle/>
        <a:p>
          <a:r>
            <a:rPr lang="en-DK"/>
            <a:t>Indsætning</a:t>
          </a:r>
          <a:endParaRPr lang="en-US"/>
        </a:p>
      </dgm:t>
    </dgm:pt>
    <dgm:pt modelId="{DE35FFBA-BDF8-46A9-90F6-CBEE3999B2DD}" type="parTrans" cxnId="{00E2E77B-D33A-4836-B17E-C215FCA6BEAF}">
      <dgm:prSet/>
      <dgm:spPr/>
      <dgm:t>
        <a:bodyPr/>
        <a:lstStyle/>
        <a:p>
          <a:endParaRPr lang="en-US"/>
        </a:p>
      </dgm:t>
    </dgm:pt>
    <dgm:pt modelId="{50EC28B7-BE69-42B0-94DF-9BA69FA8C570}" type="sibTrans" cxnId="{00E2E77B-D33A-4836-B17E-C215FCA6BEAF}">
      <dgm:prSet/>
      <dgm:spPr/>
      <dgm:t>
        <a:bodyPr/>
        <a:lstStyle/>
        <a:p>
          <a:endParaRPr lang="en-US"/>
        </a:p>
      </dgm:t>
    </dgm:pt>
    <dgm:pt modelId="{F338D5F1-6F88-41AD-AF9E-0CFB983F684A}">
      <dgm:prSet/>
      <dgm:spPr/>
      <dgm:t>
        <a:bodyPr/>
        <a:lstStyle/>
        <a:p>
          <a:r>
            <a:rPr lang="en-DK"/>
            <a:t>Redigering</a:t>
          </a:r>
          <a:endParaRPr lang="en-US"/>
        </a:p>
      </dgm:t>
    </dgm:pt>
    <dgm:pt modelId="{B96FFFC7-5612-4E5B-98A7-7DA4F89D7788}" type="parTrans" cxnId="{353E47CB-26F1-499F-A3A3-EF8EA1F12ADD}">
      <dgm:prSet/>
      <dgm:spPr/>
      <dgm:t>
        <a:bodyPr/>
        <a:lstStyle/>
        <a:p>
          <a:endParaRPr lang="en-US"/>
        </a:p>
      </dgm:t>
    </dgm:pt>
    <dgm:pt modelId="{3DC9B7C0-9615-4E74-91F0-DDAD67C5F8BE}" type="sibTrans" cxnId="{353E47CB-26F1-499F-A3A3-EF8EA1F12ADD}">
      <dgm:prSet/>
      <dgm:spPr/>
      <dgm:t>
        <a:bodyPr/>
        <a:lstStyle/>
        <a:p>
          <a:endParaRPr lang="en-US"/>
        </a:p>
      </dgm:t>
    </dgm:pt>
    <dgm:pt modelId="{2D600446-897C-4B59-804B-CE5E4A4AE715}">
      <dgm:prSet/>
      <dgm:spPr/>
      <dgm:t>
        <a:bodyPr/>
        <a:lstStyle/>
        <a:p>
          <a:r>
            <a:rPr lang="en-DK"/>
            <a:t>Sletning</a:t>
          </a:r>
          <a:endParaRPr lang="en-US"/>
        </a:p>
      </dgm:t>
    </dgm:pt>
    <dgm:pt modelId="{543A5340-4BC0-4B82-A8BB-9845061702E1}" type="parTrans" cxnId="{3C386621-F4D2-47E2-AF98-EA37A2792BF9}">
      <dgm:prSet/>
      <dgm:spPr/>
      <dgm:t>
        <a:bodyPr/>
        <a:lstStyle/>
        <a:p>
          <a:endParaRPr lang="en-US"/>
        </a:p>
      </dgm:t>
    </dgm:pt>
    <dgm:pt modelId="{21A2153A-C74E-405F-9154-4BEBD458253F}" type="sibTrans" cxnId="{3C386621-F4D2-47E2-AF98-EA37A2792BF9}">
      <dgm:prSet/>
      <dgm:spPr/>
      <dgm:t>
        <a:bodyPr/>
        <a:lstStyle/>
        <a:p>
          <a:endParaRPr lang="en-US"/>
        </a:p>
      </dgm:t>
    </dgm:pt>
    <dgm:pt modelId="{D4562265-363A-40B6-9CE8-B81A19C79E12}">
      <dgm:prSet/>
      <dgm:spPr/>
      <dgm:t>
        <a:bodyPr/>
        <a:lstStyle/>
        <a:p>
          <a:r>
            <a:rPr lang="en-DK"/>
            <a:t>Firmaer – Varer – Kunder - Order</a:t>
          </a:r>
          <a:endParaRPr lang="en-US"/>
        </a:p>
      </dgm:t>
    </dgm:pt>
    <dgm:pt modelId="{B6B2A824-4255-434A-B788-0F4B13871485}" type="parTrans" cxnId="{70A6845D-284A-4FDD-9BF2-2CCA12DF26ED}">
      <dgm:prSet/>
      <dgm:spPr/>
      <dgm:t>
        <a:bodyPr/>
        <a:lstStyle/>
        <a:p>
          <a:endParaRPr lang="en-US"/>
        </a:p>
      </dgm:t>
    </dgm:pt>
    <dgm:pt modelId="{90AC95DF-C717-492D-BFF3-2003F70F7E65}" type="sibTrans" cxnId="{70A6845D-284A-4FDD-9BF2-2CCA12DF26ED}">
      <dgm:prSet/>
      <dgm:spPr/>
      <dgm:t>
        <a:bodyPr/>
        <a:lstStyle/>
        <a:p>
          <a:endParaRPr lang="en-US"/>
        </a:p>
      </dgm:t>
    </dgm:pt>
    <dgm:pt modelId="{F1F60928-A439-C34A-ADAC-9D2B4AC36988}" type="pres">
      <dgm:prSet presAssocID="{406685AA-B3D6-4EF1-84AB-2EB0305EE2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FE4389-1E60-804F-A913-1CE43534DF60}" type="pres">
      <dgm:prSet presAssocID="{BB4BAB12-CD45-4B38-9DFB-A5C07DDC74E6}" presName="hierRoot1" presStyleCnt="0"/>
      <dgm:spPr/>
    </dgm:pt>
    <dgm:pt modelId="{CC07D60E-7BA8-7E47-A5CC-D8E4B005308B}" type="pres">
      <dgm:prSet presAssocID="{BB4BAB12-CD45-4B38-9DFB-A5C07DDC74E6}" presName="composite" presStyleCnt="0"/>
      <dgm:spPr/>
    </dgm:pt>
    <dgm:pt modelId="{E8C7A6E8-FAF3-2A4E-ADDF-2980CE44FC6D}" type="pres">
      <dgm:prSet presAssocID="{BB4BAB12-CD45-4B38-9DFB-A5C07DDC74E6}" presName="background" presStyleLbl="node0" presStyleIdx="0" presStyleCnt="4"/>
      <dgm:spPr/>
    </dgm:pt>
    <dgm:pt modelId="{E1EBC52E-E968-3A4C-8B28-2375CECA93B9}" type="pres">
      <dgm:prSet presAssocID="{BB4BAB12-CD45-4B38-9DFB-A5C07DDC74E6}" presName="text" presStyleLbl="fgAcc0" presStyleIdx="0" presStyleCnt="4">
        <dgm:presLayoutVars>
          <dgm:chPref val="3"/>
        </dgm:presLayoutVars>
      </dgm:prSet>
      <dgm:spPr/>
    </dgm:pt>
    <dgm:pt modelId="{40733D7F-AA58-844C-A3E6-3224E9635886}" type="pres">
      <dgm:prSet presAssocID="{BB4BAB12-CD45-4B38-9DFB-A5C07DDC74E6}" presName="hierChild2" presStyleCnt="0"/>
      <dgm:spPr/>
    </dgm:pt>
    <dgm:pt modelId="{FECF470E-A258-4D49-9B7A-E1D9BFC5FF4E}" type="pres">
      <dgm:prSet presAssocID="{F338D5F1-6F88-41AD-AF9E-0CFB983F684A}" presName="hierRoot1" presStyleCnt="0"/>
      <dgm:spPr/>
    </dgm:pt>
    <dgm:pt modelId="{86EFC92A-DECE-2F43-BA62-05D126A7B3AB}" type="pres">
      <dgm:prSet presAssocID="{F338D5F1-6F88-41AD-AF9E-0CFB983F684A}" presName="composite" presStyleCnt="0"/>
      <dgm:spPr/>
    </dgm:pt>
    <dgm:pt modelId="{047ED0FD-870B-954B-8C67-7C4829F2BA48}" type="pres">
      <dgm:prSet presAssocID="{F338D5F1-6F88-41AD-AF9E-0CFB983F684A}" presName="background" presStyleLbl="node0" presStyleIdx="1" presStyleCnt="4"/>
      <dgm:spPr/>
    </dgm:pt>
    <dgm:pt modelId="{CB9A367A-CB61-E84C-B7DB-C9E58AA0EF4C}" type="pres">
      <dgm:prSet presAssocID="{F338D5F1-6F88-41AD-AF9E-0CFB983F684A}" presName="text" presStyleLbl="fgAcc0" presStyleIdx="1" presStyleCnt="4">
        <dgm:presLayoutVars>
          <dgm:chPref val="3"/>
        </dgm:presLayoutVars>
      </dgm:prSet>
      <dgm:spPr/>
    </dgm:pt>
    <dgm:pt modelId="{755A9534-9A07-2242-89F5-EB2F210A0E60}" type="pres">
      <dgm:prSet presAssocID="{F338D5F1-6F88-41AD-AF9E-0CFB983F684A}" presName="hierChild2" presStyleCnt="0"/>
      <dgm:spPr/>
    </dgm:pt>
    <dgm:pt modelId="{12E0753C-EDD5-B740-A5B8-208A94692D6C}" type="pres">
      <dgm:prSet presAssocID="{2D600446-897C-4B59-804B-CE5E4A4AE715}" presName="hierRoot1" presStyleCnt="0"/>
      <dgm:spPr/>
    </dgm:pt>
    <dgm:pt modelId="{6FDF9F47-E9B3-2E41-A4B8-909E04722CB6}" type="pres">
      <dgm:prSet presAssocID="{2D600446-897C-4B59-804B-CE5E4A4AE715}" presName="composite" presStyleCnt="0"/>
      <dgm:spPr/>
    </dgm:pt>
    <dgm:pt modelId="{0FCF39DE-64FF-344B-AF06-1594CCFBF344}" type="pres">
      <dgm:prSet presAssocID="{2D600446-897C-4B59-804B-CE5E4A4AE715}" presName="background" presStyleLbl="node0" presStyleIdx="2" presStyleCnt="4"/>
      <dgm:spPr/>
    </dgm:pt>
    <dgm:pt modelId="{E5F02A6C-76F3-6841-8A9D-16A51317BE72}" type="pres">
      <dgm:prSet presAssocID="{2D600446-897C-4B59-804B-CE5E4A4AE715}" presName="text" presStyleLbl="fgAcc0" presStyleIdx="2" presStyleCnt="4">
        <dgm:presLayoutVars>
          <dgm:chPref val="3"/>
        </dgm:presLayoutVars>
      </dgm:prSet>
      <dgm:spPr/>
    </dgm:pt>
    <dgm:pt modelId="{6FCDED08-291C-CA44-9225-DABEC234FB87}" type="pres">
      <dgm:prSet presAssocID="{2D600446-897C-4B59-804B-CE5E4A4AE715}" presName="hierChild2" presStyleCnt="0"/>
      <dgm:spPr/>
    </dgm:pt>
    <dgm:pt modelId="{C46848F9-D1DF-F64E-B54C-4791C99AB921}" type="pres">
      <dgm:prSet presAssocID="{D4562265-363A-40B6-9CE8-B81A19C79E12}" presName="hierRoot1" presStyleCnt="0"/>
      <dgm:spPr/>
    </dgm:pt>
    <dgm:pt modelId="{3EB25A06-0756-5C4C-A0DD-82ABB78F1924}" type="pres">
      <dgm:prSet presAssocID="{D4562265-363A-40B6-9CE8-B81A19C79E12}" presName="composite" presStyleCnt="0"/>
      <dgm:spPr/>
    </dgm:pt>
    <dgm:pt modelId="{B969BECA-C8A3-2C48-B1D8-E67668CDD626}" type="pres">
      <dgm:prSet presAssocID="{D4562265-363A-40B6-9CE8-B81A19C79E12}" presName="background" presStyleLbl="node0" presStyleIdx="3" presStyleCnt="4"/>
      <dgm:spPr/>
    </dgm:pt>
    <dgm:pt modelId="{C6430207-A291-B54F-82AB-106316AD1095}" type="pres">
      <dgm:prSet presAssocID="{D4562265-363A-40B6-9CE8-B81A19C79E12}" presName="text" presStyleLbl="fgAcc0" presStyleIdx="3" presStyleCnt="4">
        <dgm:presLayoutVars>
          <dgm:chPref val="3"/>
        </dgm:presLayoutVars>
      </dgm:prSet>
      <dgm:spPr/>
    </dgm:pt>
    <dgm:pt modelId="{7F6C588E-9BF8-7A45-818C-6700BBEE4FAD}" type="pres">
      <dgm:prSet presAssocID="{D4562265-363A-40B6-9CE8-B81A19C79E12}" presName="hierChild2" presStyleCnt="0"/>
      <dgm:spPr/>
    </dgm:pt>
  </dgm:ptLst>
  <dgm:cxnLst>
    <dgm:cxn modelId="{E2B70518-300A-B541-93A7-6D8ECDC04CBA}" type="presOf" srcId="{406685AA-B3D6-4EF1-84AB-2EB0305EE23A}" destId="{F1F60928-A439-C34A-ADAC-9D2B4AC36988}" srcOrd="0" destOrd="0" presId="urn:microsoft.com/office/officeart/2005/8/layout/hierarchy1"/>
    <dgm:cxn modelId="{3779461A-D9AC-0D41-8ABD-F2036E524B36}" type="presOf" srcId="{F338D5F1-6F88-41AD-AF9E-0CFB983F684A}" destId="{CB9A367A-CB61-E84C-B7DB-C9E58AA0EF4C}" srcOrd="0" destOrd="0" presId="urn:microsoft.com/office/officeart/2005/8/layout/hierarchy1"/>
    <dgm:cxn modelId="{7AB1321E-5E08-6F4C-BC34-833B878B8506}" type="presOf" srcId="{BB4BAB12-CD45-4B38-9DFB-A5C07DDC74E6}" destId="{E1EBC52E-E968-3A4C-8B28-2375CECA93B9}" srcOrd="0" destOrd="0" presId="urn:microsoft.com/office/officeart/2005/8/layout/hierarchy1"/>
    <dgm:cxn modelId="{3C386621-F4D2-47E2-AF98-EA37A2792BF9}" srcId="{406685AA-B3D6-4EF1-84AB-2EB0305EE23A}" destId="{2D600446-897C-4B59-804B-CE5E4A4AE715}" srcOrd="2" destOrd="0" parTransId="{543A5340-4BC0-4B82-A8BB-9845061702E1}" sibTransId="{21A2153A-C74E-405F-9154-4BEBD458253F}"/>
    <dgm:cxn modelId="{70A6845D-284A-4FDD-9BF2-2CCA12DF26ED}" srcId="{406685AA-B3D6-4EF1-84AB-2EB0305EE23A}" destId="{D4562265-363A-40B6-9CE8-B81A19C79E12}" srcOrd="3" destOrd="0" parTransId="{B6B2A824-4255-434A-B788-0F4B13871485}" sibTransId="{90AC95DF-C717-492D-BFF3-2003F70F7E65}"/>
    <dgm:cxn modelId="{3832097B-48EC-B344-8163-7ED6C220E17C}" type="presOf" srcId="{D4562265-363A-40B6-9CE8-B81A19C79E12}" destId="{C6430207-A291-B54F-82AB-106316AD1095}" srcOrd="0" destOrd="0" presId="urn:microsoft.com/office/officeart/2005/8/layout/hierarchy1"/>
    <dgm:cxn modelId="{00E2E77B-D33A-4836-B17E-C215FCA6BEAF}" srcId="{406685AA-B3D6-4EF1-84AB-2EB0305EE23A}" destId="{BB4BAB12-CD45-4B38-9DFB-A5C07DDC74E6}" srcOrd="0" destOrd="0" parTransId="{DE35FFBA-BDF8-46A9-90F6-CBEE3999B2DD}" sibTransId="{50EC28B7-BE69-42B0-94DF-9BA69FA8C570}"/>
    <dgm:cxn modelId="{E39707A7-6FCE-0B4A-A784-D3EC3667E5EA}" type="presOf" srcId="{2D600446-897C-4B59-804B-CE5E4A4AE715}" destId="{E5F02A6C-76F3-6841-8A9D-16A51317BE72}" srcOrd="0" destOrd="0" presId="urn:microsoft.com/office/officeart/2005/8/layout/hierarchy1"/>
    <dgm:cxn modelId="{353E47CB-26F1-499F-A3A3-EF8EA1F12ADD}" srcId="{406685AA-B3D6-4EF1-84AB-2EB0305EE23A}" destId="{F338D5F1-6F88-41AD-AF9E-0CFB983F684A}" srcOrd="1" destOrd="0" parTransId="{B96FFFC7-5612-4E5B-98A7-7DA4F89D7788}" sibTransId="{3DC9B7C0-9615-4E74-91F0-DDAD67C5F8BE}"/>
    <dgm:cxn modelId="{252637B7-7A88-6244-AB05-4F6CDA1AA0C9}" type="presParOf" srcId="{F1F60928-A439-C34A-ADAC-9D2B4AC36988}" destId="{A3FE4389-1E60-804F-A913-1CE43534DF60}" srcOrd="0" destOrd="0" presId="urn:microsoft.com/office/officeart/2005/8/layout/hierarchy1"/>
    <dgm:cxn modelId="{D813CD57-60A1-A749-9BE7-04211DC30C01}" type="presParOf" srcId="{A3FE4389-1E60-804F-A913-1CE43534DF60}" destId="{CC07D60E-7BA8-7E47-A5CC-D8E4B005308B}" srcOrd="0" destOrd="0" presId="urn:microsoft.com/office/officeart/2005/8/layout/hierarchy1"/>
    <dgm:cxn modelId="{2B044EED-FEAF-3344-86BC-A70C80C23AFC}" type="presParOf" srcId="{CC07D60E-7BA8-7E47-A5CC-D8E4B005308B}" destId="{E8C7A6E8-FAF3-2A4E-ADDF-2980CE44FC6D}" srcOrd="0" destOrd="0" presId="urn:microsoft.com/office/officeart/2005/8/layout/hierarchy1"/>
    <dgm:cxn modelId="{4EC80D6F-441A-5E44-9B3D-712EC244018B}" type="presParOf" srcId="{CC07D60E-7BA8-7E47-A5CC-D8E4B005308B}" destId="{E1EBC52E-E968-3A4C-8B28-2375CECA93B9}" srcOrd="1" destOrd="0" presId="urn:microsoft.com/office/officeart/2005/8/layout/hierarchy1"/>
    <dgm:cxn modelId="{623E1ED8-BF3F-FA4C-AF46-BAE095141AA1}" type="presParOf" srcId="{A3FE4389-1E60-804F-A913-1CE43534DF60}" destId="{40733D7F-AA58-844C-A3E6-3224E9635886}" srcOrd="1" destOrd="0" presId="urn:microsoft.com/office/officeart/2005/8/layout/hierarchy1"/>
    <dgm:cxn modelId="{914594FE-8996-5543-AD32-B0CA6D9018DD}" type="presParOf" srcId="{F1F60928-A439-C34A-ADAC-9D2B4AC36988}" destId="{FECF470E-A258-4D49-9B7A-E1D9BFC5FF4E}" srcOrd="1" destOrd="0" presId="urn:microsoft.com/office/officeart/2005/8/layout/hierarchy1"/>
    <dgm:cxn modelId="{519829EB-A088-314F-93AE-05D6BA18FC32}" type="presParOf" srcId="{FECF470E-A258-4D49-9B7A-E1D9BFC5FF4E}" destId="{86EFC92A-DECE-2F43-BA62-05D126A7B3AB}" srcOrd="0" destOrd="0" presId="urn:microsoft.com/office/officeart/2005/8/layout/hierarchy1"/>
    <dgm:cxn modelId="{92ADB621-1F0C-FA42-AE79-8C8BA82A0E0E}" type="presParOf" srcId="{86EFC92A-DECE-2F43-BA62-05D126A7B3AB}" destId="{047ED0FD-870B-954B-8C67-7C4829F2BA48}" srcOrd="0" destOrd="0" presId="urn:microsoft.com/office/officeart/2005/8/layout/hierarchy1"/>
    <dgm:cxn modelId="{6674D7B5-0FB7-4A4D-8CFB-355625022A56}" type="presParOf" srcId="{86EFC92A-DECE-2F43-BA62-05D126A7B3AB}" destId="{CB9A367A-CB61-E84C-B7DB-C9E58AA0EF4C}" srcOrd="1" destOrd="0" presId="urn:microsoft.com/office/officeart/2005/8/layout/hierarchy1"/>
    <dgm:cxn modelId="{32530672-5447-CC41-BF29-E8A01CD2CE6B}" type="presParOf" srcId="{FECF470E-A258-4D49-9B7A-E1D9BFC5FF4E}" destId="{755A9534-9A07-2242-89F5-EB2F210A0E60}" srcOrd="1" destOrd="0" presId="urn:microsoft.com/office/officeart/2005/8/layout/hierarchy1"/>
    <dgm:cxn modelId="{C57701F9-2A7C-9A45-B61D-4BFCD2EA7728}" type="presParOf" srcId="{F1F60928-A439-C34A-ADAC-9D2B4AC36988}" destId="{12E0753C-EDD5-B740-A5B8-208A94692D6C}" srcOrd="2" destOrd="0" presId="urn:microsoft.com/office/officeart/2005/8/layout/hierarchy1"/>
    <dgm:cxn modelId="{DBAE31C6-FB9A-A442-82EC-1F4CD9EB1DE1}" type="presParOf" srcId="{12E0753C-EDD5-B740-A5B8-208A94692D6C}" destId="{6FDF9F47-E9B3-2E41-A4B8-909E04722CB6}" srcOrd="0" destOrd="0" presId="urn:microsoft.com/office/officeart/2005/8/layout/hierarchy1"/>
    <dgm:cxn modelId="{4E88588B-A6B2-934D-A0BA-38B0FD41BBF6}" type="presParOf" srcId="{6FDF9F47-E9B3-2E41-A4B8-909E04722CB6}" destId="{0FCF39DE-64FF-344B-AF06-1594CCFBF344}" srcOrd="0" destOrd="0" presId="urn:microsoft.com/office/officeart/2005/8/layout/hierarchy1"/>
    <dgm:cxn modelId="{2E331D98-D7A2-1546-9702-E201275B2842}" type="presParOf" srcId="{6FDF9F47-E9B3-2E41-A4B8-909E04722CB6}" destId="{E5F02A6C-76F3-6841-8A9D-16A51317BE72}" srcOrd="1" destOrd="0" presId="urn:microsoft.com/office/officeart/2005/8/layout/hierarchy1"/>
    <dgm:cxn modelId="{32774674-1F33-0342-95AE-D8BF9B771D43}" type="presParOf" srcId="{12E0753C-EDD5-B740-A5B8-208A94692D6C}" destId="{6FCDED08-291C-CA44-9225-DABEC234FB87}" srcOrd="1" destOrd="0" presId="urn:microsoft.com/office/officeart/2005/8/layout/hierarchy1"/>
    <dgm:cxn modelId="{8AB9AFC9-9CE8-D64B-BB08-50335037394A}" type="presParOf" srcId="{F1F60928-A439-C34A-ADAC-9D2B4AC36988}" destId="{C46848F9-D1DF-F64E-B54C-4791C99AB921}" srcOrd="3" destOrd="0" presId="urn:microsoft.com/office/officeart/2005/8/layout/hierarchy1"/>
    <dgm:cxn modelId="{11CA7933-D767-764D-A7CD-66FAE6CD8C42}" type="presParOf" srcId="{C46848F9-D1DF-F64E-B54C-4791C99AB921}" destId="{3EB25A06-0756-5C4C-A0DD-82ABB78F1924}" srcOrd="0" destOrd="0" presId="urn:microsoft.com/office/officeart/2005/8/layout/hierarchy1"/>
    <dgm:cxn modelId="{0090E923-19FB-CA44-BF2F-8C7DB3D5ED9B}" type="presParOf" srcId="{3EB25A06-0756-5C4C-A0DD-82ABB78F1924}" destId="{B969BECA-C8A3-2C48-B1D8-E67668CDD626}" srcOrd="0" destOrd="0" presId="urn:microsoft.com/office/officeart/2005/8/layout/hierarchy1"/>
    <dgm:cxn modelId="{7129FD9A-FBE1-6C43-9F6E-AA1AAD1114BC}" type="presParOf" srcId="{3EB25A06-0756-5C4C-A0DD-82ABB78F1924}" destId="{C6430207-A291-B54F-82AB-106316AD1095}" srcOrd="1" destOrd="0" presId="urn:microsoft.com/office/officeart/2005/8/layout/hierarchy1"/>
    <dgm:cxn modelId="{F3809BB5-C851-974D-B599-38896727D5F4}" type="presParOf" srcId="{C46848F9-D1DF-F64E-B54C-4791C99AB921}" destId="{7F6C588E-9BF8-7A45-818C-6700BBEE4F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7A6E8-FAF3-2A4E-ADDF-2980CE44FC6D}">
      <dsp:nvSpPr>
        <dsp:cNvPr id="0" name=""/>
        <dsp:cNvSpPr/>
      </dsp:nvSpPr>
      <dsp:spPr>
        <a:xfrm>
          <a:off x="3198" y="893985"/>
          <a:ext cx="2283378" cy="144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BC52E-E968-3A4C-8B28-2375CECA93B9}">
      <dsp:nvSpPr>
        <dsp:cNvPr id="0" name=""/>
        <dsp:cNvSpPr/>
      </dsp:nvSpPr>
      <dsp:spPr>
        <a:xfrm>
          <a:off x="256906" y="1135009"/>
          <a:ext cx="2283378" cy="1449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3700" kern="1200"/>
            <a:t>Indsætning</a:t>
          </a:r>
          <a:endParaRPr lang="en-US" sz="3700" kern="1200"/>
        </a:p>
      </dsp:txBody>
      <dsp:txXfrm>
        <a:off x="299373" y="1177476"/>
        <a:ext cx="2198444" cy="1365011"/>
      </dsp:txXfrm>
    </dsp:sp>
    <dsp:sp modelId="{047ED0FD-870B-954B-8C67-7C4829F2BA48}">
      <dsp:nvSpPr>
        <dsp:cNvPr id="0" name=""/>
        <dsp:cNvSpPr/>
      </dsp:nvSpPr>
      <dsp:spPr>
        <a:xfrm>
          <a:off x="2793993" y="893985"/>
          <a:ext cx="2283378" cy="144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A367A-CB61-E84C-B7DB-C9E58AA0EF4C}">
      <dsp:nvSpPr>
        <dsp:cNvPr id="0" name=""/>
        <dsp:cNvSpPr/>
      </dsp:nvSpPr>
      <dsp:spPr>
        <a:xfrm>
          <a:off x="3047702" y="1135009"/>
          <a:ext cx="2283378" cy="1449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3700" kern="1200"/>
            <a:t>Redigering</a:t>
          </a:r>
          <a:endParaRPr lang="en-US" sz="3700" kern="1200"/>
        </a:p>
      </dsp:txBody>
      <dsp:txXfrm>
        <a:off x="3090169" y="1177476"/>
        <a:ext cx="2198444" cy="1365011"/>
      </dsp:txXfrm>
    </dsp:sp>
    <dsp:sp modelId="{0FCF39DE-64FF-344B-AF06-1594CCFBF344}">
      <dsp:nvSpPr>
        <dsp:cNvPr id="0" name=""/>
        <dsp:cNvSpPr/>
      </dsp:nvSpPr>
      <dsp:spPr>
        <a:xfrm>
          <a:off x="5584788" y="893985"/>
          <a:ext cx="2283378" cy="144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02A6C-76F3-6841-8A9D-16A51317BE72}">
      <dsp:nvSpPr>
        <dsp:cNvPr id="0" name=""/>
        <dsp:cNvSpPr/>
      </dsp:nvSpPr>
      <dsp:spPr>
        <a:xfrm>
          <a:off x="5838497" y="1135009"/>
          <a:ext cx="2283378" cy="1449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3700" kern="1200"/>
            <a:t>Sletning</a:t>
          </a:r>
          <a:endParaRPr lang="en-US" sz="3700" kern="1200"/>
        </a:p>
      </dsp:txBody>
      <dsp:txXfrm>
        <a:off x="5880964" y="1177476"/>
        <a:ext cx="2198444" cy="1365011"/>
      </dsp:txXfrm>
    </dsp:sp>
    <dsp:sp modelId="{B969BECA-C8A3-2C48-B1D8-E67668CDD626}">
      <dsp:nvSpPr>
        <dsp:cNvPr id="0" name=""/>
        <dsp:cNvSpPr/>
      </dsp:nvSpPr>
      <dsp:spPr>
        <a:xfrm>
          <a:off x="8375584" y="893985"/>
          <a:ext cx="2283378" cy="1449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30207-A291-B54F-82AB-106316AD1095}">
      <dsp:nvSpPr>
        <dsp:cNvPr id="0" name=""/>
        <dsp:cNvSpPr/>
      </dsp:nvSpPr>
      <dsp:spPr>
        <a:xfrm>
          <a:off x="8629292" y="1135009"/>
          <a:ext cx="2283378" cy="1449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3700" kern="1200"/>
            <a:t>Firmaer – Varer – Kunder - Order</a:t>
          </a:r>
          <a:endParaRPr lang="en-US" sz="3700" kern="1200"/>
        </a:p>
      </dsp:txBody>
      <dsp:txXfrm>
        <a:off x="8671759" y="1177476"/>
        <a:ext cx="2198444" cy="1365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CD2F2-0085-024B-98F3-ECDD5BBE2941}" type="datetimeFigureOut">
              <a:rPr lang="en-DK" smtClean="0"/>
              <a:t>06/10/2022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B2C7-8053-934D-BF95-AA86341413E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9532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1B2C7-8053-934D-BF95-AA86341413E0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3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1B2C7-8053-934D-BF95-AA86341413E0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252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1B2C7-8053-934D-BF95-AA86341413E0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3652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1B2C7-8053-934D-BF95-AA86341413E0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085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8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8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6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3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google.com/?hl=en&amp;sl=da&amp;tl=en&amp;text=Taumatawhakatangihangakoauauotamateaturipukakapiki-maungahoronukupokaiwhenuakitnatahu&amp;op=transl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3B8ED-3E59-6F5E-E956-731809ADE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DK" sz="8000" dirty="0"/>
              <a:t>ERPRO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5AFA8-D22B-367A-F1DE-0E5E89E2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DK" dirty="0"/>
              <a:t>World leading ERP-System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B90"/>
          </a:solidFill>
          <a:ln w="38100" cap="rnd">
            <a:solidFill>
              <a:srgbClr val="81AB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3D design of a city in white">
            <a:extLst>
              <a:ext uri="{FF2B5EF4-FFF2-40B4-BE49-F238E27FC236}">
                <a16:creationId xmlns:a16="http://schemas.microsoft.com/office/drawing/2014/main" id="{7B291085-B5A1-5547-7D41-CB8F9BCC5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2" r="2314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794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BBC83-EB21-634E-5074-258CB1D0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DK" sz="7200" dirty="0"/>
              <a:t>Software Demo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1AB90"/>
          </a:solidFill>
          <a:ln w="34925">
            <a:solidFill>
              <a:srgbClr val="81AB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A56B7-9AD2-8B80-9F2A-C8AA4B801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889557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60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CAB1-04C2-098C-580D-131685B0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Eksempel på Arv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B90"/>
          </a:solidFill>
          <a:ln w="38100" cap="rnd">
            <a:solidFill>
              <a:srgbClr val="81AB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7AD616-B021-2256-ABD7-0221343ED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" y="2121116"/>
            <a:ext cx="4008032" cy="4169159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03FD8F-108F-2D38-F87A-0155C36C2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27948" y="2581240"/>
            <a:ext cx="6804006" cy="32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81AB9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5E0E-DA6C-754E-A3C5-F1010D6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rgbClr val="FFFFFF"/>
                </a:solidFill>
              </a:rPr>
              <a:t>Eksempel på Indkapsling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B90"/>
          </a:solidFill>
          <a:ln w="38100" cap="rnd">
            <a:solidFill>
              <a:srgbClr val="81AB9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60ED09B-66DE-7876-CFF4-C7FB1EC5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521309"/>
            <a:ext cx="5448327" cy="37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0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92F6-C106-5B6A-6426-B678958E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Eksempel på exception handling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B1EB342-2E0F-CC6B-E984-4DC67216C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2450" y="4269275"/>
            <a:ext cx="3467100" cy="1422400"/>
          </a:xfrm>
        </p:spPr>
      </p:pic>
      <p:pic>
        <p:nvPicPr>
          <p:cNvPr id="7" name="Picture 6" descr="A picture containing text, screenshot, device&#10;&#10;Description automatically generated">
            <a:extLst>
              <a:ext uri="{FF2B5EF4-FFF2-40B4-BE49-F238E27FC236}">
                <a16:creationId xmlns:a16="http://schemas.microsoft.com/office/drawing/2014/main" id="{A42C51D6-27B1-C2D5-B68B-9DD0A5505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849582"/>
            <a:ext cx="7772400" cy="21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6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8985-770A-0DAB-2EEB-7EAF1340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DK" dirty="0"/>
              <a:t>ksempler på gode valg af datatyper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922A-8F42-B94D-0EA5-BC02330C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Telefonnumre – String – Hvorfor?</a:t>
            </a:r>
          </a:p>
          <a:p>
            <a:r>
              <a:rPr lang="en-DK" dirty="0"/>
              <a:t>Postnumre – String – Hvorfor?</a:t>
            </a:r>
          </a:p>
          <a:p>
            <a:r>
              <a:rPr lang="en-DK" dirty="0"/>
              <a:t>Lande navn </a:t>
            </a:r>
            <a:r>
              <a:rPr lang="en-GB" dirty="0"/>
              <a:t>I</a:t>
            </a:r>
            <a:r>
              <a:rPr lang="en-DK" dirty="0"/>
              <a:t> DB – VARCHAR(60) – Hvorfor? – “</a:t>
            </a:r>
            <a:r>
              <a:rPr lang="en-GB" i="0" dirty="0">
                <a:solidFill>
                  <a:srgbClr val="4A4A4A"/>
                </a:solidFill>
                <a:effectLst/>
              </a:rPr>
              <a:t>United Kingdom of Great Britain and Northern Ireland” – 52</a:t>
            </a:r>
          </a:p>
          <a:p>
            <a:r>
              <a:rPr lang="en-DK" dirty="0"/>
              <a:t>By navn </a:t>
            </a:r>
            <a:r>
              <a:rPr lang="en-GB" dirty="0"/>
              <a:t>I</a:t>
            </a:r>
            <a:r>
              <a:rPr lang="en-DK" dirty="0"/>
              <a:t> DB – VARCHAR(85) – Hvorfor? - </a:t>
            </a:r>
            <a:r>
              <a:rPr lang="en-GB" sz="2200" dirty="0">
                <a:hlinkClick r:id="rId2"/>
              </a:rPr>
              <a:t>Taumatawhakatangihangakoauauotamateaturipukakapiki-maungahoronukupokaiwhenuakitnatahu</a:t>
            </a:r>
            <a:endParaRPr lang="en-GB" sz="2200" dirty="0"/>
          </a:p>
          <a:p>
            <a:r>
              <a:rPr lang="en-GB" dirty="0" err="1"/>
              <a:t>Salgs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Købs</a:t>
            </a:r>
            <a:r>
              <a:rPr lang="en-GB" dirty="0"/>
              <a:t> </a:t>
            </a:r>
            <a:r>
              <a:rPr lang="en-GB" dirty="0" err="1"/>
              <a:t>priser</a:t>
            </a:r>
            <a:r>
              <a:rPr lang="en-GB" dirty="0"/>
              <a:t> – Decimal – </a:t>
            </a:r>
            <a:r>
              <a:rPr lang="en-GB" dirty="0" err="1"/>
              <a:t>Hvorfor</a:t>
            </a:r>
            <a:r>
              <a:rPr lang="en-GB" dirty="0"/>
              <a:t>? - </a:t>
            </a:r>
            <a:r>
              <a:rPr lang="en-DK" b="0" i="0" dirty="0">
                <a:effectLst/>
              </a:rPr>
              <a:t>79,228,162,514,264,337,593,543,950,335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597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D9BC-F73D-58E0-DBB7-4AA4BB78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Dokumentation af projektet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C84E-9A41-F47E-DC19-CF55CD8E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Github – Versionsstyring, Dokumentation af kodeændringer</a:t>
            </a:r>
          </a:p>
          <a:p>
            <a:r>
              <a:rPr lang="en-DK" dirty="0"/>
              <a:t>Kommentarer </a:t>
            </a:r>
            <a:r>
              <a:rPr lang="en-GB" dirty="0"/>
              <a:t>I</a:t>
            </a:r>
            <a:r>
              <a:rPr lang="en-DK" dirty="0"/>
              <a:t> koden – Beskrivelse af funktioner og SQL Kald</a:t>
            </a:r>
          </a:p>
          <a:p>
            <a:r>
              <a:rPr lang="en-DK" dirty="0"/>
              <a:t>Diagrammer</a:t>
            </a:r>
          </a:p>
          <a:p>
            <a:r>
              <a:rPr lang="en-DK" dirty="0"/>
              <a:t>README.md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3913612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2E6"/>
      </a:lt2>
      <a:accent1>
        <a:srgbClr val="81AB90"/>
      </a:accent1>
      <a:accent2>
        <a:srgbClr val="74AA9D"/>
      </a:accent2>
      <a:accent3>
        <a:srgbClr val="7CA9B3"/>
      </a:accent3>
      <a:accent4>
        <a:srgbClr val="7F97BA"/>
      </a:accent4>
      <a:accent5>
        <a:srgbClr val="9796C6"/>
      </a:accent5>
      <a:accent6>
        <a:srgbClr val="987FBA"/>
      </a:accent6>
      <a:hlink>
        <a:srgbClr val="AE699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123</Words>
  <Application>Microsoft Macintosh PowerPoint</Application>
  <PresentationFormat>Widescreen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The Hand Bold</vt:lpstr>
      <vt:lpstr>The Serif Hand Black</vt:lpstr>
      <vt:lpstr>SketchyVTI</vt:lpstr>
      <vt:lpstr>ERPRO</vt:lpstr>
      <vt:lpstr>Software Demo</vt:lpstr>
      <vt:lpstr>Eksempel på Arv</vt:lpstr>
      <vt:lpstr>Eksempel på Indkapsling</vt:lpstr>
      <vt:lpstr>Eksempel på exception handling</vt:lpstr>
      <vt:lpstr>Eksempler på gode valg af datatyper</vt:lpstr>
      <vt:lpstr>Dokumentation af projektet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ERPRO</dc:title>
  <dc:creator>Tobias Roy Nygaard</dc:creator>
  <cp:lastModifiedBy>Tobias Roy Nygaard</cp:lastModifiedBy>
  <cp:revision>1</cp:revision>
  <dcterms:created xsi:type="dcterms:W3CDTF">2022-10-06T06:18:53Z</dcterms:created>
  <dcterms:modified xsi:type="dcterms:W3CDTF">2022-10-06T11:12:51Z</dcterms:modified>
</cp:coreProperties>
</file>