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38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7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48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61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4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29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56F2-FDF2-4873-A729-F203676E68F8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5406-8E0D-4EB4-8604-0804775F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55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369218" y="2483600"/>
            <a:ext cx="2846237" cy="1556063"/>
            <a:chOff x="1115140" y="363308"/>
            <a:chExt cx="5259535" cy="469499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123407" y="1204762"/>
              <a:ext cx="5251268" cy="38535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528354" y="1267097"/>
              <a:ext cx="184731" cy="27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400" dirty="0" smtClean="0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115140" y="363308"/>
              <a:ext cx="2200239" cy="92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service </a:t>
              </a:r>
              <a:r>
                <a:rPr lang="fr-FR" sz="1400" dirty="0" err="1" smtClean="0"/>
                <a:t>Scene</a:t>
              </a:r>
              <a:endParaRPr lang="fr-FR" sz="1400" dirty="0" smtClean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274899" y="875665"/>
            <a:ext cx="3109316" cy="2692372"/>
            <a:chOff x="1123407" y="658731"/>
            <a:chExt cx="5277394" cy="413706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123407" y="1071154"/>
              <a:ext cx="5277394" cy="37246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28354" y="1267097"/>
              <a:ext cx="184731" cy="265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400" dirty="0" smtClean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123407" y="658731"/>
              <a:ext cx="1583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service Sauvegarde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0294725" y="1392139"/>
            <a:ext cx="1190676" cy="1569316"/>
            <a:chOff x="10555591" y="1193982"/>
            <a:chExt cx="1190676" cy="1569316"/>
          </a:xfrm>
        </p:grpSpPr>
        <p:sp>
          <p:nvSpPr>
            <p:cNvPr id="11" name="Organigramme : Disque magnétique 10"/>
            <p:cNvSpPr/>
            <p:nvPr/>
          </p:nvSpPr>
          <p:spPr>
            <a:xfrm>
              <a:off x="10747167" y="1528265"/>
              <a:ext cx="807523" cy="1235033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0555591" y="1193982"/>
              <a:ext cx="1190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ionic</a:t>
              </a:r>
              <a:r>
                <a:rPr lang="fr-FR" sz="1400" dirty="0" smtClean="0"/>
                <a:t> Storage</a:t>
              </a:r>
              <a:endParaRPr lang="fr-FR" sz="1400" dirty="0" smtClean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369218" y="314842"/>
            <a:ext cx="2841763" cy="1532045"/>
            <a:chOff x="1123407" y="302167"/>
            <a:chExt cx="5251268" cy="4622530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1123407" y="1071154"/>
              <a:ext cx="5251268" cy="38535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528354" y="1267097"/>
              <a:ext cx="184731" cy="2732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400" dirty="0" smtClean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123407" y="302167"/>
              <a:ext cx="2200239" cy="92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service </a:t>
              </a:r>
              <a:r>
                <a:rPr lang="fr-FR" sz="1400" dirty="0" err="1" smtClean="0"/>
                <a:t>Hero</a:t>
              </a:r>
              <a:endParaRPr lang="fr-FR" sz="1400" dirty="0" smtClean="0"/>
            </a:p>
          </p:txBody>
        </p:sp>
      </p:grpSp>
      <p:sp>
        <p:nvSpPr>
          <p:cNvPr id="24" name="Double flèche horizontale 23"/>
          <p:cNvSpPr/>
          <p:nvPr/>
        </p:nvSpPr>
        <p:spPr>
          <a:xfrm rot="939330">
            <a:off x="4944647" y="1542263"/>
            <a:ext cx="580708" cy="190273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274899" y="4168213"/>
            <a:ext cx="532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 smtClean="0"/>
              <a:t>heroInitial</a:t>
            </a:r>
            <a:r>
              <a:rPr lang="fr-FR" dirty="0" smtClean="0"/>
              <a:t>: </a:t>
            </a:r>
            <a:r>
              <a:rPr lang="fr-FR" dirty="0" err="1" smtClean="0"/>
              <a:t>Hero</a:t>
            </a:r>
            <a:endParaRPr lang="fr-FR" dirty="0" smtClean="0"/>
          </a:p>
          <a:p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etatduJeu</a:t>
            </a:r>
            <a:r>
              <a:rPr lang="fr-FR" dirty="0"/>
              <a:t>: {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/>
              <a:t> , </a:t>
            </a:r>
            <a:r>
              <a:rPr lang="fr-FR" dirty="0" err="1"/>
              <a:t>scene</a:t>
            </a:r>
            <a:r>
              <a:rPr lang="fr-FR" dirty="0"/>
              <a:t>: </a:t>
            </a:r>
            <a:r>
              <a:rPr lang="fr-FR" dirty="0" err="1"/>
              <a:t>Scene</a:t>
            </a:r>
            <a:r>
              <a:rPr lang="fr-FR" dirty="0"/>
              <a:t>,…}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histoire: {</a:t>
            </a:r>
            <a:r>
              <a:rPr lang="fr-FR" dirty="0" err="1" smtClean="0"/>
              <a:t>action:string</a:t>
            </a:r>
            <a:r>
              <a:rPr lang="fr-FR" dirty="0" smtClean="0"/>
              <a:t> , </a:t>
            </a:r>
            <a:r>
              <a:rPr lang="fr-FR" dirty="0" err="1" smtClean="0"/>
              <a:t>description:string</a:t>
            </a:r>
            <a:r>
              <a:rPr lang="fr-FR" dirty="0" smtClean="0"/>
              <a:t>}[]=[]</a:t>
            </a:r>
            <a:endParaRPr lang="fr-FR" dirty="0" smtClean="0"/>
          </a:p>
        </p:txBody>
      </p:sp>
      <p:sp>
        <p:nvSpPr>
          <p:cNvPr id="28" name="Double flèche horizontale 27"/>
          <p:cNvSpPr/>
          <p:nvPr/>
        </p:nvSpPr>
        <p:spPr>
          <a:xfrm rot="20572148">
            <a:off x="4958648" y="2777703"/>
            <a:ext cx="580708" cy="19028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uble flèche horizontale 28"/>
          <p:cNvSpPr/>
          <p:nvPr/>
        </p:nvSpPr>
        <p:spPr>
          <a:xfrm>
            <a:off x="9644753" y="2225830"/>
            <a:ext cx="580708" cy="237506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544323" y="676045"/>
            <a:ext cx="523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 smtClean="0"/>
              <a:t>hero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1544323" y="2844803"/>
            <a:ext cx="713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err="1"/>
              <a:t>s</a:t>
            </a:r>
            <a:r>
              <a:rPr lang="fr-FR" sz="1400" dirty="0" err="1" smtClean="0"/>
              <a:t>cene</a:t>
            </a:r>
            <a:r>
              <a:rPr lang="fr-FR" sz="1400" dirty="0" smtClean="0"/>
              <a:t>[]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4893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914401" y="367480"/>
            <a:ext cx="7104184" cy="4810162"/>
            <a:chOff x="1123407" y="841150"/>
            <a:chExt cx="5277394" cy="3954649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123407" y="1071154"/>
              <a:ext cx="5277394" cy="37246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28354" y="1267097"/>
              <a:ext cx="2462722" cy="3216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saveEtatduJeu</a:t>
              </a:r>
              <a:r>
                <a:rPr lang="fr-FR" sz="1400" dirty="0" smtClean="0"/>
                <a:t> () {</a:t>
              </a:r>
            </a:p>
            <a:p>
              <a:r>
                <a:rPr lang="fr-FR" sz="1400" dirty="0" err="1" smtClean="0"/>
                <a:t>this.storage.set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etatduJeu,this.etatduJeu</a:t>
              </a:r>
              <a:r>
                <a:rPr lang="fr-FR" sz="1400" dirty="0" smtClean="0"/>
                <a:t>);</a:t>
              </a:r>
            </a:p>
            <a:p>
              <a:r>
                <a:rPr lang="fr-FR" sz="1400" dirty="0" err="1"/>
                <a:t>this.storage.set</a:t>
              </a:r>
              <a:r>
                <a:rPr lang="fr-FR" sz="1400" dirty="0"/>
                <a:t>(</a:t>
              </a:r>
              <a:r>
                <a:rPr lang="fr-FR" sz="1400" dirty="0" err="1"/>
                <a:t>histoire,this.histoire</a:t>
              </a:r>
              <a:r>
                <a:rPr lang="fr-FR" sz="1400" dirty="0"/>
                <a:t>);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r>
                <a:rPr lang="fr-FR" sz="1400" dirty="0" err="1" smtClean="0"/>
                <a:t>restoreEtatduJeu</a:t>
              </a:r>
              <a:r>
                <a:rPr lang="fr-FR" sz="1400" dirty="0" smtClean="0"/>
                <a:t> </a:t>
              </a:r>
              <a:r>
                <a:rPr lang="fr-FR" sz="1400" dirty="0"/>
                <a:t>() {</a:t>
              </a:r>
            </a:p>
            <a:p>
              <a:r>
                <a:rPr lang="fr-FR" sz="1400" dirty="0" err="1" smtClean="0"/>
                <a:t>this.storage.get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etatduJeu</a:t>
              </a:r>
              <a:r>
                <a:rPr lang="fr-FR" sz="1400" dirty="0" smtClean="0"/>
                <a:t>).</a:t>
              </a:r>
              <a:r>
                <a:rPr lang="fr-FR" sz="1400" dirty="0" err="1" smtClean="0"/>
                <a:t>then</a:t>
              </a:r>
              <a:r>
                <a:rPr lang="fr-FR" sz="1400" dirty="0" smtClean="0"/>
                <a:t>((</a:t>
              </a:r>
              <a:r>
                <a:rPr lang="fr-FR" sz="1400" dirty="0" err="1" smtClean="0"/>
                <a:t>etat</a:t>
              </a:r>
              <a:r>
                <a:rPr lang="fr-FR" sz="1400" dirty="0" smtClean="0"/>
                <a:t>) =&gt; {</a:t>
              </a:r>
            </a:p>
            <a:p>
              <a:r>
                <a:rPr lang="fr-FR" sz="1400" dirty="0"/>
                <a:t>	</a:t>
              </a:r>
              <a:r>
                <a:rPr lang="fr-FR" sz="1400" dirty="0" err="1" smtClean="0"/>
                <a:t>this.etatduJeu</a:t>
              </a:r>
              <a:r>
                <a:rPr lang="fr-FR" sz="1400" dirty="0" smtClean="0"/>
                <a:t>=</a:t>
              </a:r>
              <a:r>
                <a:rPr lang="fr-FR" sz="1400" dirty="0" err="1" smtClean="0"/>
                <a:t>etat</a:t>
              </a:r>
              <a:r>
                <a:rPr lang="fr-FR" sz="1400" dirty="0" smtClean="0"/>
                <a:t>;</a:t>
              </a:r>
            </a:p>
            <a:p>
              <a:r>
                <a:rPr lang="fr-FR" sz="1400" dirty="0" smtClean="0"/>
                <a:t>	});</a:t>
              </a:r>
              <a:endParaRPr lang="fr-FR" sz="1400" dirty="0"/>
            </a:p>
            <a:p>
              <a:r>
                <a:rPr lang="fr-FR" sz="1400" dirty="0" err="1" smtClean="0"/>
                <a:t>this.storage.get</a:t>
              </a:r>
              <a:r>
                <a:rPr lang="fr-FR" sz="1400" dirty="0" smtClean="0"/>
                <a:t>(histoire).</a:t>
              </a:r>
              <a:r>
                <a:rPr lang="fr-FR" sz="1400" dirty="0" err="1"/>
                <a:t>then</a:t>
              </a:r>
              <a:r>
                <a:rPr lang="fr-FR" sz="1400" dirty="0" smtClean="0"/>
                <a:t>((</a:t>
              </a:r>
              <a:r>
                <a:rPr lang="fr-FR" sz="1400" dirty="0" err="1" smtClean="0"/>
                <a:t>hist</a:t>
              </a:r>
              <a:r>
                <a:rPr lang="fr-FR" sz="1400" dirty="0" smtClean="0"/>
                <a:t>) </a:t>
              </a:r>
              <a:r>
                <a:rPr lang="fr-FR" sz="1400" dirty="0"/>
                <a:t>=&gt; {</a:t>
              </a:r>
            </a:p>
            <a:p>
              <a:r>
                <a:rPr lang="fr-FR" sz="1400" dirty="0"/>
                <a:t>	</a:t>
              </a:r>
              <a:r>
                <a:rPr lang="fr-FR" sz="1400" dirty="0" err="1" smtClean="0"/>
                <a:t>this.histoire</a:t>
              </a:r>
              <a:r>
                <a:rPr lang="fr-FR" sz="1400" dirty="0" smtClean="0"/>
                <a:t>=</a:t>
              </a:r>
              <a:r>
                <a:rPr lang="fr-FR" sz="1400" dirty="0" err="1" smtClean="0"/>
                <a:t>hist</a:t>
              </a:r>
              <a:r>
                <a:rPr lang="fr-FR" sz="1400" dirty="0" smtClean="0"/>
                <a:t>;</a:t>
              </a:r>
              <a:endParaRPr lang="fr-FR" sz="1400" dirty="0"/>
            </a:p>
            <a:p>
              <a:r>
                <a:rPr lang="fr-FR" sz="1400" dirty="0" smtClean="0"/>
                <a:t>	});</a:t>
              </a:r>
              <a:endParaRPr lang="fr-FR" sz="1400" dirty="0"/>
            </a:p>
            <a:p>
              <a:r>
                <a:rPr lang="fr-FR" sz="1400" dirty="0" smtClean="0"/>
                <a:t>}</a:t>
              </a:r>
            </a:p>
            <a:p>
              <a:endParaRPr lang="fr-FR" sz="1400" dirty="0"/>
            </a:p>
            <a:p>
              <a:r>
                <a:rPr lang="fr-FR" sz="1400" dirty="0" err="1" smtClean="0"/>
                <a:t>resetSauvegarde</a:t>
              </a:r>
              <a:r>
                <a:rPr lang="fr-FR" sz="1400" dirty="0" smtClean="0"/>
                <a:t>() {</a:t>
              </a:r>
            </a:p>
            <a:p>
              <a:r>
                <a:rPr lang="fr-FR" sz="1400" dirty="0" err="1"/>
                <a:t>t</a:t>
              </a:r>
              <a:r>
                <a:rPr lang="fr-FR" sz="1400" dirty="0" err="1" smtClean="0"/>
                <a:t>his.storage.clear</a:t>
              </a:r>
              <a:r>
                <a:rPr lang="fr-FR" sz="1400" dirty="0" smtClean="0"/>
                <a:t>();</a:t>
              </a:r>
            </a:p>
            <a:p>
              <a:r>
                <a:rPr lang="fr-FR" sz="1400" dirty="0" err="1" smtClean="0"/>
                <a:t>this.storage.set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heroInitial,this.heroInitial</a:t>
              </a:r>
              <a:r>
                <a:rPr lang="fr-FR" sz="1400" dirty="0" smtClean="0"/>
                <a:t>);</a:t>
              </a:r>
            </a:p>
            <a:p>
              <a:r>
                <a:rPr lang="fr-FR" sz="1400" dirty="0" smtClean="0"/>
                <a:t>}</a:t>
              </a:r>
              <a:endParaRPr lang="fr-FR" sz="1400" dirty="0"/>
            </a:p>
            <a:p>
              <a:endParaRPr lang="fr-FR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220591" y="841150"/>
              <a:ext cx="1583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service Sauvegarde</a:t>
              </a: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914401" y="5457403"/>
            <a:ext cx="523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 smtClean="0"/>
              <a:t>heroInitial</a:t>
            </a:r>
            <a:r>
              <a:rPr lang="fr-FR" dirty="0" smtClean="0"/>
              <a:t>: </a:t>
            </a:r>
            <a:r>
              <a:rPr lang="fr-FR" dirty="0" err="1" smtClean="0"/>
              <a:t>Hero</a:t>
            </a:r>
            <a:endParaRPr lang="fr-FR" dirty="0" smtClean="0"/>
          </a:p>
          <a:p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etatduJeu</a:t>
            </a:r>
            <a:r>
              <a:rPr lang="fr-FR" dirty="0"/>
              <a:t>: {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/>
              <a:t> , </a:t>
            </a:r>
            <a:r>
              <a:rPr lang="fr-FR" dirty="0" err="1"/>
              <a:t>scene</a:t>
            </a:r>
            <a:r>
              <a:rPr lang="fr-FR" dirty="0"/>
              <a:t>: </a:t>
            </a:r>
            <a:r>
              <a:rPr lang="fr-FR" dirty="0" err="1"/>
              <a:t>Scene</a:t>
            </a:r>
            <a:r>
              <a:rPr lang="fr-FR" dirty="0"/>
              <a:t>,…}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histoire: {</a:t>
            </a:r>
            <a:r>
              <a:rPr lang="fr-FR" dirty="0" err="1" smtClean="0"/>
              <a:t>action:string</a:t>
            </a:r>
            <a:r>
              <a:rPr lang="fr-FR" dirty="0" smtClean="0"/>
              <a:t> , </a:t>
            </a:r>
            <a:r>
              <a:rPr lang="fr-FR" dirty="0" err="1" smtClean="0"/>
              <a:t>description:string</a:t>
            </a:r>
            <a:r>
              <a:rPr lang="fr-FR" dirty="0" smtClean="0"/>
              <a:t>}[]=[]</a:t>
            </a:r>
          </a:p>
        </p:txBody>
      </p:sp>
    </p:spTree>
    <p:extLst>
      <p:ext uri="{BB962C8B-B14F-4D97-AF65-F5344CB8AC3E}">
        <p14:creationId xmlns:p14="http://schemas.microsoft.com/office/powerpoint/2010/main" val="366872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7505009" y="469388"/>
            <a:ext cx="4522867" cy="4898259"/>
            <a:chOff x="1123407" y="730849"/>
            <a:chExt cx="5277394" cy="4064950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123407" y="984147"/>
              <a:ext cx="5277394" cy="38116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28354" y="1267097"/>
              <a:ext cx="2728575" cy="3474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setEtatduJeu</a:t>
              </a:r>
              <a:r>
                <a:rPr lang="fr-FR" sz="1400" dirty="0" smtClean="0"/>
                <a:t> (</a:t>
              </a:r>
              <a:r>
                <a:rPr lang="fr-FR" sz="1400" dirty="0" err="1" smtClean="0"/>
                <a:t>hero,scene</a:t>
              </a:r>
              <a:r>
                <a:rPr lang="fr-FR" sz="1400" dirty="0" smtClean="0"/>
                <a:t>,…) </a:t>
              </a:r>
              <a:r>
                <a:rPr lang="fr-FR" sz="1400" dirty="0"/>
                <a:t>{</a:t>
              </a:r>
            </a:p>
            <a:p>
              <a:r>
                <a:rPr lang="fr-FR" sz="1400" dirty="0"/>
                <a:t>}</a:t>
              </a:r>
            </a:p>
            <a:p>
              <a:endParaRPr lang="fr-FR" sz="1400" dirty="0"/>
            </a:p>
            <a:p>
              <a:r>
                <a:rPr lang="fr-FR" sz="1400" dirty="0" err="1" smtClean="0"/>
                <a:t>saveEtatduJeu</a:t>
              </a:r>
              <a:r>
                <a:rPr lang="fr-FR" sz="1400" dirty="0" smtClean="0"/>
                <a:t> () </a:t>
              </a:r>
              <a:r>
                <a:rPr lang="fr-FR" sz="1400" dirty="0"/>
                <a:t>{</a:t>
              </a:r>
            </a:p>
            <a:p>
              <a:r>
                <a:rPr lang="fr-FR" sz="1400" dirty="0"/>
                <a:t>}</a:t>
              </a:r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 smtClean="0"/>
                <a:t>restore</a:t>
              </a:r>
              <a:r>
                <a:rPr lang="en-US" sz="1400" dirty="0" err="1"/>
                <a:t>EtatduJeu</a:t>
              </a:r>
              <a:r>
                <a:rPr lang="en-US" sz="1400" dirty="0" smtClean="0"/>
                <a:t>() {</a:t>
              </a:r>
            </a:p>
            <a:p>
              <a:r>
                <a:rPr lang="en-US" sz="1400" dirty="0" smtClean="0"/>
                <a:t>}</a:t>
              </a:r>
            </a:p>
            <a:p>
              <a:endParaRPr lang="fr-FR" sz="1400" dirty="0" smtClean="0"/>
            </a:p>
            <a:p>
              <a:r>
                <a:rPr lang="fr-FR" sz="1400" dirty="0" err="1" smtClean="0"/>
                <a:t>getEtatduJeu</a:t>
              </a:r>
              <a:r>
                <a:rPr lang="fr-FR" sz="1400" dirty="0" smtClean="0"/>
                <a:t> () {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endParaRPr lang="fr-FR" sz="1400" dirty="0" smtClean="0"/>
            </a:p>
            <a:p>
              <a:r>
                <a:rPr lang="fr-FR" sz="1400" dirty="0" err="1" smtClean="0"/>
                <a:t>setHeroInitial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hero</a:t>
              </a:r>
              <a:r>
                <a:rPr lang="fr-FR" sz="1400" dirty="0" smtClean="0"/>
                <a:t>) {</a:t>
              </a:r>
            </a:p>
            <a:p>
              <a:r>
                <a:rPr lang="fr-FR" sz="1400" dirty="0"/>
                <a:t>}</a:t>
              </a:r>
              <a:endParaRPr lang="fr-FR" sz="1400" dirty="0" smtClean="0"/>
            </a:p>
            <a:p>
              <a:endParaRPr lang="fr-FR" sz="1400" dirty="0" smtClean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123407" y="730849"/>
              <a:ext cx="1583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service Sauvegarde</a:t>
              </a: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2318153" y="873987"/>
            <a:ext cx="548157" cy="16026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323557" y="550519"/>
            <a:ext cx="1981946" cy="908493"/>
            <a:chOff x="872197" y="437978"/>
            <a:chExt cx="1981946" cy="908493"/>
          </a:xfrm>
        </p:grpSpPr>
        <p:sp>
          <p:nvSpPr>
            <p:cNvPr id="11" name="Rectangle 10"/>
            <p:cNvSpPr/>
            <p:nvPr/>
          </p:nvSpPr>
          <p:spPr>
            <a:xfrm>
              <a:off x="872197" y="761446"/>
              <a:ext cx="1589649" cy="585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sauvegarder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63917" y="43797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click</a:t>
              </a:r>
              <a:endParaRPr lang="fr-FR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336207" y="3789563"/>
            <a:ext cx="1981946" cy="908493"/>
            <a:chOff x="872197" y="437978"/>
            <a:chExt cx="1981946" cy="908493"/>
          </a:xfrm>
        </p:grpSpPr>
        <p:sp>
          <p:nvSpPr>
            <p:cNvPr id="20" name="Rectangle 19"/>
            <p:cNvSpPr/>
            <p:nvPr/>
          </p:nvSpPr>
          <p:spPr>
            <a:xfrm>
              <a:off x="872197" y="761446"/>
              <a:ext cx="1589649" cy="585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commencer partie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263917" y="43797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click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>
            <a:off x="2363822" y="2506389"/>
            <a:ext cx="502488" cy="8243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2979108" y="550519"/>
            <a:ext cx="4025607" cy="4817128"/>
            <a:chOff x="1123407" y="841150"/>
            <a:chExt cx="5277394" cy="1090017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123407" y="912260"/>
              <a:ext cx="5277394" cy="101890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557657" y="963418"/>
              <a:ext cx="4817150" cy="898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sauvegarder</a:t>
              </a:r>
              <a:r>
                <a:rPr lang="en-US" sz="1400" dirty="0" smtClean="0"/>
                <a:t>() {</a:t>
              </a:r>
            </a:p>
            <a:p>
              <a:r>
                <a:rPr lang="en-US" sz="1400" dirty="0" err="1" smtClean="0"/>
                <a:t>sauvegardeService.setEtatduJeu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hero,scene</a:t>
              </a:r>
              <a:r>
                <a:rPr lang="en-US" sz="1400" dirty="0" smtClean="0"/>
                <a:t>,…);</a:t>
              </a:r>
            </a:p>
            <a:p>
              <a:r>
                <a:rPr lang="en-US" sz="1400" dirty="0" err="1" smtClean="0"/>
                <a:t>sauvegardeService.saveEtatduJeu</a:t>
              </a:r>
              <a:r>
                <a:rPr lang="en-US" sz="1400" dirty="0" smtClean="0"/>
                <a:t>();</a:t>
              </a:r>
            </a:p>
            <a:p>
              <a:r>
                <a:rPr lang="en-US" sz="1400" dirty="0" smtClean="0"/>
                <a:t>…</a:t>
              </a:r>
              <a:endParaRPr lang="en-US" sz="1400" dirty="0" smtClean="0"/>
            </a:p>
            <a:p>
              <a:r>
                <a:rPr lang="en-US" sz="1400" dirty="0" smtClean="0"/>
                <a:t>}</a:t>
              </a:r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err="1" smtClean="0"/>
                <a:t>reprendre</a:t>
              </a:r>
              <a:r>
                <a:rPr lang="en-US" sz="1400" dirty="0" smtClean="0"/>
                <a:t>() </a:t>
              </a:r>
              <a:r>
                <a:rPr lang="en-US" sz="1400" dirty="0"/>
                <a:t>{</a:t>
              </a:r>
            </a:p>
            <a:p>
              <a:r>
                <a:rPr lang="en-US" sz="1400" dirty="0" err="1" smtClean="0"/>
                <a:t>sauvegardeService.restoreEtatduJeu</a:t>
              </a:r>
              <a:r>
                <a:rPr lang="en-US" sz="1400" dirty="0" smtClean="0"/>
                <a:t>();</a:t>
              </a:r>
              <a:endParaRPr lang="en-US" sz="1400" dirty="0"/>
            </a:p>
            <a:p>
              <a:r>
                <a:rPr lang="en-US" sz="1400" dirty="0" smtClean="0"/>
                <a:t>hero=</a:t>
              </a:r>
              <a:r>
                <a:rPr lang="en-US" sz="1400" dirty="0" err="1" smtClean="0"/>
                <a:t>sauvegardeService.getEtatduJeu</a:t>
              </a:r>
              <a:r>
                <a:rPr lang="en-US" sz="1400" dirty="0" smtClean="0"/>
                <a:t>().hero;</a:t>
              </a:r>
            </a:p>
            <a:p>
              <a:r>
                <a:rPr lang="en-US" sz="1400" dirty="0"/>
                <a:t>s</a:t>
              </a:r>
              <a:r>
                <a:rPr lang="en-US" sz="1400" dirty="0" smtClean="0"/>
                <a:t>cene=</a:t>
              </a:r>
              <a:r>
                <a:rPr lang="en-US" sz="1400" dirty="0" err="1" smtClean="0"/>
                <a:t>sauvegardeService.getEtatduJeu</a:t>
              </a:r>
              <a:r>
                <a:rPr lang="en-US" sz="1400" dirty="0" smtClean="0"/>
                <a:t>().scene;</a:t>
              </a:r>
              <a:endParaRPr lang="en-US" sz="1400" dirty="0"/>
            </a:p>
            <a:p>
              <a:r>
                <a:rPr lang="en-US" sz="1400" dirty="0" smtClean="0"/>
                <a:t>…</a:t>
              </a:r>
              <a:endParaRPr lang="en-US" sz="1400" dirty="0"/>
            </a:p>
            <a:p>
              <a:r>
                <a:rPr lang="en-US" sz="1400" dirty="0"/>
                <a:t>}</a:t>
              </a:r>
            </a:p>
            <a:p>
              <a:endParaRPr lang="en-US" sz="1400" dirty="0" smtClean="0"/>
            </a:p>
            <a:p>
              <a:endParaRPr lang="en-US" sz="1400" dirty="0"/>
            </a:p>
            <a:p>
              <a:r>
                <a:rPr lang="en-US" sz="1400" dirty="0" err="1" smtClean="0"/>
                <a:t>commencerPartie</a:t>
              </a:r>
              <a:r>
                <a:rPr lang="en-US" sz="1400" dirty="0" smtClean="0"/>
                <a:t>() {</a:t>
              </a:r>
            </a:p>
            <a:p>
              <a:r>
                <a:rPr lang="en-US" sz="1400" dirty="0" err="1" smtClean="0"/>
                <a:t>sauvegardeService.setHeroInitial</a:t>
              </a:r>
              <a:r>
                <a:rPr lang="en-US" sz="1400" dirty="0" smtClean="0"/>
                <a:t>(hero);</a:t>
              </a:r>
              <a:endParaRPr lang="en-US" sz="1400" dirty="0"/>
            </a:p>
            <a:p>
              <a:r>
                <a:rPr lang="en-US" sz="1400" dirty="0" smtClean="0"/>
                <a:t>}</a:t>
              </a:r>
              <a:endParaRPr lang="en-US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220591" y="841150"/>
              <a:ext cx="538627" cy="248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page.ts</a:t>
              </a:r>
              <a:endParaRPr lang="fr-FR" sz="1400" dirty="0" smtClean="0"/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6960631" y="5685916"/>
            <a:ext cx="532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 smtClean="0"/>
              <a:t>heroInitial</a:t>
            </a:r>
            <a:r>
              <a:rPr lang="fr-FR" dirty="0" smtClean="0"/>
              <a:t>: </a:t>
            </a:r>
            <a:r>
              <a:rPr lang="fr-FR" dirty="0" err="1" smtClean="0"/>
              <a:t>Hero</a:t>
            </a:r>
            <a:endParaRPr lang="fr-FR" dirty="0" smtClean="0"/>
          </a:p>
          <a:p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etatduJeu</a:t>
            </a:r>
            <a:r>
              <a:rPr lang="fr-FR" dirty="0"/>
              <a:t>: {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/>
              <a:t> , </a:t>
            </a:r>
            <a:r>
              <a:rPr lang="fr-FR" dirty="0" err="1"/>
              <a:t>scene</a:t>
            </a:r>
            <a:r>
              <a:rPr lang="fr-FR" dirty="0"/>
              <a:t>: </a:t>
            </a:r>
            <a:r>
              <a:rPr lang="fr-FR" dirty="0" err="1"/>
              <a:t>Scene</a:t>
            </a:r>
            <a:r>
              <a:rPr lang="fr-FR" dirty="0"/>
              <a:t>,…}</a:t>
            </a:r>
          </a:p>
          <a:p>
            <a:r>
              <a:rPr lang="fr-FR" dirty="0" err="1" smtClean="0"/>
              <a:t>private</a:t>
            </a:r>
            <a:r>
              <a:rPr lang="fr-FR" dirty="0" smtClean="0"/>
              <a:t> histoire: {</a:t>
            </a:r>
            <a:r>
              <a:rPr lang="fr-FR" dirty="0" err="1" smtClean="0"/>
              <a:t>action:string</a:t>
            </a:r>
            <a:r>
              <a:rPr lang="fr-FR" dirty="0" smtClean="0"/>
              <a:t> , </a:t>
            </a:r>
            <a:r>
              <a:rPr lang="fr-FR" dirty="0" err="1" smtClean="0"/>
              <a:t>description:string</a:t>
            </a:r>
            <a:r>
              <a:rPr lang="fr-FR" dirty="0" smtClean="0"/>
              <a:t>}[]=[]</a:t>
            </a:r>
            <a:endParaRPr lang="fr-FR" dirty="0" smtClean="0"/>
          </a:p>
        </p:txBody>
      </p:sp>
      <p:grpSp>
        <p:nvGrpSpPr>
          <p:cNvPr id="24" name="Groupe 23"/>
          <p:cNvGrpSpPr/>
          <p:nvPr/>
        </p:nvGrpSpPr>
        <p:grpSpPr>
          <a:xfrm>
            <a:off x="316764" y="2116677"/>
            <a:ext cx="2200146" cy="908493"/>
            <a:chOff x="872197" y="437978"/>
            <a:chExt cx="2200146" cy="908493"/>
          </a:xfrm>
        </p:grpSpPr>
        <p:sp>
          <p:nvSpPr>
            <p:cNvPr id="29" name="Rectangle 28"/>
            <p:cNvSpPr/>
            <p:nvPr/>
          </p:nvSpPr>
          <p:spPr>
            <a:xfrm>
              <a:off x="872197" y="761446"/>
              <a:ext cx="1589649" cy="585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reprendre partie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263917" y="437978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trigger</a:t>
              </a:r>
              <a:endParaRPr lang="fr-FR" dirty="0"/>
            </a:p>
          </p:txBody>
        </p:sp>
      </p:grpSp>
      <p:cxnSp>
        <p:nvCxnSpPr>
          <p:cNvPr id="31" name="Connecteur droit avec flèche 30"/>
          <p:cNvCxnSpPr/>
          <p:nvPr/>
        </p:nvCxnSpPr>
        <p:spPr>
          <a:xfrm>
            <a:off x="2364182" y="4078322"/>
            <a:ext cx="454265" cy="8057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352699" y="214133"/>
            <a:ext cx="5251268" cy="4599982"/>
            <a:chOff x="1123407" y="841150"/>
            <a:chExt cx="5251268" cy="4083547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123407" y="1071154"/>
              <a:ext cx="5251268" cy="38535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528354" y="1267097"/>
              <a:ext cx="3953326" cy="3524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chooseScene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myScene</a:t>
              </a:r>
              <a:r>
                <a:rPr lang="fr-FR" sz="1400" dirty="0" smtClean="0"/>
                <a:t>) {</a:t>
              </a:r>
            </a:p>
            <a:p>
              <a:r>
                <a:rPr lang="fr-FR" sz="1400" dirty="0" smtClean="0"/>
                <a:t>…</a:t>
              </a:r>
            </a:p>
            <a:p>
              <a:r>
                <a:rPr lang="fr-FR" sz="1400" dirty="0" err="1" smtClean="0"/>
                <a:t>sauvegardeService.saveChooseScene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myScene,this</a:t>
              </a:r>
              <a:r>
                <a:rPr lang="fr-FR" sz="1400" dirty="0" smtClean="0"/>
                <a:t>)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 err="1" smtClean="0"/>
                <a:t>fight</a:t>
              </a:r>
              <a:r>
                <a:rPr lang="fr-FR" sz="1400" dirty="0" smtClean="0"/>
                <a:t>() {</a:t>
              </a:r>
            </a:p>
            <a:p>
              <a:r>
                <a:rPr lang="fr-FR" sz="1400" dirty="0" smtClean="0"/>
                <a:t>…</a:t>
              </a:r>
            </a:p>
            <a:p>
              <a:r>
                <a:rPr lang="fr-FR" sz="1400" dirty="0" err="1" smtClean="0"/>
                <a:t>sauvegardeService.saveFight</a:t>
              </a:r>
              <a:r>
                <a:rPr lang="fr-FR" sz="1400" dirty="0" smtClean="0"/>
                <a:t>()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/>
                <a:t>e</a:t>
              </a:r>
              <a:r>
                <a:rPr lang="fr-FR" sz="1400" dirty="0" smtClean="0"/>
                <a:t>scape() {</a:t>
              </a:r>
            </a:p>
            <a:p>
              <a:r>
                <a:rPr lang="fr-FR" sz="1400" dirty="0" smtClean="0"/>
                <a:t>…</a:t>
              </a:r>
            </a:p>
            <a:p>
              <a:r>
                <a:rPr lang="fr-FR" sz="1400" dirty="0" err="1" smtClean="0"/>
                <a:t>sauvegardeService.saveEscape</a:t>
              </a:r>
              <a:r>
                <a:rPr lang="fr-FR" sz="1400" dirty="0" smtClean="0"/>
                <a:t>()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r>
                <a:rPr lang="fr-FR" sz="1400" dirty="0" smtClean="0"/>
                <a:t>…</a:t>
              </a: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220591" y="841150"/>
              <a:ext cx="103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Classe </a:t>
              </a:r>
              <a:r>
                <a:rPr lang="fr-FR" sz="1400" dirty="0" err="1" smtClean="0"/>
                <a:t>Hero</a:t>
              </a:r>
              <a:endParaRPr lang="fr-FR" sz="1400" dirty="0" smtClean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544491" y="214132"/>
            <a:ext cx="5326231" cy="4584759"/>
            <a:chOff x="1123407" y="841150"/>
            <a:chExt cx="5326231" cy="3954649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123407" y="1071154"/>
              <a:ext cx="5277394" cy="37246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28354" y="1267097"/>
              <a:ext cx="4921284" cy="3424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saveChooseScene</a:t>
              </a:r>
              <a:r>
                <a:rPr lang="fr-FR" sz="1400" dirty="0"/>
                <a:t> </a:t>
              </a:r>
              <a:r>
                <a:rPr lang="fr-FR" sz="1400" dirty="0" smtClean="0"/>
                <a:t>(</a:t>
              </a:r>
              <a:r>
                <a:rPr lang="fr-FR" sz="1400" dirty="0" err="1"/>
                <a:t>s</a:t>
              </a:r>
              <a:r>
                <a:rPr lang="fr-FR" sz="1400" dirty="0" err="1" smtClean="0"/>
                <a:t>cene,hero</a:t>
              </a:r>
              <a:r>
                <a:rPr lang="fr-FR" sz="1400" dirty="0" smtClean="0"/>
                <a:t>) {</a:t>
              </a:r>
            </a:p>
            <a:p>
              <a:r>
                <a:rPr lang="fr-FR" sz="1400" dirty="0" err="1"/>
                <a:t>c</a:t>
              </a:r>
              <a:r>
                <a:rPr lang="fr-FR" sz="1400" dirty="0" err="1" smtClean="0"/>
                <a:t>onst</a:t>
              </a:r>
              <a:r>
                <a:rPr lang="fr-FR" sz="1400" dirty="0" smtClean="0"/>
                <a:t> description</a:t>
              </a:r>
              <a:r>
                <a:rPr lang="fr-FR" sz="1400" dirty="0" smtClean="0"/>
                <a:t>= …</a:t>
              </a:r>
              <a:endParaRPr lang="fr-FR" sz="1400" dirty="0" smtClean="0"/>
            </a:p>
            <a:p>
              <a:r>
                <a:rPr lang="fr-FR" sz="1400" dirty="0" err="1" smtClean="0"/>
                <a:t>const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element</a:t>
              </a:r>
              <a:r>
                <a:rPr lang="fr-FR" sz="1400" dirty="0" smtClean="0"/>
                <a:t>={action:« </a:t>
              </a:r>
              <a:r>
                <a:rPr lang="fr-FR" sz="1400" dirty="0" err="1" smtClean="0"/>
                <a:t>chooseScene</a:t>
              </a:r>
              <a:r>
                <a:rPr lang="fr-FR" sz="1400" dirty="0" smtClean="0"/>
                <a:t> »,</a:t>
              </a:r>
              <a:r>
                <a:rPr lang="fr-FR" sz="1400" dirty="0" err="1" smtClean="0"/>
                <a:t>description:description</a:t>
              </a:r>
              <a:r>
                <a:rPr lang="fr-FR" sz="1400" dirty="0" smtClean="0"/>
                <a:t>];</a:t>
              </a:r>
              <a:endParaRPr lang="fr-FR" sz="1400" dirty="0"/>
            </a:p>
            <a:p>
              <a:r>
                <a:rPr lang="fr-FR" sz="1400" dirty="0" err="1" smtClean="0"/>
                <a:t>this.histoire.push</a:t>
              </a:r>
              <a:r>
                <a:rPr lang="fr-FR" sz="1400" dirty="0" smtClean="0"/>
                <a:t>(</a:t>
              </a:r>
              <a:r>
                <a:rPr lang="fr-FR" sz="1400" dirty="0" err="1" smtClean="0"/>
                <a:t>element</a:t>
              </a:r>
              <a:r>
                <a:rPr lang="fr-FR" sz="1400" dirty="0" smtClean="0"/>
                <a:t>);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/>
            </a:p>
            <a:p>
              <a:r>
                <a:rPr lang="fr-FR" sz="1400" dirty="0" err="1" smtClean="0"/>
                <a:t>saveFight</a:t>
              </a:r>
              <a:r>
                <a:rPr lang="fr-FR" sz="1400" dirty="0" smtClean="0"/>
                <a:t>() {</a:t>
              </a:r>
            </a:p>
            <a:p>
              <a:r>
                <a:rPr lang="fr-FR" sz="1400" dirty="0" smtClean="0"/>
                <a:t>…</a:t>
              </a:r>
            </a:p>
            <a:p>
              <a:r>
                <a:rPr lang="fr-FR" sz="1400" dirty="0" err="1"/>
                <a:t>this.histoire.push</a:t>
              </a:r>
              <a:r>
                <a:rPr lang="fr-FR" sz="1400" dirty="0"/>
                <a:t>(</a:t>
              </a:r>
              <a:r>
                <a:rPr lang="fr-FR" sz="1400" dirty="0" err="1"/>
                <a:t>element</a:t>
              </a:r>
              <a:r>
                <a:rPr lang="fr-FR" sz="1400" dirty="0"/>
                <a:t>);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 err="1" smtClean="0"/>
                <a:t>saveEscape</a:t>
              </a:r>
              <a:r>
                <a:rPr lang="fr-FR" sz="1400" dirty="0" smtClean="0"/>
                <a:t>() {</a:t>
              </a:r>
            </a:p>
            <a:p>
              <a:r>
                <a:rPr lang="fr-FR" sz="1400" dirty="0" smtClean="0"/>
                <a:t>…</a:t>
              </a:r>
            </a:p>
            <a:p>
              <a:r>
                <a:rPr lang="fr-FR" sz="1400" dirty="0" err="1"/>
                <a:t>this.histoire.push</a:t>
              </a:r>
              <a:r>
                <a:rPr lang="fr-FR" sz="1400" dirty="0"/>
                <a:t>(</a:t>
              </a:r>
              <a:r>
                <a:rPr lang="fr-FR" sz="1400" dirty="0" err="1"/>
                <a:t>element</a:t>
              </a:r>
              <a:r>
                <a:rPr lang="fr-FR" sz="1400" dirty="0" smtClean="0"/>
                <a:t>);</a:t>
              </a:r>
            </a:p>
            <a:p>
              <a:r>
                <a:rPr lang="fr-FR" sz="1400" dirty="0" smtClean="0"/>
                <a:t>}</a:t>
              </a:r>
            </a:p>
            <a:p>
              <a:endParaRPr lang="fr-FR" sz="1400" dirty="0" smtClean="0"/>
            </a:p>
            <a:p>
              <a:r>
                <a:rPr lang="fr-FR" sz="1400" dirty="0" smtClean="0"/>
                <a:t>…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220591" y="841150"/>
              <a:ext cx="1583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service Sauvegarde</a:t>
              </a: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6889707" y="5436158"/>
            <a:ext cx="452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istoire: {</a:t>
            </a:r>
            <a:r>
              <a:rPr lang="fr-FR" dirty="0" err="1" smtClean="0"/>
              <a:t>action:string</a:t>
            </a:r>
            <a:r>
              <a:rPr lang="fr-FR" dirty="0" smtClean="0"/>
              <a:t> , </a:t>
            </a:r>
            <a:r>
              <a:rPr lang="fr-FR" dirty="0" err="1" smtClean="0"/>
              <a:t>description:string</a:t>
            </a:r>
            <a:r>
              <a:rPr lang="fr-FR" dirty="0" smtClean="0"/>
              <a:t>}[]=[]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867081" y="942535"/>
            <a:ext cx="1568829" cy="25008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4583822" y="4900077"/>
            <a:ext cx="6971577" cy="1447253"/>
            <a:chOff x="1123407" y="841150"/>
            <a:chExt cx="5277394" cy="1312076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123407" y="1071155"/>
              <a:ext cx="5277394" cy="10820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28354" y="1267097"/>
              <a:ext cx="3888776" cy="669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    &lt;ion-card-content&gt;</a:t>
              </a:r>
            </a:p>
            <a:p>
              <a:r>
                <a:rPr lang="en-US" sz="1400" dirty="0"/>
                <a:t>      &lt;p *</a:t>
              </a:r>
              <a:r>
                <a:rPr lang="en-US" sz="1400" dirty="0" err="1"/>
                <a:t>ngFor</a:t>
              </a:r>
              <a:r>
                <a:rPr lang="en-US" sz="1400" dirty="0"/>
                <a:t>="let </a:t>
              </a:r>
              <a:r>
                <a:rPr lang="en-US" sz="1400" dirty="0" smtClean="0"/>
                <a:t>element</a:t>
              </a:r>
              <a:r>
                <a:rPr lang="en-US" sz="1400" dirty="0"/>
                <a:t> of </a:t>
              </a:r>
              <a:r>
                <a:rPr lang="en-US" sz="1400" dirty="0" smtClean="0"/>
                <a:t>histoire"&gt;{{</a:t>
              </a:r>
              <a:r>
                <a:rPr lang="en-US" sz="1400" dirty="0" err="1" smtClean="0"/>
                <a:t>element.description</a:t>
              </a:r>
              <a:r>
                <a:rPr lang="en-US" sz="1400" dirty="0" smtClean="0"/>
                <a:t>}}&lt;/</a:t>
              </a:r>
              <a:r>
                <a:rPr lang="en-US" sz="1400" dirty="0"/>
                <a:t>p&gt;</a:t>
              </a:r>
            </a:p>
            <a:p>
              <a:r>
                <a:rPr lang="en-US" sz="1400" dirty="0"/>
                <a:t>    &lt;/ion-card-content</a:t>
              </a:r>
              <a:r>
                <a:rPr lang="en-US" sz="1400" dirty="0" smtClean="0"/>
                <a:t>&gt;</a:t>
              </a:r>
              <a:endParaRPr lang="en-US" sz="14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220591" y="841150"/>
              <a:ext cx="1514874" cy="279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histoire.component.html</a:t>
              </a: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2866793" y="761446"/>
            <a:ext cx="914396" cy="1701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872197" y="437978"/>
            <a:ext cx="1981946" cy="908493"/>
            <a:chOff x="872197" y="437978"/>
            <a:chExt cx="1981946" cy="908493"/>
          </a:xfrm>
        </p:grpSpPr>
        <p:sp>
          <p:nvSpPr>
            <p:cNvPr id="11" name="Rectangle 10"/>
            <p:cNvSpPr/>
            <p:nvPr/>
          </p:nvSpPr>
          <p:spPr>
            <a:xfrm>
              <a:off x="872197" y="761446"/>
              <a:ext cx="1589649" cy="5850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afficher histoire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63917" y="437978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click</a:t>
              </a:r>
              <a:endParaRPr lang="fr-FR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83821" y="2649472"/>
            <a:ext cx="6971577" cy="1627727"/>
            <a:chOff x="1123407" y="841150"/>
            <a:chExt cx="5277394" cy="1312076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1123407" y="1071155"/>
              <a:ext cx="5277394" cy="10820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528355" y="1162082"/>
              <a:ext cx="2649744" cy="942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</a:t>
              </a:r>
              <a:r>
                <a:rPr lang="en-US" sz="1400" dirty="0" smtClean="0"/>
                <a:t>istoire;</a:t>
              </a:r>
            </a:p>
            <a:p>
              <a:endParaRPr lang="en-US" sz="1400" dirty="0"/>
            </a:p>
            <a:p>
              <a:r>
                <a:rPr lang="en-US" sz="1400" dirty="0" err="1" smtClean="0"/>
                <a:t>ngOnInit</a:t>
              </a:r>
              <a:r>
                <a:rPr lang="en-US" sz="1400" dirty="0" smtClean="0"/>
                <a:t>() {</a:t>
              </a:r>
            </a:p>
            <a:p>
              <a:r>
                <a:rPr lang="en-US" sz="1400" dirty="0" err="1"/>
                <a:t>t</a:t>
              </a:r>
              <a:r>
                <a:rPr lang="en-US" sz="1400" dirty="0" err="1" smtClean="0"/>
                <a:t>his.histoire</a:t>
              </a:r>
              <a:r>
                <a:rPr lang="en-US" sz="1400" dirty="0" smtClean="0"/>
                <a:t>=</a:t>
              </a:r>
              <a:r>
                <a:rPr lang="en-US" sz="1400" dirty="0" err="1" smtClean="0"/>
                <a:t>sauvegardeService.getHistoire</a:t>
              </a:r>
              <a:r>
                <a:rPr lang="en-US" sz="1400" dirty="0" smtClean="0"/>
                <a:t>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220591" y="841150"/>
              <a:ext cx="1355475" cy="279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histoire.component.ts</a:t>
              </a:r>
              <a:endParaRPr lang="fr-FR" sz="1400" dirty="0" smtClean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448838" y="417893"/>
            <a:ext cx="6971577" cy="1627727"/>
            <a:chOff x="1123407" y="841150"/>
            <a:chExt cx="5277394" cy="1312076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123407" y="1071155"/>
              <a:ext cx="5277394" cy="108207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528355" y="1162082"/>
              <a:ext cx="2419528" cy="595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afficherHistoire</a:t>
              </a:r>
              <a:r>
                <a:rPr lang="en-US" sz="1400" dirty="0" smtClean="0"/>
                <a:t>() {</a:t>
              </a:r>
            </a:p>
            <a:p>
              <a:r>
                <a:rPr lang="en-US" sz="1400" dirty="0" err="1"/>
                <a:t>t</a:t>
              </a:r>
              <a:r>
                <a:rPr lang="en-US" sz="1400" dirty="0" err="1" smtClean="0"/>
                <a:t>his.router.navigate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histoireComponent</a:t>
              </a:r>
              <a:r>
                <a:rPr lang="en-US" sz="1400" dirty="0" smtClean="0"/>
                <a:t>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220591" y="841150"/>
              <a:ext cx="538627" cy="248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page.ts</a:t>
              </a:r>
              <a:endParaRPr lang="fr-FR" sz="1400" dirty="0" smtClean="0"/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>
            <a:off x="7928042" y="2286169"/>
            <a:ext cx="6584" cy="38551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921458" y="4530476"/>
            <a:ext cx="6584" cy="38551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68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324</Words>
  <Application>Microsoft Office PowerPoint</Application>
  <PresentationFormat>Grand écran</PresentationFormat>
  <Paragraphs>131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Air France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Maudet, Yvan (DI NA) - AF</dc:creator>
  <cp:lastModifiedBy>Maudet, Yvan (DI NA) - AF</cp:lastModifiedBy>
  <cp:revision>48</cp:revision>
  <dcterms:created xsi:type="dcterms:W3CDTF">2020-04-30T17:43:14Z</dcterms:created>
  <dcterms:modified xsi:type="dcterms:W3CDTF">2020-05-05T11:05:44Z</dcterms:modified>
</cp:coreProperties>
</file>