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38" autoAdjust="0"/>
    <p:restoredTop sz="94660"/>
  </p:normalViewPr>
  <p:slideViewPr>
    <p:cSldViewPr snapToGrid="0">
      <p:cViewPr>
        <p:scale>
          <a:sx n="125" d="100"/>
          <a:sy n="125" d="100"/>
        </p:scale>
        <p:origin x="18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8934-8D53-4FAE-88DE-08ECF930D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D15E0E-BE5A-4AC9-84CC-CD74A6CEE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0E73A7-F342-428C-B40F-6242A6F13BEC}"/>
              </a:ext>
            </a:extLst>
          </p:cNvPr>
          <p:cNvSpPr>
            <a:spLocks noGrp="1"/>
          </p:cNvSpPr>
          <p:nvPr>
            <p:ph type="dt" sz="half" idx="10"/>
          </p:nvPr>
        </p:nvSpPr>
        <p:spPr/>
        <p:txBody>
          <a:bodyPr/>
          <a:lstStyle/>
          <a:p>
            <a:fld id="{1B2FCFBC-5586-45E1-A596-A6C07B9D0003}" type="datetimeFigureOut">
              <a:rPr lang="en-US" smtClean="0"/>
              <a:t>7/17/2018</a:t>
            </a:fld>
            <a:endParaRPr lang="en-US"/>
          </a:p>
        </p:txBody>
      </p:sp>
      <p:sp>
        <p:nvSpPr>
          <p:cNvPr id="5" name="Footer Placeholder 4">
            <a:extLst>
              <a:ext uri="{FF2B5EF4-FFF2-40B4-BE49-F238E27FC236}">
                <a16:creationId xmlns:a16="http://schemas.microsoft.com/office/drawing/2014/main" id="{2C9F3C3A-882A-4970-BAC4-9EE2614997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D2A1D-7D70-40F2-B8AC-F482AE8A2B6B}"/>
              </a:ext>
            </a:extLst>
          </p:cNvPr>
          <p:cNvSpPr>
            <a:spLocks noGrp="1"/>
          </p:cNvSpPr>
          <p:nvPr>
            <p:ph type="sldNum" sz="quarter" idx="12"/>
          </p:nvPr>
        </p:nvSpPr>
        <p:spPr/>
        <p:txBody>
          <a:bodyPr/>
          <a:lstStyle/>
          <a:p>
            <a:fld id="{68751481-98A6-4B48-B613-CD81CCDD027D}" type="slidenum">
              <a:rPr lang="en-US" smtClean="0"/>
              <a:t>‹#›</a:t>
            </a:fld>
            <a:endParaRPr lang="en-US"/>
          </a:p>
        </p:txBody>
      </p:sp>
    </p:spTree>
    <p:extLst>
      <p:ext uri="{BB962C8B-B14F-4D97-AF65-F5344CB8AC3E}">
        <p14:creationId xmlns:p14="http://schemas.microsoft.com/office/powerpoint/2010/main" val="2020194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1ACA-4B4C-40B7-A0C7-D82D0F16E1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18FCC1-3803-4C32-842D-6C9D6753F8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6554F-EBF2-4BDC-9487-FFDA7013C97D}"/>
              </a:ext>
            </a:extLst>
          </p:cNvPr>
          <p:cNvSpPr>
            <a:spLocks noGrp="1"/>
          </p:cNvSpPr>
          <p:nvPr>
            <p:ph type="dt" sz="half" idx="10"/>
          </p:nvPr>
        </p:nvSpPr>
        <p:spPr/>
        <p:txBody>
          <a:bodyPr/>
          <a:lstStyle/>
          <a:p>
            <a:fld id="{1B2FCFBC-5586-45E1-A596-A6C07B9D0003}" type="datetimeFigureOut">
              <a:rPr lang="en-US" smtClean="0"/>
              <a:t>7/17/2018</a:t>
            </a:fld>
            <a:endParaRPr lang="en-US"/>
          </a:p>
        </p:txBody>
      </p:sp>
      <p:sp>
        <p:nvSpPr>
          <p:cNvPr id="5" name="Footer Placeholder 4">
            <a:extLst>
              <a:ext uri="{FF2B5EF4-FFF2-40B4-BE49-F238E27FC236}">
                <a16:creationId xmlns:a16="http://schemas.microsoft.com/office/drawing/2014/main" id="{CB824130-B89B-4867-82E3-521DB05A1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461BF-477C-41D6-94E6-7FACBEFB56EC}"/>
              </a:ext>
            </a:extLst>
          </p:cNvPr>
          <p:cNvSpPr>
            <a:spLocks noGrp="1"/>
          </p:cNvSpPr>
          <p:nvPr>
            <p:ph type="sldNum" sz="quarter" idx="12"/>
          </p:nvPr>
        </p:nvSpPr>
        <p:spPr/>
        <p:txBody>
          <a:bodyPr/>
          <a:lstStyle/>
          <a:p>
            <a:fld id="{68751481-98A6-4B48-B613-CD81CCDD027D}" type="slidenum">
              <a:rPr lang="en-US" smtClean="0"/>
              <a:t>‹#›</a:t>
            </a:fld>
            <a:endParaRPr lang="en-US"/>
          </a:p>
        </p:txBody>
      </p:sp>
    </p:spTree>
    <p:extLst>
      <p:ext uri="{BB962C8B-B14F-4D97-AF65-F5344CB8AC3E}">
        <p14:creationId xmlns:p14="http://schemas.microsoft.com/office/powerpoint/2010/main" val="12569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BE317-101C-4529-BF89-9C2B3C2CFC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18DD01-BA9A-43A4-B228-88A77AD3EC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252B7-886D-4DD0-BCD2-8074086D5F74}"/>
              </a:ext>
            </a:extLst>
          </p:cNvPr>
          <p:cNvSpPr>
            <a:spLocks noGrp="1"/>
          </p:cNvSpPr>
          <p:nvPr>
            <p:ph type="dt" sz="half" idx="10"/>
          </p:nvPr>
        </p:nvSpPr>
        <p:spPr/>
        <p:txBody>
          <a:bodyPr/>
          <a:lstStyle/>
          <a:p>
            <a:fld id="{1B2FCFBC-5586-45E1-A596-A6C07B9D0003}" type="datetimeFigureOut">
              <a:rPr lang="en-US" smtClean="0"/>
              <a:t>7/17/2018</a:t>
            </a:fld>
            <a:endParaRPr lang="en-US"/>
          </a:p>
        </p:txBody>
      </p:sp>
      <p:sp>
        <p:nvSpPr>
          <p:cNvPr id="5" name="Footer Placeholder 4">
            <a:extLst>
              <a:ext uri="{FF2B5EF4-FFF2-40B4-BE49-F238E27FC236}">
                <a16:creationId xmlns:a16="http://schemas.microsoft.com/office/drawing/2014/main" id="{5FED789E-FC96-498C-900C-F07779222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EC71F-80A8-4555-B9A2-F914AB043BFB}"/>
              </a:ext>
            </a:extLst>
          </p:cNvPr>
          <p:cNvSpPr>
            <a:spLocks noGrp="1"/>
          </p:cNvSpPr>
          <p:nvPr>
            <p:ph type="sldNum" sz="quarter" idx="12"/>
          </p:nvPr>
        </p:nvSpPr>
        <p:spPr/>
        <p:txBody>
          <a:bodyPr/>
          <a:lstStyle/>
          <a:p>
            <a:fld id="{68751481-98A6-4B48-B613-CD81CCDD027D}" type="slidenum">
              <a:rPr lang="en-US" smtClean="0"/>
              <a:t>‹#›</a:t>
            </a:fld>
            <a:endParaRPr lang="en-US"/>
          </a:p>
        </p:txBody>
      </p:sp>
    </p:spTree>
    <p:extLst>
      <p:ext uri="{BB962C8B-B14F-4D97-AF65-F5344CB8AC3E}">
        <p14:creationId xmlns:p14="http://schemas.microsoft.com/office/powerpoint/2010/main" val="308970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BA7D-3388-4DC6-B743-D97D3047CC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55A80C-D341-40C0-9BF3-3338D9557C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56AE11-145B-4E71-8259-4966B18D28AA}"/>
              </a:ext>
            </a:extLst>
          </p:cNvPr>
          <p:cNvSpPr>
            <a:spLocks noGrp="1"/>
          </p:cNvSpPr>
          <p:nvPr>
            <p:ph type="dt" sz="half" idx="10"/>
          </p:nvPr>
        </p:nvSpPr>
        <p:spPr/>
        <p:txBody>
          <a:bodyPr/>
          <a:lstStyle/>
          <a:p>
            <a:fld id="{1B2FCFBC-5586-45E1-A596-A6C07B9D0003}" type="datetimeFigureOut">
              <a:rPr lang="en-US" smtClean="0"/>
              <a:t>7/17/2018</a:t>
            </a:fld>
            <a:endParaRPr lang="en-US"/>
          </a:p>
        </p:txBody>
      </p:sp>
      <p:sp>
        <p:nvSpPr>
          <p:cNvPr id="5" name="Footer Placeholder 4">
            <a:extLst>
              <a:ext uri="{FF2B5EF4-FFF2-40B4-BE49-F238E27FC236}">
                <a16:creationId xmlns:a16="http://schemas.microsoft.com/office/drawing/2014/main" id="{46D5D24F-7E59-4688-A95D-7B6E2A9C0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5C15A-434C-47D1-83B1-39468A51479D}"/>
              </a:ext>
            </a:extLst>
          </p:cNvPr>
          <p:cNvSpPr>
            <a:spLocks noGrp="1"/>
          </p:cNvSpPr>
          <p:nvPr>
            <p:ph type="sldNum" sz="quarter" idx="12"/>
          </p:nvPr>
        </p:nvSpPr>
        <p:spPr/>
        <p:txBody>
          <a:bodyPr/>
          <a:lstStyle/>
          <a:p>
            <a:fld id="{68751481-98A6-4B48-B613-CD81CCDD027D}" type="slidenum">
              <a:rPr lang="en-US" smtClean="0"/>
              <a:t>‹#›</a:t>
            </a:fld>
            <a:endParaRPr lang="en-US"/>
          </a:p>
        </p:txBody>
      </p:sp>
    </p:spTree>
    <p:extLst>
      <p:ext uri="{BB962C8B-B14F-4D97-AF65-F5344CB8AC3E}">
        <p14:creationId xmlns:p14="http://schemas.microsoft.com/office/powerpoint/2010/main" val="266807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543C-C874-4DE7-86CE-C3FFF8DD41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B9DB99-7C4B-4B6A-B0F3-D9A1B48CA9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2E4116-5633-422C-B505-A64F914226A7}"/>
              </a:ext>
            </a:extLst>
          </p:cNvPr>
          <p:cNvSpPr>
            <a:spLocks noGrp="1"/>
          </p:cNvSpPr>
          <p:nvPr>
            <p:ph type="dt" sz="half" idx="10"/>
          </p:nvPr>
        </p:nvSpPr>
        <p:spPr/>
        <p:txBody>
          <a:bodyPr/>
          <a:lstStyle/>
          <a:p>
            <a:fld id="{1B2FCFBC-5586-45E1-A596-A6C07B9D0003}" type="datetimeFigureOut">
              <a:rPr lang="en-US" smtClean="0"/>
              <a:t>7/17/2018</a:t>
            </a:fld>
            <a:endParaRPr lang="en-US"/>
          </a:p>
        </p:txBody>
      </p:sp>
      <p:sp>
        <p:nvSpPr>
          <p:cNvPr id="5" name="Footer Placeholder 4">
            <a:extLst>
              <a:ext uri="{FF2B5EF4-FFF2-40B4-BE49-F238E27FC236}">
                <a16:creationId xmlns:a16="http://schemas.microsoft.com/office/drawing/2014/main" id="{2C2F5888-F44A-4798-A7CB-6E818106C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8D893-68D9-469B-9DA2-CDCF0D9370EC}"/>
              </a:ext>
            </a:extLst>
          </p:cNvPr>
          <p:cNvSpPr>
            <a:spLocks noGrp="1"/>
          </p:cNvSpPr>
          <p:nvPr>
            <p:ph type="sldNum" sz="quarter" idx="12"/>
          </p:nvPr>
        </p:nvSpPr>
        <p:spPr/>
        <p:txBody>
          <a:bodyPr/>
          <a:lstStyle/>
          <a:p>
            <a:fld id="{68751481-98A6-4B48-B613-CD81CCDD027D}" type="slidenum">
              <a:rPr lang="en-US" smtClean="0"/>
              <a:t>‹#›</a:t>
            </a:fld>
            <a:endParaRPr lang="en-US"/>
          </a:p>
        </p:txBody>
      </p:sp>
    </p:spTree>
    <p:extLst>
      <p:ext uri="{BB962C8B-B14F-4D97-AF65-F5344CB8AC3E}">
        <p14:creationId xmlns:p14="http://schemas.microsoft.com/office/powerpoint/2010/main" val="73387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944E-B93D-4640-A048-8298D5EA4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760DF9-12A8-4CE1-90CC-C515AE71190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D605BB-1500-49FA-92B1-BD3FC8D637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976223-7560-46B7-B4C9-436535677188}"/>
              </a:ext>
            </a:extLst>
          </p:cNvPr>
          <p:cNvSpPr>
            <a:spLocks noGrp="1"/>
          </p:cNvSpPr>
          <p:nvPr>
            <p:ph type="dt" sz="half" idx="10"/>
          </p:nvPr>
        </p:nvSpPr>
        <p:spPr/>
        <p:txBody>
          <a:bodyPr/>
          <a:lstStyle/>
          <a:p>
            <a:fld id="{1B2FCFBC-5586-45E1-A596-A6C07B9D0003}" type="datetimeFigureOut">
              <a:rPr lang="en-US" smtClean="0"/>
              <a:t>7/17/2018</a:t>
            </a:fld>
            <a:endParaRPr lang="en-US"/>
          </a:p>
        </p:txBody>
      </p:sp>
      <p:sp>
        <p:nvSpPr>
          <p:cNvPr id="6" name="Footer Placeholder 5">
            <a:extLst>
              <a:ext uri="{FF2B5EF4-FFF2-40B4-BE49-F238E27FC236}">
                <a16:creationId xmlns:a16="http://schemas.microsoft.com/office/drawing/2014/main" id="{7C9F6F88-C6D0-4F9F-A84F-2CA0B9C1F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D95BB-956A-4203-9657-C45B24051377}"/>
              </a:ext>
            </a:extLst>
          </p:cNvPr>
          <p:cNvSpPr>
            <a:spLocks noGrp="1"/>
          </p:cNvSpPr>
          <p:nvPr>
            <p:ph type="sldNum" sz="quarter" idx="12"/>
          </p:nvPr>
        </p:nvSpPr>
        <p:spPr/>
        <p:txBody>
          <a:bodyPr/>
          <a:lstStyle/>
          <a:p>
            <a:fld id="{68751481-98A6-4B48-B613-CD81CCDD027D}" type="slidenum">
              <a:rPr lang="en-US" smtClean="0"/>
              <a:t>‹#›</a:t>
            </a:fld>
            <a:endParaRPr lang="en-US"/>
          </a:p>
        </p:txBody>
      </p:sp>
    </p:spTree>
    <p:extLst>
      <p:ext uri="{BB962C8B-B14F-4D97-AF65-F5344CB8AC3E}">
        <p14:creationId xmlns:p14="http://schemas.microsoft.com/office/powerpoint/2010/main" val="147101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08C9-C420-4C2C-87D7-077062DA4C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A859F1-E1F3-4CFD-8518-7D1EB262E4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A982A1-A1FA-4F36-A029-0917413750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54E327-9383-4095-9F63-A6E8A173B7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E30A24-E018-4855-81E8-FB80F6D73B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72810A-BF85-4E1A-A03C-77D883CE055B}"/>
              </a:ext>
            </a:extLst>
          </p:cNvPr>
          <p:cNvSpPr>
            <a:spLocks noGrp="1"/>
          </p:cNvSpPr>
          <p:nvPr>
            <p:ph type="dt" sz="half" idx="10"/>
          </p:nvPr>
        </p:nvSpPr>
        <p:spPr/>
        <p:txBody>
          <a:bodyPr/>
          <a:lstStyle/>
          <a:p>
            <a:fld id="{1B2FCFBC-5586-45E1-A596-A6C07B9D0003}" type="datetimeFigureOut">
              <a:rPr lang="en-US" smtClean="0"/>
              <a:t>7/17/2018</a:t>
            </a:fld>
            <a:endParaRPr lang="en-US"/>
          </a:p>
        </p:txBody>
      </p:sp>
      <p:sp>
        <p:nvSpPr>
          <p:cNvPr id="8" name="Footer Placeholder 7">
            <a:extLst>
              <a:ext uri="{FF2B5EF4-FFF2-40B4-BE49-F238E27FC236}">
                <a16:creationId xmlns:a16="http://schemas.microsoft.com/office/drawing/2014/main" id="{87C9D418-A1B5-4C60-8261-E9B046D73D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1192D8-331D-4BC8-A57A-EDB3152F7267}"/>
              </a:ext>
            </a:extLst>
          </p:cNvPr>
          <p:cNvSpPr>
            <a:spLocks noGrp="1"/>
          </p:cNvSpPr>
          <p:nvPr>
            <p:ph type="sldNum" sz="quarter" idx="12"/>
          </p:nvPr>
        </p:nvSpPr>
        <p:spPr/>
        <p:txBody>
          <a:bodyPr/>
          <a:lstStyle/>
          <a:p>
            <a:fld id="{68751481-98A6-4B48-B613-CD81CCDD027D}" type="slidenum">
              <a:rPr lang="en-US" smtClean="0"/>
              <a:t>‹#›</a:t>
            </a:fld>
            <a:endParaRPr lang="en-US"/>
          </a:p>
        </p:txBody>
      </p:sp>
    </p:spTree>
    <p:extLst>
      <p:ext uri="{BB962C8B-B14F-4D97-AF65-F5344CB8AC3E}">
        <p14:creationId xmlns:p14="http://schemas.microsoft.com/office/powerpoint/2010/main" val="356891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DD86-2E3B-47C4-82CB-501076DAFB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71B872-BAF5-438D-A09A-94F6720D5705}"/>
              </a:ext>
            </a:extLst>
          </p:cNvPr>
          <p:cNvSpPr>
            <a:spLocks noGrp="1"/>
          </p:cNvSpPr>
          <p:nvPr>
            <p:ph type="dt" sz="half" idx="10"/>
          </p:nvPr>
        </p:nvSpPr>
        <p:spPr/>
        <p:txBody>
          <a:bodyPr/>
          <a:lstStyle/>
          <a:p>
            <a:fld id="{1B2FCFBC-5586-45E1-A596-A6C07B9D0003}" type="datetimeFigureOut">
              <a:rPr lang="en-US" smtClean="0"/>
              <a:t>7/17/2018</a:t>
            </a:fld>
            <a:endParaRPr lang="en-US"/>
          </a:p>
        </p:txBody>
      </p:sp>
      <p:sp>
        <p:nvSpPr>
          <p:cNvPr id="4" name="Footer Placeholder 3">
            <a:extLst>
              <a:ext uri="{FF2B5EF4-FFF2-40B4-BE49-F238E27FC236}">
                <a16:creationId xmlns:a16="http://schemas.microsoft.com/office/drawing/2014/main" id="{378692DD-894D-4FEA-AA30-0772F65E7D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ABE56F-B498-4E56-A118-09F4D55EEA77}"/>
              </a:ext>
            </a:extLst>
          </p:cNvPr>
          <p:cNvSpPr>
            <a:spLocks noGrp="1"/>
          </p:cNvSpPr>
          <p:nvPr>
            <p:ph type="sldNum" sz="quarter" idx="12"/>
          </p:nvPr>
        </p:nvSpPr>
        <p:spPr/>
        <p:txBody>
          <a:bodyPr/>
          <a:lstStyle/>
          <a:p>
            <a:fld id="{68751481-98A6-4B48-B613-CD81CCDD027D}" type="slidenum">
              <a:rPr lang="en-US" smtClean="0"/>
              <a:t>‹#›</a:t>
            </a:fld>
            <a:endParaRPr lang="en-US"/>
          </a:p>
        </p:txBody>
      </p:sp>
    </p:spTree>
    <p:extLst>
      <p:ext uri="{BB962C8B-B14F-4D97-AF65-F5344CB8AC3E}">
        <p14:creationId xmlns:p14="http://schemas.microsoft.com/office/powerpoint/2010/main" val="31187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DAF2D5-DA0D-4BCB-A12B-1D3E6968F559}"/>
              </a:ext>
            </a:extLst>
          </p:cNvPr>
          <p:cNvSpPr>
            <a:spLocks noGrp="1"/>
          </p:cNvSpPr>
          <p:nvPr>
            <p:ph type="dt" sz="half" idx="10"/>
          </p:nvPr>
        </p:nvSpPr>
        <p:spPr/>
        <p:txBody>
          <a:bodyPr/>
          <a:lstStyle/>
          <a:p>
            <a:fld id="{1B2FCFBC-5586-45E1-A596-A6C07B9D0003}" type="datetimeFigureOut">
              <a:rPr lang="en-US" smtClean="0"/>
              <a:t>7/17/2018</a:t>
            </a:fld>
            <a:endParaRPr lang="en-US"/>
          </a:p>
        </p:txBody>
      </p:sp>
      <p:sp>
        <p:nvSpPr>
          <p:cNvPr id="3" name="Footer Placeholder 2">
            <a:extLst>
              <a:ext uri="{FF2B5EF4-FFF2-40B4-BE49-F238E27FC236}">
                <a16:creationId xmlns:a16="http://schemas.microsoft.com/office/drawing/2014/main" id="{91AF0ECA-44FD-4579-B6D1-167B39ABE4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02127E-197F-43A2-BCFD-46A98169C31F}"/>
              </a:ext>
            </a:extLst>
          </p:cNvPr>
          <p:cNvSpPr>
            <a:spLocks noGrp="1"/>
          </p:cNvSpPr>
          <p:nvPr>
            <p:ph type="sldNum" sz="quarter" idx="12"/>
          </p:nvPr>
        </p:nvSpPr>
        <p:spPr/>
        <p:txBody>
          <a:bodyPr/>
          <a:lstStyle/>
          <a:p>
            <a:fld id="{68751481-98A6-4B48-B613-CD81CCDD027D}" type="slidenum">
              <a:rPr lang="en-US" smtClean="0"/>
              <a:t>‹#›</a:t>
            </a:fld>
            <a:endParaRPr lang="en-US"/>
          </a:p>
        </p:txBody>
      </p:sp>
    </p:spTree>
    <p:extLst>
      <p:ext uri="{BB962C8B-B14F-4D97-AF65-F5344CB8AC3E}">
        <p14:creationId xmlns:p14="http://schemas.microsoft.com/office/powerpoint/2010/main" val="137289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4E3F-907D-4E7C-B5FD-62411A2FC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97DA15-3D9D-4FB9-ACB1-670131D2F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755810-3CF6-40A0-A8BD-C6D4198A8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033ED1-ACD0-4EFF-AAC1-CA67CB615A4C}"/>
              </a:ext>
            </a:extLst>
          </p:cNvPr>
          <p:cNvSpPr>
            <a:spLocks noGrp="1"/>
          </p:cNvSpPr>
          <p:nvPr>
            <p:ph type="dt" sz="half" idx="10"/>
          </p:nvPr>
        </p:nvSpPr>
        <p:spPr/>
        <p:txBody>
          <a:bodyPr/>
          <a:lstStyle/>
          <a:p>
            <a:fld id="{1B2FCFBC-5586-45E1-A596-A6C07B9D0003}" type="datetimeFigureOut">
              <a:rPr lang="en-US" smtClean="0"/>
              <a:t>7/17/2018</a:t>
            </a:fld>
            <a:endParaRPr lang="en-US"/>
          </a:p>
        </p:txBody>
      </p:sp>
      <p:sp>
        <p:nvSpPr>
          <p:cNvPr id="6" name="Footer Placeholder 5">
            <a:extLst>
              <a:ext uri="{FF2B5EF4-FFF2-40B4-BE49-F238E27FC236}">
                <a16:creationId xmlns:a16="http://schemas.microsoft.com/office/drawing/2014/main" id="{91D2B80C-ED2D-43EA-92A6-93AC13AD4B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67B46-C7B9-4694-9D9D-4571CEB591E0}"/>
              </a:ext>
            </a:extLst>
          </p:cNvPr>
          <p:cNvSpPr>
            <a:spLocks noGrp="1"/>
          </p:cNvSpPr>
          <p:nvPr>
            <p:ph type="sldNum" sz="quarter" idx="12"/>
          </p:nvPr>
        </p:nvSpPr>
        <p:spPr/>
        <p:txBody>
          <a:bodyPr/>
          <a:lstStyle/>
          <a:p>
            <a:fld id="{68751481-98A6-4B48-B613-CD81CCDD027D}" type="slidenum">
              <a:rPr lang="en-US" smtClean="0"/>
              <a:t>‹#›</a:t>
            </a:fld>
            <a:endParaRPr lang="en-US"/>
          </a:p>
        </p:txBody>
      </p:sp>
    </p:spTree>
    <p:extLst>
      <p:ext uri="{BB962C8B-B14F-4D97-AF65-F5344CB8AC3E}">
        <p14:creationId xmlns:p14="http://schemas.microsoft.com/office/powerpoint/2010/main" val="260667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0243-E4A0-4556-8735-41C7862BD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E9B7D4-B3C5-4DC3-B3F8-8A1992A861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1A27E4-FD85-43AF-94DF-7D769EE4A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1FDFB4-FF89-4CC4-8E93-6094B7EB9203}"/>
              </a:ext>
            </a:extLst>
          </p:cNvPr>
          <p:cNvSpPr>
            <a:spLocks noGrp="1"/>
          </p:cNvSpPr>
          <p:nvPr>
            <p:ph type="dt" sz="half" idx="10"/>
          </p:nvPr>
        </p:nvSpPr>
        <p:spPr/>
        <p:txBody>
          <a:bodyPr/>
          <a:lstStyle/>
          <a:p>
            <a:fld id="{1B2FCFBC-5586-45E1-A596-A6C07B9D0003}" type="datetimeFigureOut">
              <a:rPr lang="en-US" smtClean="0"/>
              <a:t>7/17/2018</a:t>
            </a:fld>
            <a:endParaRPr lang="en-US"/>
          </a:p>
        </p:txBody>
      </p:sp>
      <p:sp>
        <p:nvSpPr>
          <p:cNvPr id="6" name="Footer Placeholder 5">
            <a:extLst>
              <a:ext uri="{FF2B5EF4-FFF2-40B4-BE49-F238E27FC236}">
                <a16:creationId xmlns:a16="http://schemas.microsoft.com/office/drawing/2014/main" id="{8B4018C2-904E-4DC8-A072-A7A65CDE7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D946B-3B32-4B13-A49A-A4DBEC967A5B}"/>
              </a:ext>
            </a:extLst>
          </p:cNvPr>
          <p:cNvSpPr>
            <a:spLocks noGrp="1"/>
          </p:cNvSpPr>
          <p:nvPr>
            <p:ph type="sldNum" sz="quarter" idx="12"/>
          </p:nvPr>
        </p:nvSpPr>
        <p:spPr/>
        <p:txBody>
          <a:bodyPr/>
          <a:lstStyle/>
          <a:p>
            <a:fld id="{68751481-98A6-4B48-B613-CD81CCDD027D}" type="slidenum">
              <a:rPr lang="en-US" smtClean="0"/>
              <a:t>‹#›</a:t>
            </a:fld>
            <a:endParaRPr lang="en-US"/>
          </a:p>
        </p:txBody>
      </p:sp>
    </p:spTree>
    <p:extLst>
      <p:ext uri="{BB962C8B-B14F-4D97-AF65-F5344CB8AC3E}">
        <p14:creationId xmlns:p14="http://schemas.microsoft.com/office/powerpoint/2010/main" val="3792155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DE96FB-AAC4-4A84-88E8-3FE96162A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0E1F21-BE87-4804-80A5-2D44B8CAF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DB909-AA91-48D7-A0CE-48F9BD72CC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FCFBC-5586-45E1-A596-A6C07B9D0003}" type="datetimeFigureOut">
              <a:rPr lang="en-US" smtClean="0"/>
              <a:t>7/17/2018</a:t>
            </a:fld>
            <a:endParaRPr lang="en-US"/>
          </a:p>
        </p:txBody>
      </p:sp>
      <p:sp>
        <p:nvSpPr>
          <p:cNvPr id="5" name="Footer Placeholder 4">
            <a:extLst>
              <a:ext uri="{FF2B5EF4-FFF2-40B4-BE49-F238E27FC236}">
                <a16:creationId xmlns:a16="http://schemas.microsoft.com/office/drawing/2014/main" id="{BE739707-DF41-4070-9D7B-198BD310E6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4FEF61-38CB-4048-A278-1553040B62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51481-98A6-4B48-B613-CD81CCDD027D}" type="slidenum">
              <a:rPr lang="en-US" smtClean="0"/>
              <a:t>‹#›</a:t>
            </a:fld>
            <a:endParaRPr lang="en-US"/>
          </a:p>
        </p:txBody>
      </p:sp>
    </p:spTree>
    <p:extLst>
      <p:ext uri="{BB962C8B-B14F-4D97-AF65-F5344CB8AC3E}">
        <p14:creationId xmlns:p14="http://schemas.microsoft.com/office/powerpoint/2010/main" val="3786487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FEF7CAE-F2F5-4AE4-8348-7D7C7DDBBC60}"/>
              </a:ext>
            </a:extLst>
          </p:cNvPr>
          <p:cNvSpPr/>
          <p:nvPr/>
        </p:nvSpPr>
        <p:spPr>
          <a:xfrm>
            <a:off x="1746252" y="2853266"/>
            <a:ext cx="1274233" cy="57573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Following Line</a:t>
            </a:r>
          </a:p>
        </p:txBody>
      </p:sp>
      <p:sp>
        <p:nvSpPr>
          <p:cNvPr id="5" name="Oval 4">
            <a:extLst>
              <a:ext uri="{FF2B5EF4-FFF2-40B4-BE49-F238E27FC236}">
                <a16:creationId xmlns:a16="http://schemas.microsoft.com/office/drawing/2014/main" id="{4CC98A1D-BD77-4966-BB56-45005CAB71EA}"/>
              </a:ext>
            </a:extLst>
          </p:cNvPr>
          <p:cNvSpPr/>
          <p:nvPr/>
        </p:nvSpPr>
        <p:spPr>
          <a:xfrm>
            <a:off x="4166448" y="2853266"/>
            <a:ext cx="1274233" cy="57573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Verifying Color Changed</a:t>
            </a:r>
          </a:p>
        </p:txBody>
      </p:sp>
      <p:cxnSp>
        <p:nvCxnSpPr>
          <p:cNvPr id="7" name="Connector: Curved 6">
            <a:extLst>
              <a:ext uri="{FF2B5EF4-FFF2-40B4-BE49-F238E27FC236}">
                <a16:creationId xmlns:a16="http://schemas.microsoft.com/office/drawing/2014/main" id="{65BCD0AD-1694-4088-9C65-02156EC9F6FB}"/>
              </a:ext>
            </a:extLst>
          </p:cNvPr>
          <p:cNvCxnSpPr>
            <a:cxnSpLocks/>
            <a:stCxn id="4" idx="6"/>
            <a:endCxn id="5" idx="2"/>
          </p:cNvCxnSpPr>
          <p:nvPr/>
        </p:nvCxnSpPr>
        <p:spPr>
          <a:xfrm>
            <a:off x="3020485" y="3141133"/>
            <a:ext cx="114596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DF1318A-C5A1-4883-9E86-0A9EFD7EFB93}"/>
              </a:ext>
            </a:extLst>
          </p:cNvPr>
          <p:cNvSpPr txBox="1"/>
          <p:nvPr/>
        </p:nvSpPr>
        <p:spPr>
          <a:xfrm>
            <a:off x="3020485" y="3141133"/>
            <a:ext cx="1274232" cy="261610"/>
          </a:xfrm>
          <a:prstGeom prst="rect">
            <a:avLst/>
          </a:prstGeom>
          <a:noFill/>
        </p:spPr>
        <p:txBody>
          <a:bodyPr wrap="square" rtlCol="0">
            <a:spAutoFit/>
          </a:bodyPr>
          <a:lstStyle/>
          <a:p>
            <a:r>
              <a:rPr lang="en-US" sz="1100" dirty="0"/>
              <a:t>Color changed</a:t>
            </a:r>
          </a:p>
        </p:txBody>
      </p:sp>
      <p:cxnSp>
        <p:nvCxnSpPr>
          <p:cNvPr id="13" name="Connector: Curved 12">
            <a:extLst>
              <a:ext uri="{FF2B5EF4-FFF2-40B4-BE49-F238E27FC236}">
                <a16:creationId xmlns:a16="http://schemas.microsoft.com/office/drawing/2014/main" id="{61E2ED06-FD23-4819-A8CB-968D2717C61D}"/>
              </a:ext>
            </a:extLst>
          </p:cNvPr>
          <p:cNvCxnSpPr>
            <a:cxnSpLocks/>
            <a:stCxn id="5" idx="4"/>
            <a:endCxn id="17" idx="6"/>
          </p:cNvCxnSpPr>
          <p:nvPr/>
        </p:nvCxnSpPr>
        <p:spPr>
          <a:xfrm rot="5400000">
            <a:off x="4083052" y="3565737"/>
            <a:ext cx="857251" cy="58377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BF13C5D-CAB3-4822-83E4-055454DAD2EA}"/>
              </a:ext>
            </a:extLst>
          </p:cNvPr>
          <p:cNvSpPr txBox="1"/>
          <p:nvPr/>
        </p:nvSpPr>
        <p:spPr>
          <a:xfrm>
            <a:off x="2526456" y="3557543"/>
            <a:ext cx="562187" cy="600164"/>
          </a:xfrm>
          <a:prstGeom prst="rect">
            <a:avLst/>
          </a:prstGeom>
          <a:noFill/>
        </p:spPr>
        <p:txBody>
          <a:bodyPr wrap="square" rtlCol="0">
            <a:spAutoFit/>
          </a:bodyPr>
          <a:lstStyle/>
          <a:p>
            <a:r>
              <a:rPr lang="en-US" sz="1100" dirty="0"/>
              <a:t>Next color found</a:t>
            </a:r>
          </a:p>
        </p:txBody>
      </p:sp>
      <p:sp>
        <p:nvSpPr>
          <p:cNvPr id="17" name="Oval 16">
            <a:extLst>
              <a:ext uri="{FF2B5EF4-FFF2-40B4-BE49-F238E27FC236}">
                <a16:creationId xmlns:a16="http://schemas.microsoft.com/office/drawing/2014/main" id="{B62C01F9-E580-42F2-816B-160FB3643267}"/>
              </a:ext>
            </a:extLst>
          </p:cNvPr>
          <p:cNvSpPr/>
          <p:nvPr/>
        </p:nvSpPr>
        <p:spPr>
          <a:xfrm>
            <a:off x="2945555" y="3998384"/>
            <a:ext cx="1274233" cy="57573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Searching For Next Color</a:t>
            </a:r>
          </a:p>
        </p:txBody>
      </p:sp>
      <p:cxnSp>
        <p:nvCxnSpPr>
          <p:cNvPr id="21" name="Connector: Curved 20">
            <a:extLst>
              <a:ext uri="{FF2B5EF4-FFF2-40B4-BE49-F238E27FC236}">
                <a16:creationId xmlns:a16="http://schemas.microsoft.com/office/drawing/2014/main" id="{E22C5122-B8E5-4D61-B0DF-5085FC34B572}"/>
              </a:ext>
            </a:extLst>
          </p:cNvPr>
          <p:cNvCxnSpPr>
            <a:stCxn id="17" idx="2"/>
            <a:endCxn id="4" idx="4"/>
          </p:cNvCxnSpPr>
          <p:nvPr/>
        </p:nvCxnSpPr>
        <p:spPr>
          <a:xfrm rot="10800000">
            <a:off x="2383369" y="3429001"/>
            <a:ext cx="562186" cy="85725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E0906CE-0149-4A85-A74A-C32CD9F719FE}"/>
              </a:ext>
            </a:extLst>
          </p:cNvPr>
          <p:cNvSpPr txBox="1"/>
          <p:nvPr/>
        </p:nvSpPr>
        <p:spPr>
          <a:xfrm>
            <a:off x="4017648" y="3479302"/>
            <a:ext cx="690458" cy="600164"/>
          </a:xfrm>
          <a:prstGeom prst="rect">
            <a:avLst/>
          </a:prstGeom>
          <a:noFill/>
        </p:spPr>
        <p:txBody>
          <a:bodyPr wrap="square" rtlCol="0">
            <a:spAutoFit/>
          </a:bodyPr>
          <a:lstStyle/>
          <a:p>
            <a:pPr algn="r"/>
            <a:r>
              <a:rPr lang="en-US" sz="1100" dirty="0"/>
              <a:t>Color stayed changed</a:t>
            </a:r>
          </a:p>
        </p:txBody>
      </p:sp>
      <p:sp>
        <p:nvSpPr>
          <p:cNvPr id="25" name="Oval 24">
            <a:extLst>
              <a:ext uri="{FF2B5EF4-FFF2-40B4-BE49-F238E27FC236}">
                <a16:creationId xmlns:a16="http://schemas.microsoft.com/office/drawing/2014/main" id="{8F3B83EF-08B2-45C4-9CF4-1D6D5297B303}"/>
              </a:ext>
            </a:extLst>
          </p:cNvPr>
          <p:cNvSpPr/>
          <p:nvPr/>
        </p:nvSpPr>
        <p:spPr>
          <a:xfrm>
            <a:off x="2984500" y="1845033"/>
            <a:ext cx="1274233" cy="57573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Searching For Line</a:t>
            </a:r>
          </a:p>
        </p:txBody>
      </p:sp>
      <p:cxnSp>
        <p:nvCxnSpPr>
          <p:cNvPr id="27" name="Connector: Curved 26">
            <a:extLst>
              <a:ext uri="{FF2B5EF4-FFF2-40B4-BE49-F238E27FC236}">
                <a16:creationId xmlns:a16="http://schemas.microsoft.com/office/drawing/2014/main" id="{163C8A9D-E1F7-4C0D-BF2B-9CC33FEEB4C8}"/>
              </a:ext>
            </a:extLst>
          </p:cNvPr>
          <p:cNvCxnSpPr>
            <a:stCxn id="4" idx="0"/>
            <a:endCxn id="25" idx="2"/>
          </p:cNvCxnSpPr>
          <p:nvPr/>
        </p:nvCxnSpPr>
        <p:spPr>
          <a:xfrm rot="5400000" flipH="1" flipV="1">
            <a:off x="2323751" y="2192518"/>
            <a:ext cx="720366" cy="60113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4A18E9D-3130-4F13-BEDA-22F428CC2AAF}"/>
              </a:ext>
            </a:extLst>
          </p:cNvPr>
          <p:cNvSpPr txBox="1"/>
          <p:nvPr/>
        </p:nvSpPr>
        <p:spPr>
          <a:xfrm>
            <a:off x="2528572" y="2261444"/>
            <a:ext cx="562187" cy="430887"/>
          </a:xfrm>
          <a:prstGeom prst="rect">
            <a:avLst/>
          </a:prstGeom>
          <a:noFill/>
        </p:spPr>
        <p:txBody>
          <a:bodyPr wrap="square" rtlCol="0">
            <a:spAutoFit/>
          </a:bodyPr>
          <a:lstStyle/>
          <a:p>
            <a:r>
              <a:rPr lang="en-US" sz="1100" dirty="0"/>
              <a:t>Line lost</a:t>
            </a:r>
          </a:p>
        </p:txBody>
      </p:sp>
      <p:cxnSp>
        <p:nvCxnSpPr>
          <p:cNvPr id="30" name="Connector: Curved 29">
            <a:extLst>
              <a:ext uri="{FF2B5EF4-FFF2-40B4-BE49-F238E27FC236}">
                <a16:creationId xmlns:a16="http://schemas.microsoft.com/office/drawing/2014/main" id="{4A0FC7AA-FDBA-4263-87B0-C586AD6E5539}"/>
              </a:ext>
            </a:extLst>
          </p:cNvPr>
          <p:cNvCxnSpPr>
            <a:stCxn id="25" idx="4"/>
            <a:endCxn id="4" idx="7"/>
          </p:cNvCxnSpPr>
          <p:nvPr/>
        </p:nvCxnSpPr>
        <p:spPr>
          <a:xfrm rot="5400000">
            <a:off x="2969342" y="2285304"/>
            <a:ext cx="516813" cy="78773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E02F1CA-AE75-4D73-8820-A90B36EC2D99}"/>
              </a:ext>
            </a:extLst>
          </p:cNvPr>
          <p:cNvSpPr txBox="1"/>
          <p:nvPr/>
        </p:nvSpPr>
        <p:spPr>
          <a:xfrm>
            <a:off x="2833879" y="2305195"/>
            <a:ext cx="607694" cy="430887"/>
          </a:xfrm>
          <a:prstGeom prst="rect">
            <a:avLst/>
          </a:prstGeom>
          <a:noFill/>
        </p:spPr>
        <p:txBody>
          <a:bodyPr wrap="square" rtlCol="0">
            <a:spAutoFit/>
          </a:bodyPr>
          <a:lstStyle/>
          <a:p>
            <a:pPr algn="r"/>
            <a:r>
              <a:rPr lang="en-US" sz="1100" dirty="0"/>
              <a:t>Line found</a:t>
            </a:r>
          </a:p>
        </p:txBody>
      </p:sp>
      <p:sp>
        <p:nvSpPr>
          <p:cNvPr id="34" name="TextBox 33">
            <a:extLst>
              <a:ext uri="{FF2B5EF4-FFF2-40B4-BE49-F238E27FC236}">
                <a16:creationId xmlns:a16="http://schemas.microsoft.com/office/drawing/2014/main" id="{541FA33B-5C55-415D-A795-0A888B76B972}"/>
              </a:ext>
            </a:extLst>
          </p:cNvPr>
          <p:cNvSpPr txBox="1"/>
          <p:nvPr/>
        </p:nvSpPr>
        <p:spPr>
          <a:xfrm>
            <a:off x="6103620" y="1955808"/>
            <a:ext cx="5433060" cy="3046988"/>
          </a:xfrm>
          <a:prstGeom prst="rect">
            <a:avLst/>
          </a:prstGeom>
          <a:noFill/>
        </p:spPr>
        <p:txBody>
          <a:bodyPr wrap="square" rtlCol="0">
            <a:spAutoFit/>
          </a:bodyPr>
          <a:lstStyle/>
          <a:p>
            <a:pPr marL="171450" indent="-171450">
              <a:buFont typeface="Arial" panose="020B0604020202020204" pitchFamily="34" charset="0"/>
              <a:buChar char="•"/>
            </a:pPr>
            <a:r>
              <a:rPr lang="en-US" sz="1200" b="1" dirty="0"/>
              <a:t>Following Line </a:t>
            </a:r>
            <a:r>
              <a:rPr lang="en-US" sz="1200" dirty="0"/>
              <a:t>– sense color and photoresistors and go right or left if drifting off line, else go forward.  If color is wrong, not white, and we’re not on the last color, change to </a:t>
            </a:r>
            <a:r>
              <a:rPr lang="en-US" sz="1200" b="1" dirty="0"/>
              <a:t>Verifying Color Changed</a:t>
            </a:r>
            <a:r>
              <a:rPr lang="en-US" sz="1200" dirty="0"/>
              <a:t>. If color is white then if last direction was right or left, go that way, otherwise increment lost count.  If lost count &gt; n, change to </a:t>
            </a:r>
            <a:r>
              <a:rPr lang="en-US" sz="1200" b="1" dirty="0"/>
              <a:t>Searching For Line</a:t>
            </a:r>
            <a:r>
              <a:rPr lang="en-US" sz="1200" dirty="0"/>
              <a:t>. If on last color and hit blob, change to </a:t>
            </a:r>
            <a:r>
              <a:rPr lang="en-US" sz="1200" b="1" dirty="0"/>
              <a:t>Stop</a:t>
            </a:r>
            <a:r>
              <a:rPr lang="en-US" sz="1200" dirty="0"/>
              <a:t>.</a:t>
            </a:r>
            <a:br>
              <a:rPr lang="en-US" sz="1200" dirty="0"/>
            </a:br>
            <a:endParaRPr lang="en-US" sz="1200" b="1" dirty="0"/>
          </a:p>
          <a:p>
            <a:pPr marL="171450" indent="-171450">
              <a:buFont typeface="Arial" panose="020B0604020202020204" pitchFamily="34" charset="0"/>
              <a:buChar char="•"/>
            </a:pPr>
            <a:r>
              <a:rPr lang="en-US" sz="1200" b="1" dirty="0"/>
              <a:t>Verifying Color Changed</a:t>
            </a:r>
            <a:r>
              <a:rPr lang="en-US" sz="1200" dirty="0"/>
              <a:t> – if color stays changed after m iterations, randomly choose right or left to search, increment color index, and change to </a:t>
            </a:r>
            <a:r>
              <a:rPr lang="en-US" sz="1200" b="1" dirty="0"/>
              <a:t>Searching For Next Color</a:t>
            </a:r>
            <a:r>
              <a:rPr lang="en-US" sz="1200" dirty="0"/>
              <a:t>, otherwise change back to </a:t>
            </a:r>
            <a:r>
              <a:rPr lang="en-US" sz="1200" b="1" dirty="0"/>
              <a:t>Following Line.</a:t>
            </a:r>
            <a:br>
              <a:rPr lang="en-US" sz="1200" b="1" dirty="0"/>
            </a:br>
            <a:endParaRPr lang="en-US" sz="1200" b="1" dirty="0"/>
          </a:p>
          <a:p>
            <a:pPr marL="171450" indent="-171450">
              <a:buFont typeface="Arial" panose="020B0604020202020204" pitchFamily="34" charset="0"/>
              <a:buChar char="•"/>
            </a:pPr>
            <a:r>
              <a:rPr lang="en-US" sz="1200" b="1" dirty="0"/>
              <a:t>Searching For Next Color </a:t>
            </a:r>
            <a:r>
              <a:rPr lang="en-US" sz="1200" dirty="0"/>
              <a:t>– if color is not next color, keep turning in search direction.  If next color detected, set acceleration and change to </a:t>
            </a:r>
            <a:r>
              <a:rPr lang="en-US" sz="1200" b="1" dirty="0"/>
              <a:t>Following Line</a:t>
            </a:r>
            <a:r>
              <a:rPr lang="en-US" sz="1200" dirty="0"/>
              <a:t>.</a:t>
            </a:r>
            <a:br>
              <a:rPr lang="en-US" sz="1200" dirty="0"/>
            </a:br>
            <a:endParaRPr lang="en-US" sz="1200" dirty="0"/>
          </a:p>
          <a:p>
            <a:pPr marL="171450" indent="-171450">
              <a:buFont typeface="Arial" panose="020B0604020202020204" pitchFamily="34" charset="0"/>
              <a:buChar char="•"/>
            </a:pPr>
            <a:r>
              <a:rPr lang="en-US" sz="1200" b="1" dirty="0"/>
              <a:t>Searching For Line </a:t>
            </a:r>
            <a:r>
              <a:rPr lang="en-US" sz="1200" dirty="0"/>
              <a:t>– if color is not correct, then sweep right for x </a:t>
            </a:r>
            <a:r>
              <a:rPr lang="en-US" sz="1200" dirty="0" err="1"/>
              <a:t>ms</a:t>
            </a:r>
            <a:r>
              <a:rPr lang="en-US" sz="1200" dirty="0"/>
              <a:t> (time to approximate 90 deg) then repeat sweeping left 2x </a:t>
            </a:r>
            <a:r>
              <a:rPr lang="en-US" sz="1200" dirty="0" err="1"/>
              <a:t>ms</a:t>
            </a:r>
            <a:r>
              <a:rPr lang="en-US" sz="1200" dirty="0"/>
              <a:t> and right 2x </a:t>
            </a:r>
            <a:r>
              <a:rPr lang="en-US" sz="1200" dirty="0" err="1"/>
              <a:t>ms</a:t>
            </a:r>
            <a:r>
              <a:rPr lang="en-US" sz="1200" dirty="0"/>
              <a:t>, else if correct color, then set acceleration and change back to </a:t>
            </a:r>
            <a:r>
              <a:rPr lang="en-US" sz="1200" b="1" dirty="0"/>
              <a:t>Following Line</a:t>
            </a:r>
            <a:r>
              <a:rPr lang="en-US" sz="1200" dirty="0"/>
              <a:t>.</a:t>
            </a:r>
            <a:endParaRPr lang="en-US" sz="1200" b="1" dirty="0"/>
          </a:p>
        </p:txBody>
      </p:sp>
      <p:cxnSp>
        <p:nvCxnSpPr>
          <p:cNvPr id="40" name="Connector: Curved 39">
            <a:extLst>
              <a:ext uri="{FF2B5EF4-FFF2-40B4-BE49-F238E27FC236}">
                <a16:creationId xmlns:a16="http://schemas.microsoft.com/office/drawing/2014/main" id="{04E07759-97CE-4E25-8A9F-C40C3C17844B}"/>
              </a:ext>
            </a:extLst>
          </p:cNvPr>
          <p:cNvCxnSpPr>
            <a:stCxn id="5" idx="3"/>
            <a:endCxn id="4" idx="5"/>
          </p:cNvCxnSpPr>
          <p:nvPr/>
        </p:nvCxnSpPr>
        <p:spPr>
          <a:xfrm rot="5400000">
            <a:off x="3593467" y="2585098"/>
            <a:ext cx="12700" cy="1519177"/>
          </a:xfrm>
          <a:prstGeom prst="curvedConnector3">
            <a:avLst>
              <a:gd name="adj1" fmla="val 2463890"/>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D8CE476-EFBF-4DB6-85A3-45A5A7DEEADF}"/>
              </a:ext>
            </a:extLst>
          </p:cNvPr>
          <p:cNvSpPr txBox="1"/>
          <p:nvPr/>
        </p:nvSpPr>
        <p:spPr>
          <a:xfrm>
            <a:off x="3088643" y="3415220"/>
            <a:ext cx="929005" cy="430887"/>
          </a:xfrm>
          <a:prstGeom prst="rect">
            <a:avLst/>
          </a:prstGeom>
          <a:noFill/>
        </p:spPr>
        <p:txBody>
          <a:bodyPr wrap="square" rtlCol="0">
            <a:spAutoFit/>
          </a:bodyPr>
          <a:lstStyle/>
          <a:p>
            <a:r>
              <a:rPr lang="en-US" sz="1100" dirty="0"/>
              <a:t>Color did not stay changed</a:t>
            </a:r>
          </a:p>
        </p:txBody>
      </p:sp>
      <p:cxnSp>
        <p:nvCxnSpPr>
          <p:cNvPr id="43" name="Connector: Curved 42">
            <a:extLst>
              <a:ext uri="{FF2B5EF4-FFF2-40B4-BE49-F238E27FC236}">
                <a16:creationId xmlns:a16="http://schemas.microsoft.com/office/drawing/2014/main" id="{2918C3B3-0EEA-475C-B140-2B12089CB7CF}"/>
              </a:ext>
            </a:extLst>
          </p:cNvPr>
          <p:cNvCxnSpPr>
            <a:cxnSpLocks/>
            <a:stCxn id="4" idx="1"/>
            <a:endCxn id="4" idx="3"/>
          </p:cNvCxnSpPr>
          <p:nvPr/>
        </p:nvCxnSpPr>
        <p:spPr>
          <a:xfrm rot="16200000" flipH="1">
            <a:off x="1729306" y="3141133"/>
            <a:ext cx="407106" cy="12700"/>
          </a:xfrm>
          <a:prstGeom prst="curvedConnector5">
            <a:avLst>
              <a:gd name="adj1" fmla="val -56152"/>
              <a:gd name="adj2" fmla="val -3930654"/>
              <a:gd name="adj3" fmla="val 15615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20D31FC-BA2C-4CDF-A821-4CA5395F6E86}"/>
              </a:ext>
            </a:extLst>
          </p:cNvPr>
          <p:cNvSpPr txBox="1"/>
          <p:nvPr/>
        </p:nvSpPr>
        <p:spPr>
          <a:xfrm>
            <a:off x="825973" y="2802579"/>
            <a:ext cx="695327" cy="600164"/>
          </a:xfrm>
          <a:prstGeom prst="rect">
            <a:avLst/>
          </a:prstGeom>
          <a:noFill/>
        </p:spPr>
        <p:txBody>
          <a:bodyPr wrap="square" rtlCol="0">
            <a:spAutoFit/>
          </a:bodyPr>
          <a:lstStyle/>
          <a:p>
            <a:r>
              <a:rPr lang="en-US" sz="1100" dirty="0"/>
              <a:t>Go right, left, or forward</a:t>
            </a:r>
          </a:p>
        </p:txBody>
      </p:sp>
      <p:sp>
        <p:nvSpPr>
          <p:cNvPr id="47" name="TextBox 46">
            <a:extLst>
              <a:ext uri="{FF2B5EF4-FFF2-40B4-BE49-F238E27FC236}">
                <a16:creationId xmlns:a16="http://schemas.microsoft.com/office/drawing/2014/main" id="{DF160A23-4D7C-4177-8CA9-D91D993D82FE}"/>
              </a:ext>
            </a:extLst>
          </p:cNvPr>
          <p:cNvSpPr txBox="1"/>
          <p:nvPr/>
        </p:nvSpPr>
        <p:spPr>
          <a:xfrm>
            <a:off x="3134783" y="230584"/>
            <a:ext cx="5433060" cy="523220"/>
          </a:xfrm>
          <a:prstGeom prst="rect">
            <a:avLst/>
          </a:prstGeom>
          <a:noFill/>
        </p:spPr>
        <p:txBody>
          <a:bodyPr wrap="square" rtlCol="0">
            <a:spAutoFit/>
          </a:bodyPr>
          <a:lstStyle/>
          <a:p>
            <a:r>
              <a:rPr lang="en-US" sz="2800" dirty="0"/>
              <a:t>Color Line Following State Machine</a:t>
            </a:r>
          </a:p>
        </p:txBody>
      </p:sp>
      <p:cxnSp>
        <p:nvCxnSpPr>
          <p:cNvPr id="53" name="Straight Arrow Connector 52">
            <a:extLst>
              <a:ext uri="{FF2B5EF4-FFF2-40B4-BE49-F238E27FC236}">
                <a16:creationId xmlns:a16="http://schemas.microsoft.com/office/drawing/2014/main" id="{C5FF7DBE-E649-4561-9D4B-FA3F37F2CAFB}"/>
              </a:ext>
            </a:extLst>
          </p:cNvPr>
          <p:cNvCxnSpPr/>
          <p:nvPr/>
        </p:nvCxnSpPr>
        <p:spPr>
          <a:xfrm>
            <a:off x="2128945" y="2278938"/>
            <a:ext cx="0" cy="597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BD3F795-9B6D-4A3E-9841-07ECB5D3E789}"/>
              </a:ext>
            </a:extLst>
          </p:cNvPr>
          <p:cNvSpPr txBox="1"/>
          <p:nvPr/>
        </p:nvSpPr>
        <p:spPr>
          <a:xfrm>
            <a:off x="1870504" y="2044976"/>
            <a:ext cx="530857" cy="276999"/>
          </a:xfrm>
          <a:prstGeom prst="rect">
            <a:avLst/>
          </a:prstGeom>
          <a:noFill/>
        </p:spPr>
        <p:txBody>
          <a:bodyPr wrap="square" rtlCol="0">
            <a:spAutoFit/>
          </a:bodyPr>
          <a:lstStyle/>
          <a:p>
            <a:r>
              <a:rPr lang="en-US" sz="1200" dirty="0"/>
              <a:t>Start</a:t>
            </a:r>
          </a:p>
        </p:txBody>
      </p:sp>
      <p:sp>
        <p:nvSpPr>
          <p:cNvPr id="61" name="Oval 60">
            <a:extLst>
              <a:ext uri="{FF2B5EF4-FFF2-40B4-BE49-F238E27FC236}">
                <a16:creationId xmlns:a16="http://schemas.microsoft.com/office/drawing/2014/main" id="{3F6DC278-1D60-4A14-84BC-0C3F58AF0486}"/>
              </a:ext>
            </a:extLst>
          </p:cNvPr>
          <p:cNvSpPr/>
          <p:nvPr/>
        </p:nvSpPr>
        <p:spPr>
          <a:xfrm>
            <a:off x="929960" y="3734023"/>
            <a:ext cx="695327" cy="4414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Stop</a:t>
            </a:r>
          </a:p>
        </p:txBody>
      </p:sp>
      <p:cxnSp>
        <p:nvCxnSpPr>
          <p:cNvPr id="63" name="Connector: Curved 62">
            <a:extLst>
              <a:ext uri="{FF2B5EF4-FFF2-40B4-BE49-F238E27FC236}">
                <a16:creationId xmlns:a16="http://schemas.microsoft.com/office/drawing/2014/main" id="{C40597FB-1981-47DC-ABE0-54A4D3585722}"/>
              </a:ext>
            </a:extLst>
          </p:cNvPr>
          <p:cNvCxnSpPr>
            <a:cxnSpLocks/>
          </p:cNvCxnSpPr>
          <p:nvPr/>
        </p:nvCxnSpPr>
        <p:spPr>
          <a:xfrm rot="5400000">
            <a:off x="1597243" y="3406680"/>
            <a:ext cx="568953" cy="51286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734C765-E87F-40F8-8F78-2CBA263D40C3}"/>
              </a:ext>
            </a:extLst>
          </p:cNvPr>
          <p:cNvSpPr txBox="1"/>
          <p:nvPr/>
        </p:nvSpPr>
        <p:spPr>
          <a:xfrm>
            <a:off x="1714238" y="3834813"/>
            <a:ext cx="829413" cy="600164"/>
          </a:xfrm>
          <a:prstGeom prst="rect">
            <a:avLst/>
          </a:prstGeom>
          <a:noFill/>
        </p:spPr>
        <p:txBody>
          <a:bodyPr wrap="square" rtlCol="0">
            <a:spAutoFit/>
          </a:bodyPr>
          <a:lstStyle/>
          <a:p>
            <a:r>
              <a:rPr lang="en-US" sz="1100" dirty="0"/>
              <a:t>If on last color and hit blob</a:t>
            </a:r>
          </a:p>
        </p:txBody>
      </p:sp>
    </p:spTree>
    <p:extLst>
      <p:ext uri="{BB962C8B-B14F-4D97-AF65-F5344CB8AC3E}">
        <p14:creationId xmlns:p14="http://schemas.microsoft.com/office/powerpoint/2010/main" val="739894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TotalTime>
  <Words>139</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dc:creator>
  <cp:lastModifiedBy>Jim</cp:lastModifiedBy>
  <cp:revision>10</cp:revision>
  <dcterms:created xsi:type="dcterms:W3CDTF">2018-07-18T06:36:48Z</dcterms:created>
  <dcterms:modified xsi:type="dcterms:W3CDTF">2018-07-19T06:32:08Z</dcterms:modified>
</cp:coreProperties>
</file>