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8" r:id="rId1"/>
    <p:sldMasterId id="2147483717" r:id="rId2"/>
    <p:sldMasterId id="2147483743" r:id="rId3"/>
  </p:sldMasterIdLst>
  <p:notesMasterIdLst>
    <p:notesMasterId r:id="rId16"/>
  </p:notesMasterIdLst>
  <p:handoutMasterIdLst>
    <p:handoutMasterId r:id="rId17"/>
  </p:handoutMasterIdLst>
  <p:sldIdLst>
    <p:sldId id="256" r:id="rId4"/>
    <p:sldId id="4492" r:id="rId5"/>
    <p:sldId id="4501" r:id="rId6"/>
    <p:sldId id="4500" r:id="rId7"/>
    <p:sldId id="4493" r:id="rId8"/>
    <p:sldId id="4494" r:id="rId9"/>
    <p:sldId id="4495" r:id="rId10"/>
    <p:sldId id="4496" r:id="rId11"/>
    <p:sldId id="4497" r:id="rId12"/>
    <p:sldId id="4498" r:id="rId13"/>
    <p:sldId id="4499" r:id="rId14"/>
    <p:sldId id="4491" r:id="rId15"/>
  </p:sldIdLst>
  <p:sldSz cx="12192000" cy="6858000"/>
  <p:notesSz cx="6858000" cy="9144000"/>
  <p:defaultTextStyle>
    <a:defPPr>
      <a:defRPr lang="en-US"/>
    </a:defPPr>
    <a:lvl1pPr marL="0" algn="l" defTabSz="457071" rtl="0" eaLnBrk="1" latinLnBrk="0" hangingPunct="1">
      <a:defRPr sz="1800" kern="1200">
        <a:solidFill>
          <a:schemeClr val="tx1"/>
        </a:solidFill>
        <a:latin typeface="+mn-lt"/>
        <a:ea typeface="+mn-ea"/>
        <a:cs typeface="+mn-cs"/>
      </a:defRPr>
    </a:lvl1pPr>
    <a:lvl2pPr marL="457071" algn="l" defTabSz="457071" rtl="0" eaLnBrk="1" latinLnBrk="0" hangingPunct="1">
      <a:defRPr sz="1800" kern="1200">
        <a:solidFill>
          <a:schemeClr val="tx1"/>
        </a:solidFill>
        <a:latin typeface="+mn-lt"/>
        <a:ea typeface="+mn-ea"/>
        <a:cs typeface="+mn-cs"/>
      </a:defRPr>
    </a:lvl2pPr>
    <a:lvl3pPr marL="914143" algn="l" defTabSz="457071" rtl="0" eaLnBrk="1" latinLnBrk="0" hangingPunct="1">
      <a:defRPr sz="1800" kern="1200">
        <a:solidFill>
          <a:schemeClr val="tx1"/>
        </a:solidFill>
        <a:latin typeface="+mn-lt"/>
        <a:ea typeface="+mn-ea"/>
        <a:cs typeface="+mn-cs"/>
      </a:defRPr>
    </a:lvl3pPr>
    <a:lvl4pPr marL="1371216" algn="l" defTabSz="457071" rtl="0" eaLnBrk="1" latinLnBrk="0" hangingPunct="1">
      <a:defRPr sz="1800" kern="1200">
        <a:solidFill>
          <a:schemeClr val="tx1"/>
        </a:solidFill>
        <a:latin typeface="+mn-lt"/>
        <a:ea typeface="+mn-ea"/>
        <a:cs typeface="+mn-cs"/>
      </a:defRPr>
    </a:lvl4pPr>
    <a:lvl5pPr marL="1828285" algn="l" defTabSz="457071" rtl="0" eaLnBrk="1" latinLnBrk="0" hangingPunct="1">
      <a:defRPr sz="1800" kern="1200">
        <a:solidFill>
          <a:schemeClr val="tx1"/>
        </a:solidFill>
        <a:latin typeface="+mn-lt"/>
        <a:ea typeface="+mn-ea"/>
        <a:cs typeface="+mn-cs"/>
      </a:defRPr>
    </a:lvl5pPr>
    <a:lvl6pPr marL="2285356" algn="l" defTabSz="457071" rtl="0" eaLnBrk="1" latinLnBrk="0" hangingPunct="1">
      <a:defRPr sz="1800" kern="1200">
        <a:solidFill>
          <a:schemeClr val="tx1"/>
        </a:solidFill>
        <a:latin typeface="+mn-lt"/>
        <a:ea typeface="+mn-ea"/>
        <a:cs typeface="+mn-cs"/>
      </a:defRPr>
    </a:lvl6pPr>
    <a:lvl7pPr marL="2742429" algn="l" defTabSz="457071" rtl="0" eaLnBrk="1" latinLnBrk="0" hangingPunct="1">
      <a:defRPr sz="1800" kern="1200">
        <a:solidFill>
          <a:schemeClr val="tx1"/>
        </a:solidFill>
        <a:latin typeface="+mn-lt"/>
        <a:ea typeface="+mn-ea"/>
        <a:cs typeface="+mn-cs"/>
      </a:defRPr>
    </a:lvl7pPr>
    <a:lvl8pPr marL="3199500" algn="l" defTabSz="457071" rtl="0" eaLnBrk="1" latinLnBrk="0" hangingPunct="1">
      <a:defRPr sz="1800" kern="1200">
        <a:solidFill>
          <a:schemeClr val="tx1"/>
        </a:solidFill>
        <a:latin typeface="+mn-lt"/>
        <a:ea typeface="+mn-ea"/>
        <a:cs typeface="+mn-cs"/>
      </a:defRPr>
    </a:lvl8pPr>
    <a:lvl9pPr marL="3656572" algn="l" defTabSz="45707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5885"/>
    <a:srgbClr val="417C7B"/>
    <a:srgbClr val="5D426B"/>
    <a:srgbClr val="760102"/>
    <a:srgbClr val="404040"/>
    <a:srgbClr val="EAEAEA"/>
    <a:srgbClr val="2C4063"/>
    <a:srgbClr val="870101"/>
    <a:srgbClr val="3159A0"/>
    <a:srgbClr val="3F6FA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2C80B2-9269-4754-844A-6382B644397E}" v="205" dt="2023-09-21T19:42:50.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0" autoAdjust="0"/>
    <p:restoredTop sz="96286" autoAdjust="0"/>
  </p:normalViewPr>
  <p:slideViewPr>
    <p:cSldViewPr snapToGrid="0" snapToObjects="1">
      <p:cViewPr>
        <p:scale>
          <a:sx n="80" d="100"/>
          <a:sy n="80" d="100"/>
        </p:scale>
        <p:origin x="321" y="28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snapToObjects="1">
      <p:cViewPr>
        <p:scale>
          <a:sx n="100" d="100"/>
          <a:sy n="100" d="100"/>
        </p:scale>
        <p:origin x="-2016" y="15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16E113-E953-8C4D-999E-7707DCE412EF}" type="datetimeFigureOut">
              <a:rPr lang="en-US" smtClean="0"/>
              <a:t>9/19/2023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D5F8D2-C06B-F142-958F-DB6F983CFB7D}" type="slidenum">
              <a:rPr lang="en-US" smtClean="0"/>
              <a:t>‹#›</a:t>
            </a:fld>
            <a:endParaRPr lang="en-US"/>
          </a:p>
        </p:txBody>
      </p:sp>
    </p:spTree>
    <p:extLst>
      <p:ext uri="{BB962C8B-B14F-4D97-AF65-F5344CB8AC3E}">
        <p14:creationId xmlns:p14="http://schemas.microsoft.com/office/powerpoint/2010/main" val="2414368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152A0-843A-8846-BF23-ABE70335AF7C}" type="datetimeFigureOut">
              <a:rPr lang="en-US" smtClean="0"/>
              <a:t>9/18/2023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699D63-6D8C-4943-AD1E-44B6A6B3262C}" type="slidenum">
              <a:rPr lang="en-US" smtClean="0"/>
              <a:t>‹#›</a:t>
            </a:fld>
            <a:endParaRPr lang="en-US"/>
          </a:p>
        </p:txBody>
      </p:sp>
    </p:spTree>
    <p:extLst>
      <p:ext uri="{BB962C8B-B14F-4D97-AF65-F5344CB8AC3E}">
        <p14:creationId xmlns:p14="http://schemas.microsoft.com/office/powerpoint/2010/main" val="1252384419"/>
      </p:ext>
    </p:extLst>
  </p:cSld>
  <p:clrMap bg1="lt1" tx1="dk1" bg2="lt2" tx2="dk2" accent1="accent1" accent2="accent2" accent3="accent3" accent4="accent4" accent5="accent5" accent6="accent6" hlink="hlink" folHlink="folHlink"/>
  <p:hf hdr="0" ftr="0" dt="0"/>
  <p:notesStyle>
    <a:lvl1pPr marL="0" algn="l" defTabSz="457071" rtl="0" eaLnBrk="1" latinLnBrk="0" hangingPunct="1">
      <a:defRPr sz="1200" kern="1200">
        <a:solidFill>
          <a:schemeClr val="tx1"/>
        </a:solidFill>
        <a:latin typeface="+mn-lt"/>
        <a:ea typeface="+mn-ea"/>
        <a:cs typeface="+mn-cs"/>
      </a:defRPr>
    </a:lvl1pPr>
    <a:lvl2pPr marL="457071" algn="l" defTabSz="457071" rtl="0" eaLnBrk="1" latinLnBrk="0" hangingPunct="1">
      <a:defRPr sz="1200" kern="1200">
        <a:solidFill>
          <a:schemeClr val="tx1"/>
        </a:solidFill>
        <a:latin typeface="+mn-lt"/>
        <a:ea typeface="+mn-ea"/>
        <a:cs typeface="+mn-cs"/>
      </a:defRPr>
    </a:lvl2pPr>
    <a:lvl3pPr marL="914143" algn="l" defTabSz="457071" rtl="0" eaLnBrk="1" latinLnBrk="0" hangingPunct="1">
      <a:defRPr sz="1200" kern="1200">
        <a:solidFill>
          <a:schemeClr val="tx1"/>
        </a:solidFill>
        <a:latin typeface="+mn-lt"/>
        <a:ea typeface="+mn-ea"/>
        <a:cs typeface="+mn-cs"/>
      </a:defRPr>
    </a:lvl3pPr>
    <a:lvl4pPr marL="1371216" algn="l" defTabSz="457071" rtl="0" eaLnBrk="1" latinLnBrk="0" hangingPunct="1">
      <a:defRPr sz="1200" kern="1200">
        <a:solidFill>
          <a:schemeClr val="tx1"/>
        </a:solidFill>
        <a:latin typeface="+mn-lt"/>
        <a:ea typeface="+mn-ea"/>
        <a:cs typeface="+mn-cs"/>
      </a:defRPr>
    </a:lvl4pPr>
    <a:lvl5pPr marL="1828285" algn="l" defTabSz="457071" rtl="0" eaLnBrk="1" latinLnBrk="0" hangingPunct="1">
      <a:defRPr sz="1200" kern="1200">
        <a:solidFill>
          <a:schemeClr val="tx1"/>
        </a:solidFill>
        <a:latin typeface="+mn-lt"/>
        <a:ea typeface="+mn-ea"/>
        <a:cs typeface="+mn-cs"/>
      </a:defRPr>
    </a:lvl5pPr>
    <a:lvl6pPr marL="2285356" algn="l" defTabSz="457071" rtl="0" eaLnBrk="1" latinLnBrk="0" hangingPunct="1">
      <a:defRPr sz="1200" kern="1200">
        <a:solidFill>
          <a:schemeClr val="tx1"/>
        </a:solidFill>
        <a:latin typeface="+mn-lt"/>
        <a:ea typeface="+mn-ea"/>
        <a:cs typeface="+mn-cs"/>
      </a:defRPr>
    </a:lvl6pPr>
    <a:lvl7pPr marL="2742429" algn="l" defTabSz="457071" rtl="0" eaLnBrk="1" latinLnBrk="0" hangingPunct="1">
      <a:defRPr sz="1200" kern="1200">
        <a:solidFill>
          <a:schemeClr val="tx1"/>
        </a:solidFill>
        <a:latin typeface="+mn-lt"/>
        <a:ea typeface="+mn-ea"/>
        <a:cs typeface="+mn-cs"/>
      </a:defRPr>
    </a:lvl7pPr>
    <a:lvl8pPr marL="3199500" algn="l" defTabSz="457071" rtl="0" eaLnBrk="1" latinLnBrk="0" hangingPunct="1">
      <a:defRPr sz="1200" kern="1200">
        <a:solidFill>
          <a:schemeClr val="tx1"/>
        </a:solidFill>
        <a:latin typeface="+mn-lt"/>
        <a:ea typeface="+mn-ea"/>
        <a:cs typeface="+mn-cs"/>
      </a:defRPr>
    </a:lvl8pPr>
    <a:lvl9pPr marL="3656572" algn="l" defTabSz="45707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4.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16.xml"/><Relationship Id="rId4" Type="http://schemas.openxmlformats.org/officeDocument/2006/relationships/image" Target="../media/image4.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17.xml"/><Relationship Id="rId4" Type="http://schemas.openxmlformats.org/officeDocument/2006/relationships/image" Target="../media/image4.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18.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19.xml"/><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2.xml"/><Relationship Id="rId1" Type="http://schemas.openxmlformats.org/officeDocument/2006/relationships/tags" Target="../tags/tag20.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2.xml"/><Relationship Id="rId1" Type="http://schemas.openxmlformats.org/officeDocument/2006/relationships/tags" Target="../tags/tag2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2.xml"/><Relationship Id="rId1" Type="http://schemas.openxmlformats.org/officeDocument/2006/relationships/tags" Target="../tags/tag22.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2.xml"/><Relationship Id="rId1" Type="http://schemas.openxmlformats.org/officeDocument/2006/relationships/tags" Target="../tags/tag23.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2.xml"/><Relationship Id="rId1" Type="http://schemas.openxmlformats.org/officeDocument/2006/relationships/tags" Target="../tags/tag24.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9DE8-5450-6CD1-5952-EA95221C6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DDA93D-11F0-A67D-7FC1-EFC83108C2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D71516-2FBB-0E28-F104-E730D6334B96}"/>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5" name="Footer Placeholder 4">
            <a:extLst>
              <a:ext uri="{FF2B5EF4-FFF2-40B4-BE49-F238E27FC236}">
                <a16:creationId xmlns:a16="http://schemas.microsoft.com/office/drawing/2014/main" id="{73569F4E-218B-A2F9-D5A2-08862017D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70D22-232B-9CAF-024E-FA3CA75E446A}"/>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63872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E52-5F46-6608-2268-E6FF051C9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772D7-7812-66EB-1E23-EF980453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98D4A-AA98-8C4A-733F-6AC08CDD56FC}"/>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5" name="Footer Placeholder 4">
            <a:extLst>
              <a:ext uri="{FF2B5EF4-FFF2-40B4-BE49-F238E27FC236}">
                <a16:creationId xmlns:a16="http://schemas.microsoft.com/office/drawing/2014/main" id="{6BC3B591-34C0-B09B-9222-4A063E4FA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03F1F-212B-1B16-F692-11E3FB975E85}"/>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347762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5F486E-DB19-F76D-5226-7F6A21BF94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A9CB29-60E5-F77B-5C00-CBCBB558F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1084C-D460-BAB9-1362-96E3A67FD381}"/>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5" name="Footer Placeholder 4">
            <a:extLst>
              <a:ext uri="{FF2B5EF4-FFF2-40B4-BE49-F238E27FC236}">
                <a16:creationId xmlns:a16="http://schemas.microsoft.com/office/drawing/2014/main" id="{F30433A5-68A0-F52F-DE69-AAB1697C1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7C1CA-80B9-4800-EB63-77C3E43C29B9}"/>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3833123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ilent 16:9 Title Im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B662F66-A4D2-472E-AB03-9F3EE519E820}"/>
              </a:ext>
            </a:extLst>
          </p:cNvPr>
          <p:cNvGraphicFramePr>
            <a:graphicFrameLocks noChangeAspect="1"/>
          </p:cNvGraphicFramePr>
          <p:nvPr userDrawn="1">
            <p:custDataLst>
              <p:tags r:id="rId1"/>
            </p:custDataLst>
            <p:extLst>
              <p:ext uri="{D42A27DB-BD31-4B8C-83A1-F6EECF244321}">
                <p14:modId xmlns:p14="http://schemas.microsoft.com/office/powerpoint/2010/main" val="39411530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6" name="Object 5" hidden="1">
                        <a:extLst>
                          <a:ext uri="{FF2B5EF4-FFF2-40B4-BE49-F238E27FC236}">
                            <a16:creationId xmlns:a16="http://schemas.microsoft.com/office/drawing/2014/main" id="{4B662F66-A4D2-472E-AB03-9F3EE519E82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4" name="Rectangle 23"/>
          <p:cNvSpPr/>
          <p:nvPr userDrawn="1"/>
        </p:nvSpPr>
        <p:spPr>
          <a:xfrm>
            <a:off x="5483504" y="-1"/>
            <a:ext cx="292388" cy="68729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rial" panose="020B0604020202020204" pitchFamily="34" charset="0"/>
            </a:endParaRPr>
          </a:p>
        </p:txBody>
      </p:sp>
      <p:sp>
        <p:nvSpPr>
          <p:cNvPr id="25" name="Rectangle 24"/>
          <p:cNvSpPr/>
          <p:nvPr userDrawn="1"/>
        </p:nvSpPr>
        <p:spPr>
          <a:xfrm>
            <a:off x="-1" y="-1"/>
            <a:ext cx="5483505" cy="687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en-US" dirty="0">
              <a:latin typeface="Arial" panose="020B0604020202020204" pitchFamily="34" charset="0"/>
            </a:endParaRPr>
          </a:p>
        </p:txBody>
      </p:sp>
      <p:sp>
        <p:nvSpPr>
          <p:cNvPr id="26" name="Rectangle 25"/>
          <p:cNvSpPr/>
          <p:nvPr userDrawn="1"/>
        </p:nvSpPr>
        <p:spPr>
          <a:xfrm>
            <a:off x="5775892" y="-1"/>
            <a:ext cx="626402" cy="6872941"/>
          </a:xfrm>
          <a:prstGeom prst="rect">
            <a:avLst/>
          </a:prstGeom>
          <a:solidFill>
            <a:srgbClr val="0042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rial" panose="020B0604020202020204" pitchFamily="34" charset="0"/>
            </a:endParaRPr>
          </a:p>
        </p:txBody>
      </p:sp>
      <p:sp>
        <p:nvSpPr>
          <p:cNvPr id="4" name="Picture Placeholder 3"/>
          <p:cNvSpPr>
            <a:spLocks noGrp="1"/>
          </p:cNvSpPr>
          <p:nvPr>
            <p:ph type="pic" sz="quarter" idx="14"/>
          </p:nvPr>
        </p:nvSpPr>
        <p:spPr>
          <a:xfrm>
            <a:off x="6402294" y="-2"/>
            <a:ext cx="3661784" cy="6874984"/>
          </a:xfrm>
        </p:spPr>
        <p:txBody>
          <a:bodyPr/>
          <a:lstStyle>
            <a:lvl1pPr rtl="0">
              <a:defRPr/>
            </a:lvl1pPr>
          </a:lstStyle>
          <a:p>
            <a:r>
              <a:rPr lang="en-US" dirty="0"/>
              <a:t>Click icon to add picture</a:t>
            </a:r>
          </a:p>
        </p:txBody>
      </p:sp>
      <p:sp>
        <p:nvSpPr>
          <p:cNvPr id="10" name="Title 1"/>
          <p:cNvSpPr>
            <a:spLocks noGrp="1"/>
          </p:cNvSpPr>
          <p:nvPr>
            <p:ph type="ctrTitle" hasCustomPrompt="1"/>
          </p:nvPr>
        </p:nvSpPr>
        <p:spPr bwMode="white">
          <a:xfrm>
            <a:off x="476104" y="329302"/>
            <a:ext cx="4715611" cy="2066357"/>
          </a:xfrm>
        </p:spPr>
        <p:txBody>
          <a:bodyPr vert="horz" lIns="0" tIns="0" rIns="0" bIns="0" anchor="b" anchorCtr="0">
            <a:normAutofit/>
          </a:bodyPr>
          <a:lstStyle>
            <a:lvl1pPr algn="l" rtl="0">
              <a:defRPr sz="2800" b="0" i="0">
                <a:solidFill>
                  <a:schemeClr val="bg1"/>
                </a:solidFill>
                <a:latin typeface="Arial" panose="020B0604020202020204" pitchFamily="34" charset="0"/>
              </a:defRPr>
            </a:lvl1pPr>
          </a:lstStyle>
          <a:p>
            <a:r>
              <a:rPr lang="en-US"/>
              <a:t>Click to Edit Master Title Style</a:t>
            </a:r>
          </a:p>
        </p:txBody>
      </p:sp>
      <p:sp>
        <p:nvSpPr>
          <p:cNvPr id="11" name="Subtitle 2"/>
          <p:cNvSpPr>
            <a:spLocks noGrp="1"/>
          </p:cNvSpPr>
          <p:nvPr>
            <p:ph type="subTitle" idx="1"/>
          </p:nvPr>
        </p:nvSpPr>
        <p:spPr bwMode="white">
          <a:xfrm>
            <a:off x="476104" y="4115770"/>
            <a:ext cx="4715611" cy="1137771"/>
          </a:xfrm>
        </p:spPr>
        <p:txBody>
          <a:bodyPr lIns="0" tIns="0" rIns="0" bIns="0" anchor="t" anchorCtr="0">
            <a:normAutofit/>
          </a:bodyPr>
          <a:lstStyle>
            <a:lvl1pPr marL="0" indent="0" algn="l" rtl="0">
              <a:spcBef>
                <a:spcPts val="300"/>
              </a:spcBef>
              <a:buNone/>
              <a:defRPr sz="1800" b="0">
                <a:solidFill>
                  <a:schemeClr val="bg1"/>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2" name="Date Placeholder 3"/>
          <p:cNvSpPr>
            <a:spLocks noGrp="1"/>
          </p:cNvSpPr>
          <p:nvPr>
            <p:ph type="dt" sz="half" idx="10"/>
          </p:nvPr>
        </p:nvSpPr>
        <p:spPr bwMode="gray">
          <a:xfrm>
            <a:off x="1097280" y="6621625"/>
            <a:ext cx="1060704" cy="118872"/>
          </a:xfrm>
        </p:spPr>
        <p:txBody>
          <a:bodyPr/>
          <a:lstStyle>
            <a:lvl1pPr algn="l" rtl="0">
              <a:defRPr sz="800">
                <a:solidFill>
                  <a:schemeClr val="bg1"/>
                </a:solidFill>
              </a:defRPr>
            </a:lvl1pPr>
          </a:lstStyle>
          <a:p>
            <a:r>
              <a:rPr lang="en-US" dirty="0"/>
              <a:t>16 August 2022</a:t>
            </a:r>
          </a:p>
        </p:txBody>
      </p:sp>
      <p:sp>
        <p:nvSpPr>
          <p:cNvPr id="13" name="Footer Placeholder 4"/>
          <p:cNvSpPr>
            <a:spLocks noGrp="1"/>
          </p:cNvSpPr>
          <p:nvPr>
            <p:ph type="ftr" sz="quarter" idx="11"/>
          </p:nvPr>
        </p:nvSpPr>
        <p:spPr bwMode="gray">
          <a:xfrm>
            <a:off x="2615184" y="6295365"/>
            <a:ext cx="2560320" cy="457200"/>
          </a:xfrm>
        </p:spPr>
        <p:txBody>
          <a:bodyPr anchor="b"/>
          <a:lstStyle>
            <a:lvl1pPr algn="l" rtl="0">
              <a:defRPr sz="800">
                <a:solidFill>
                  <a:schemeClr val="bg1"/>
                </a:solidFill>
              </a:defRPr>
            </a:lvl1pPr>
          </a:lstStyle>
          <a:p>
            <a:r>
              <a:rPr lang="en-US" dirty="0"/>
              <a:t>Agilent Private - DRAFT - NOT FOR DISTRIBUTION</a:t>
            </a:r>
          </a:p>
        </p:txBody>
      </p:sp>
      <p:sp>
        <p:nvSpPr>
          <p:cNvPr id="15" name="Text Placeholder 7"/>
          <p:cNvSpPr>
            <a:spLocks noGrp="1"/>
          </p:cNvSpPr>
          <p:nvPr>
            <p:ph type="body" sz="quarter" idx="13" hasCustomPrompt="1"/>
          </p:nvPr>
        </p:nvSpPr>
        <p:spPr bwMode="gray">
          <a:xfrm>
            <a:off x="476250" y="2612108"/>
            <a:ext cx="4715487" cy="811212"/>
          </a:xfrm>
        </p:spPr>
        <p:txBody>
          <a:bodyPr/>
          <a:lstStyle>
            <a:lvl1pPr rtl="0">
              <a:lnSpc>
                <a:spcPct val="90000"/>
              </a:lnSpc>
              <a:spcBef>
                <a:spcPts val="800"/>
              </a:spcBef>
              <a:defRPr baseline="0">
                <a:solidFill>
                  <a:schemeClr val="bg2"/>
                </a:solidFill>
                <a:latin typeface="Arial" panose="020B0604020202020204" pitchFamily="34" charset="0"/>
                <a:ea typeface="Roboto Light" panose="02000000000000000000" pitchFamily="2" charset="0"/>
                <a:cs typeface="Arial" panose="020B0604020202020204" pitchFamily="34" charset="0"/>
              </a:defRPr>
            </a:lvl1pPr>
            <a:lvl2pPr marL="0" indent="0">
              <a:buNone/>
              <a:defRPr>
                <a:solidFill>
                  <a:schemeClr val="bg2"/>
                </a:solidFill>
                <a:latin typeface="Roboto Light" panose="02000000000000000000" pitchFamily="2" charset="0"/>
                <a:ea typeface="Roboto Light" panose="02000000000000000000" pitchFamily="2" charset="0"/>
                <a:cs typeface="Roboto Light" panose="02000000000000000000" pitchFamily="2" charset="0"/>
              </a:defRPr>
            </a:lvl2pPr>
            <a:lvl3pPr>
              <a:defRPr>
                <a:latin typeface="Roboto Light" panose="02000000000000000000" pitchFamily="2" charset="0"/>
                <a:ea typeface="Roboto Light" panose="02000000000000000000" pitchFamily="2" charset="0"/>
                <a:cs typeface="Roboto Light" panose="02000000000000000000" pitchFamily="2" charset="0"/>
              </a:defRPr>
            </a:lvl3pPr>
            <a:lvl4pPr>
              <a:defRPr>
                <a:latin typeface="Roboto Light" panose="02000000000000000000" pitchFamily="2" charset="0"/>
                <a:ea typeface="Roboto Light" panose="02000000000000000000" pitchFamily="2" charset="0"/>
                <a:cs typeface="Roboto Light" panose="02000000000000000000" pitchFamily="2" charset="0"/>
              </a:defRPr>
            </a:lvl4pPr>
            <a:lvl5pPr>
              <a:defRPr>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US"/>
              <a:t>Edit Master text styles</a:t>
            </a:r>
          </a:p>
        </p:txBody>
      </p:sp>
      <p:sp>
        <p:nvSpPr>
          <p:cNvPr id="40" name="Slide Number Placeholder 5"/>
          <p:cNvSpPr>
            <a:spLocks noGrp="1"/>
          </p:cNvSpPr>
          <p:nvPr>
            <p:ph type="sldNum" sz="quarter" idx="12"/>
          </p:nvPr>
        </p:nvSpPr>
        <p:spPr bwMode="gray">
          <a:xfrm>
            <a:off x="502920" y="6621625"/>
            <a:ext cx="530352" cy="118872"/>
          </a:xfrm>
        </p:spPr>
        <p:txBody>
          <a:bodyPr/>
          <a:lstStyle>
            <a:lvl1pPr rtl="0">
              <a:defRPr sz="800" b="1" i="0">
                <a:solidFill>
                  <a:schemeClr val="bg1"/>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grpSp>
        <p:nvGrpSpPr>
          <p:cNvPr id="5" name="Group 4"/>
          <p:cNvGrpSpPr/>
          <p:nvPr userDrawn="1"/>
        </p:nvGrpSpPr>
        <p:grpSpPr>
          <a:xfrm>
            <a:off x="10064080" y="-1"/>
            <a:ext cx="2136888" cy="6872941"/>
            <a:chOff x="10064080" y="-1"/>
            <a:chExt cx="2136888" cy="6872941"/>
          </a:xfrm>
        </p:grpSpPr>
        <p:sp>
          <p:nvSpPr>
            <p:cNvPr id="9" name="Rectangle 8"/>
            <p:cNvSpPr/>
            <p:nvPr userDrawn="1"/>
          </p:nvSpPr>
          <p:spPr>
            <a:xfrm>
              <a:off x="10064080" y="-1"/>
              <a:ext cx="2127920" cy="687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67544" y="283"/>
              <a:ext cx="2133424" cy="6857433"/>
            </a:xfrm>
            <a:prstGeom prst="rect">
              <a:avLst/>
            </a:prstGeom>
          </p:spPr>
        </p:pic>
      </p:grpSp>
    </p:spTree>
    <p:extLst>
      <p:ext uri="{BB962C8B-B14F-4D97-AF65-F5344CB8AC3E}">
        <p14:creationId xmlns:p14="http://schemas.microsoft.com/office/powerpoint/2010/main" val="3062203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gilent 16:9 Title">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905AD731-36DA-4C9A-BA64-24DBA6F73418}"/>
              </a:ext>
            </a:extLst>
          </p:cNvPr>
          <p:cNvGraphicFramePr>
            <a:graphicFrameLocks noChangeAspect="1"/>
          </p:cNvGraphicFramePr>
          <p:nvPr userDrawn="1">
            <p:custDataLst>
              <p:tags r:id="rId1"/>
            </p:custDataLst>
            <p:extLst>
              <p:ext uri="{D42A27DB-BD31-4B8C-83A1-F6EECF244321}">
                <p14:modId xmlns:p14="http://schemas.microsoft.com/office/powerpoint/2010/main" val="2662360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11" name="Object 10" hidden="1">
                        <a:extLst>
                          <a:ext uri="{FF2B5EF4-FFF2-40B4-BE49-F238E27FC236}">
                            <a16:creationId xmlns:a16="http://schemas.microsoft.com/office/drawing/2014/main" id="{905AD731-36DA-4C9A-BA64-24DBA6F7341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1" name="Rectangle 30"/>
          <p:cNvSpPr/>
          <p:nvPr userDrawn="1"/>
        </p:nvSpPr>
        <p:spPr>
          <a:xfrm>
            <a:off x="-1" y="-1"/>
            <a:ext cx="7918825" cy="687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rial" panose="020B0604020202020204" pitchFamily="34" charset="0"/>
            </a:endParaRPr>
          </a:p>
        </p:txBody>
      </p:sp>
      <p:sp>
        <p:nvSpPr>
          <p:cNvPr id="15" name="Rectangle 14"/>
          <p:cNvSpPr/>
          <p:nvPr/>
        </p:nvSpPr>
        <p:spPr>
          <a:xfrm>
            <a:off x="7918824" y="-1"/>
            <a:ext cx="621169" cy="68729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rial" panose="020B0604020202020204" pitchFamily="34" charset="0"/>
            </a:endParaRPr>
          </a:p>
        </p:txBody>
      </p:sp>
      <p:sp>
        <p:nvSpPr>
          <p:cNvPr id="17" name="Rectangle 16"/>
          <p:cNvSpPr/>
          <p:nvPr/>
        </p:nvSpPr>
        <p:spPr>
          <a:xfrm>
            <a:off x="8539992" y="-1"/>
            <a:ext cx="1524087" cy="6872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rial" panose="020B0604020202020204" pitchFamily="34" charset="0"/>
            </a:endParaRPr>
          </a:p>
        </p:txBody>
      </p:sp>
      <p:sp>
        <p:nvSpPr>
          <p:cNvPr id="2" name="Title 1"/>
          <p:cNvSpPr>
            <a:spLocks noGrp="1"/>
          </p:cNvSpPr>
          <p:nvPr>
            <p:ph type="ctrTitle" hasCustomPrompt="1"/>
          </p:nvPr>
        </p:nvSpPr>
        <p:spPr bwMode="white">
          <a:xfrm>
            <a:off x="476103" y="667267"/>
            <a:ext cx="7143939" cy="1728392"/>
          </a:xfrm>
        </p:spPr>
        <p:txBody>
          <a:bodyPr vert="horz" lIns="0" tIns="0" rIns="0" bIns="0" anchor="b" anchorCtr="0">
            <a:normAutofit/>
          </a:bodyPr>
          <a:lstStyle>
            <a:lvl1pPr algn="l" rtl="0">
              <a:defRPr sz="2800" b="0" i="0">
                <a:solidFill>
                  <a:schemeClr val="bg1"/>
                </a:solidFill>
                <a:latin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bwMode="white">
          <a:xfrm>
            <a:off x="476103" y="4115770"/>
            <a:ext cx="7143939" cy="1137771"/>
          </a:xfrm>
        </p:spPr>
        <p:txBody>
          <a:bodyPr lIns="0" tIns="0" rIns="0" bIns="0" anchor="t" anchorCtr="0">
            <a:normAutofit/>
          </a:bodyPr>
          <a:lstStyle>
            <a:lvl1pPr marL="0" indent="0" algn="l" rtl="0">
              <a:spcBef>
                <a:spcPts val="300"/>
              </a:spcBef>
              <a:buNone/>
              <a:defRPr sz="1800" b="0">
                <a:solidFill>
                  <a:schemeClr val="bg1"/>
                </a:solidFill>
                <a:latin typeface="Arial" panose="020B0604020202020204" pitchFamily="34" charset="0"/>
                <a:ea typeface="Roboto"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bwMode="gray">
          <a:xfrm>
            <a:off x="1097280" y="6621625"/>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bwMode="gray">
          <a:xfrm>
            <a:off x="2615184" y="6621625"/>
            <a:ext cx="49377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bwMode="gray">
          <a:xfrm>
            <a:off x="502920" y="6621625"/>
            <a:ext cx="530352" cy="118872"/>
          </a:xfrm>
        </p:spPr>
        <p:txBody>
          <a:bodyPr/>
          <a:lstStyle>
            <a:lvl1pPr rtl="0">
              <a:defRPr sz="800" b="1" i="0">
                <a:solidFill>
                  <a:schemeClr val="bg1"/>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sp>
        <p:nvSpPr>
          <p:cNvPr id="8" name="Text Placeholder 7"/>
          <p:cNvSpPr>
            <a:spLocks noGrp="1"/>
          </p:cNvSpPr>
          <p:nvPr>
            <p:ph type="body" sz="quarter" idx="13"/>
          </p:nvPr>
        </p:nvSpPr>
        <p:spPr bwMode="gray">
          <a:xfrm>
            <a:off x="476249" y="2612108"/>
            <a:ext cx="7143751" cy="811212"/>
          </a:xfrm>
        </p:spPr>
        <p:txBody>
          <a:bodyPr/>
          <a:lstStyle>
            <a:lvl1pPr rtl="0">
              <a:spcBef>
                <a:spcPts val="800"/>
              </a:spcBef>
              <a:defRPr>
                <a:solidFill>
                  <a:schemeClr val="bg2"/>
                </a:solidFill>
                <a:latin typeface="Arial" panose="020B0604020202020204" pitchFamily="34" charset="0"/>
                <a:ea typeface="Roboto Light" panose="02000000000000000000" pitchFamily="2" charset="0"/>
                <a:cs typeface="Arial" panose="020B0604020202020204" pitchFamily="34" charset="0"/>
              </a:defRPr>
            </a:lvl1pPr>
            <a:lvl2pPr marL="0" indent="0">
              <a:buNone/>
              <a:defRPr>
                <a:solidFill>
                  <a:schemeClr val="bg2"/>
                </a:solidFill>
                <a:latin typeface="Roboto Light" panose="02000000000000000000" pitchFamily="2" charset="0"/>
                <a:ea typeface="Roboto Light" panose="02000000000000000000" pitchFamily="2" charset="0"/>
                <a:cs typeface="Roboto Light" panose="02000000000000000000" pitchFamily="2" charset="0"/>
              </a:defRPr>
            </a:lvl2pPr>
            <a:lvl3pPr>
              <a:defRPr>
                <a:latin typeface="Roboto Light" panose="02000000000000000000" pitchFamily="2" charset="0"/>
                <a:ea typeface="Roboto Light" panose="02000000000000000000" pitchFamily="2" charset="0"/>
                <a:cs typeface="Roboto Light" panose="02000000000000000000" pitchFamily="2" charset="0"/>
              </a:defRPr>
            </a:lvl3pPr>
            <a:lvl4pPr>
              <a:defRPr>
                <a:latin typeface="Roboto Light" panose="02000000000000000000" pitchFamily="2" charset="0"/>
                <a:ea typeface="Roboto Light" panose="02000000000000000000" pitchFamily="2" charset="0"/>
                <a:cs typeface="Roboto Light" panose="02000000000000000000" pitchFamily="2" charset="0"/>
              </a:defRPr>
            </a:lvl4pPr>
            <a:lvl5pPr>
              <a:defRPr>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US"/>
              <a:t>Click to edit Master text styles</a:t>
            </a:r>
          </a:p>
        </p:txBody>
      </p:sp>
      <p:grpSp>
        <p:nvGrpSpPr>
          <p:cNvPr id="10" name="Group 9"/>
          <p:cNvGrpSpPr/>
          <p:nvPr userDrawn="1"/>
        </p:nvGrpSpPr>
        <p:grpSpPr>
          <a:xfrm>
            <a:off x="10064080" y="-1"/>
            <a:ext cx="2136888" cy="6872941"/>
            <a:chOff x="10064080" y="-1"/>
            <a:chExt cx="2136888" cy="6872941"/>
          </a:xfrm>
        </p:grpSpPr>
        <p:sp>
          <p:nvSpPr>
            <p:cNvPr id="13" name="Rectangle 12"/>
            <p:cNvSpPr/>
            <p:nvPr userDrawn="1"/>
          </p:nvSpPr>
          <p:spPr>
            <a:xfrm>
              <a:off x="10064080" y="-1"/>
              <a:ext cx="2127920" cy="687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67544" y="283"/>
              <a:ext cx="2133424" cy="6857433"/>
            </a:xfrm>
            <a:prstGeom prst="rect">
              <a:avLst/>
            </a:prstGeom>
          </p:spPr>
        </p:pic>
      </p:grpSp>
    </p:spTree>
    <p:extLst>
      <p:ext uri="{BB962C8B-B14F-4D97-AF65-F5344CB8AC3E}">
        <p14:creationId xmlns:p14="http://schemas.microsoft.com/office/powerpoint/2010/main" val="94563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ilent 16:9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5249D25-7F33-499A-8909-D97EA673BD62}"/>
              </a:ext>
            </a:extLst>
          </p:cNvPr>
          <p:cNvGraphicFramePr>
            <a:graphicFrameLocks noChangeAspect="1"/>
          </p:cNvGraphicFramePr>
          <p:nvPr userDrawn="1">
            <p:custDataLst>
              <p:tags r:id="rId1"/>
            </p:custDataLst>
            <p:extLst>
              <p:ext uri="{D42A27DB-BD31-4B8C-83A1-F6EECF244321}">
                <p14:modId xmlns:p14="http://schemas.microsoft.com/office/powerpoint/2010/main" val="2767429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8" name="Object 7" hidden="1">
                        <a:extLst>
                          <a:ext uri="{FF2B5EF4-FFF2-40B4-BE49-F238E27FC236}">
                            <a16:creationId xmlns:a16="http://schemas.microsoft.com/office/drawing/2014/main" id="{95249D25-7F33-499A-8909-D97EA673BD6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a:xfrm>
            <a:off x="502919" y="246887"/>
            <a:ext cx="11198597" cy="926767"/>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502919" y="1289304"/>
            <a:ext cx="11198597" cy="4672584"/>
          </a:xfrm>
        </p:spPr>
        <p:txBody>
          <a:bodyPr/>
          <a:lstStyle>
            <a:lvl1pPr rtl="0">
              <a:defRPr>
                <a:latin typeface="Arial" panose="020B0604020202020204" pitchFamily="34" charset="0"/>
              </a:defRPr>
            </a:lvl1pPr>
            <a:lvl2pPr marL="182563" indent="-182563" rtl="0">
              <a:defRPr>
                <a:latin typeface="Arial" panose="020B0604020202020204" pitchFamily="34" charset="0"/>
              </a:defRPr>
            </a:lvl2pPr>
            <a:lvl3pPr marL="457200" indent="-209550" rtl="0">
              <a:defRPr>
                <a:latin typeface="Arial" panose="020B0604020202020204" pitchFamily="34" charset="0"/>
              </a:defRPr>
            </a:lvl3pPr>
            <a:lvl4pPr marL="630238" indent="-168275" rtl="0">
              <a:defRPr>
                <a:latin typeface="Arial" panose="020B0604020202020204" pitchFamily="34" charset="0"/>
              </a:defRPr>
            </a:lvl4pPr>
            <a:lvl5pPr marL="854075" indent="-182563" rtl="0">
              <a:defRPr>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280" y="6616700"/>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a:xfrm>
            <a:off x="2615184" y="6619947"/>
            <a:ext cx="53949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a:xfrm>
            <a:off x="502920" y="6620256"/>
            <a:ext cx="530352" cy="118872"/>
          </a:xfrm>
        </p:spPr>
        <p:txBody>
          <a:bodyPr/>
          <a:lstStyle>
            <a:lvl1pPr rtl="0">
              <a:defRPr sz="800"/>
            </a:lvl1pPr>
          </a:lstStyle>
          <a:p>
            <a:fld id="{CBD803B2-A378-42BD-B5EC-F7748F169FE0}" type="slidenum">
              <a:rPr lang="da-DK" smtClean="0"/>
              <a:pPr/>
              <a:t>‹#›</a:t>
            </a:fld>
            <a:endParaRPr lang="da-DK" dirty="0"/>
          </a:p>
        </p:txBody>
      </p:sp>
    </p:spTree>
    <p:extLst>
      <p:ext uri="{BB962C8B-B14F-4D97-AF65-F5344CB8AC3E}">
        <p14:creationId xmlns:p14="http://schemas.microsoft.com/office/powerpoint/2010/main" val="17596122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ilent 16:9 Content Sub">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EB7E4BE-1077-4F8B-8A0C-464C4F4A10DE}"/>
              </a:ext>
            </a:extLst>
          </p:cNvPr>
          <p:cNvGraphicFramePr>
            <a:graphicFrameLocks noChangeAspect="1"/>
          </p:cNvGraphicFramePr>
          <p:nvPr userDrawn="1">
            <p:custDataLst>
              <p:tags r:id="rId1"/>
            </p:custDataLst>
            <p:extLst>
              <p:ext uri="{D42A27DB-BD31-4B8C-83A1-F6EECF244321}">
                <p14:modId xmlns:p14="http://schemas.microsoft.com/office/powerpoint/2010/main" val="26605209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AEB7E4BE-1077-4F8B-8A0C-464C4F4A10D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02920" y="1289304"/>
            <a:ext cx="11198597" cy="4672584"/>
          </a:xfrm>
        </p:spPr>
        <p:txBody>
          <a:bodyPr/>
          <a:lstStyle>
            <a:lvl1pPr rtl="0">
              <a:defRPr>
                <a:latin typeface="Arial" panose="020B0604020202020204" pitchFamily="34" charset="0"/>
              </a:defRPr>
            </a:lvl1pPr>
            <a:lvl2pPr marL="182880" indent="-182880" rtl="0">
              <a:defRPr>
                <a:latin typeface="Arial" panose="020B0604020202020204" pitchFamily="34" charset="0"/>
              </a:defRPr>
            </a:lvl2pPr>
            <a:lvl3pPr marL="457200" indent="-209550" rtl="0">
              <a:defRPr>
                <a:latin typeface="Arial" panose="020B0604020202020204" pitchFamily="34" charset="0"/>
              </a:defRPr>
            </a:lvl3pPr>
            <a:lvl4pPr marL="627063" indent="-166688" rtl="0">
              <a:defRPr>
                <a:latin typeface="Arial" panose="020B0604020202020204" pitchFamily="34" charset="0"/>
              </a:defRPr>
            </a:lvl4pPr>
            <a:lvl5pPr marL="857250" indent="-182563" rtl="0">
              <a:defRPr>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280" y="6616700"/>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a:xfrm>
            <a:off x="2615184" y="6619947"/>
            <a:ext cx="53949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a:xfrm>
            <a:off x="502920" y="6620256"/>
            <a:ext cx="530352" cy="118872"/>
          </a:xfrm>
        </p:spPr>
        <p:txBody>
          <a:bodyPr/>
          <a:lstStyle>
            <a:lvl1pPr rtl="0">
              <a:defRPr sz="800"/>
            </a:lvl1pPr>
          </a:lstStyle>
          <a:p>
            <a:fld id="{CBD803B2-A378-42BD-B5EC-F7748F169FE0}" type="slidenum">
              <a:rPr lang="da-DK" smtClean="0"/>
              <a:pPr/>
              <a:t>‹#›</a:t>
            </a:fld>
            <a:endParaRPr lang="da-DK" dirty="0"/>
          </a:p>
        </p:txBody>
      </p:sp>
      <p:sp>
        <p:nvSpPr>
          <p:cNvPr id="59" name="Text Placeholder 58"/>
          <p:cNvSpPr>
            <a:spLocks noGrp="1"/>
          </p:cNvSpPr>
          <p:nvPr>
            <p:ph type="body" sz="quarter" idx="13" hasCustomPrompt="1"/>
          </p:nvPr>
        </p:nvSpPr>
        <p:spPr>
          <a:xfrm>
            <a:off x="503238" y="733133"/>
            <a:ext cx="11198284" cy="390099"/>
          </a:xfrm>
        </p:spPr>
        <p:txBody>
          <a:bodyPr/>
          <a:lstStyle>
            <a:lvl1pPr rtl="0">
              <a:defRPr sz="2400">
                <a:solidFill>
                  <a:schemeClr val="tx2"/>
                </a:solidFill>
                <a:latin typeface="Arial" panose="020B0604020202020204" pitchFamily="34" charset="0"/>
                <a:ea typeface="Roboto" pitchFamily="2" charset="0"/>
              </a:defRPr>
            </a:lvl1pPr>
            <a:lvl2pPr marL="0" indent="0">
              <a:buNone/>
              <a:defRPr>
                <a:solidFill>
                  <a:schemeClr val="accent1"/>
                </a:solidFill>
                <a:latin typeface="Roboto" pitchFamily="2" charset="0"/>
                <a:ea typeface="Roboto" pitchFamily="2" charset="0"/>
              </a:defRPr>
            </a:lvl2pPr>
          </a:lstStyle>
          <a:p>
            <a:pPr lvl="0"/>
            <a:r>
              <a:rPr lang="en-US"/>
              <a:t>Subhead goes here</a:t>
            </a:r>
          </a:p>
        </p:txBody>
      </p:sp>
      <p:sp>
        <p:nvSpPr>
          <p:cNvPr id="9" name="Title 1"/>
          <p:cNvSpPr>
            <a:spLocks noGrp="1"/>
          </p:cNvSpPr>
          <p:nvPr>
            <p:ph type="title" hasCustomPrompt="1"/>
          </p:nvPr>
        </p:nvSpPr>
        <p:spPr>
          <a:xfrm>
            <a:off x="502919" y="246888"/>
            <a:ext cx="11198597" cy="484632"/>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1325760511"/>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ilent 16:9 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EB8496-D55C-46BE-9B85-C9C1D5DC6D53}"/>
              </a:ext>
            </a:extLst>
          </p:cNvPr>
          <p:cNvGraphicFramePr>
            <a:graphicFrameLocks noChangeAspect="1"/>
          </p:cNvGraphicFramePr>
          <p:nvPr userDrawn="1">
            <p:custDataLst>
              <p:tags r:id="rId1"/>
            </p:custDataLst>
            <p:extLst>
              <p:ext uri="{D42A27DB-BD31-4B8C-83A1-F6EECF244321}">
                <p14:modId xmlns:p14="http://schemas.microsoft.com/office/powerpoint/2010/main" val="3833653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Object 2" hidden="1">
                        <a:extLst>
                          <a:ext uri="{FF2B5EF4-FFF2-40B4-BE49-F238E27FC236}">
                            <a16:creationId xmlns:a16="http://schemas.microsoft.com/office/drawing/2014/main" id="{9FEB8496-D55C-46BE-9B85-C9C1D5DC6D5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a:xfrm>
            <a:off x="1097280" y="6616700"/>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a:xfrm>
            <a:off x="2615184" y="6619947"/>
            <a:ext cx="53949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a:xfrm>
            <a:off x="502920" y="6620256"/>
            <a:ext cx="530352" cy="118872"/>
          </a:xfrm>
        </p:spPr>
        <p:txBody>
          <a:bodyPr/>
          <a:lstStyle>
            <a:lvl1pPr rtl="0">
              <a:defRPr sz="800"/>
            </a:lvl1pPr>
          </a:lstStyle>
          <a:p>
            <a:fld id="{CBD803B2-A378-42BD-B5EC-F7748F169FE0}" type="slidenum">
              <a:rPr lang="da-DK" smtClean="0"/>
              <a:pPr/>
              <a:t>‹#›</a:t>
            </a:fld>
            <a:endParaRPr lang="da-DK" dirty="0"/>
          </a:p>
        </p:txBody>
      </p:sp>
      <p:sp>
        <p:nvSpPr>
          <p:cNvPr id="9" name="Title 1"/>
          <p:cNvSpPr>
            <a:spLocks noGrp="1"/>
          </p:cNvSpPr>
          <p:nvPr>
            <p:ph type="title" hasCustomPrompt="1"/>
          </p:nvPr>
        </p:nvSpPr>
        <p:spPr>
          <a:xfrm>
            <a:off x="502919" y="246888"/>
            <a:ext cx="11198597" cy="923544"/>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7751849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ilent 16:9 Title Sub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F86814A-275F-43D3-A7B9-02C9437DC364}"/>
              </a:ext>
            </a:extLst>
          </p:cNvPr>
          <p:cNvGraphicFramePr>
            <a:graphicFrameLocks noChangeAspect="1"/>
          </p:cNvGraphicFramePr>
          <p:nvPr userDrawn="1">
            <p:custDataLst>
              <p:tags r:id="rId1"/>
            </p:custDataLst>
            <p:extLst>
              <p:ext uri="{D42A27DB-BD31-4B8C-83A1-F6EECF244321}">
                <p14:modId xmlns:p14="http://schemas.microsoft.com/office/powerpoint/2010/main" val="2610050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Object 2" hidden="1">
                        <a:extLst>
                          <a:ext uri="{FF2B5EF4-FFF2-40B4-BE49-F238E27FC236}">
                            <a16:creationId xmlns:a16="http://schemas.microsoft.com/office/drawing/2014/main" id="{6F86814A-275F-43D3-A7B9-02C9437DC3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a:xfrm>
            <a:off x="1097280" y="6616700"/>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a:xfrm>
            <a:off x="2615184" y="6619947"/>
            <a:ext cx="53949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a:xfrm>
            <a:off x="502920" y="6620256"/>
            <a:ext cx="530352" cy="118872"/>
          </a:xfrm>
        </p:spPr>
        <p:txBody>
          <a:bodyPr/>
          <a:lstStyle>
            <a:lvl1pPr rtl="0">
              <a:defRPr sz="800"/>
            </a:lvl1pPr>
          </a:lstStyle>
          <a:p>
            <a:fld id="{CBD803B2-A378-42BD-B5EC-F7748F169FE0}" type="slidenum">
              <a:rPr lang="da-DK" smtClean="0"/>
              <a:pPr/>
              <a:t>‹#›</a:t>
            </a:fld>
            <a:endParaRPr lang="da-DK" dirty="0"/>
          </a:p>
        </p:txBody>
      </p:sp>
      <p:sp>
        <p:nvSpPr>
          <p:cNvPr id="59" name="Text Placeholder 58"/>
          <p:cNvSpPr>
            <a:spLocks noGrp="1"/>
          </p:cNvSpPr>
          <p:nvPr>
            <p:ph type="body" sz="quarter" idx="13" hasCustomPrompt="1"/>
          </p:nvPr>
        </p:nvSpPr>
        <p:spPr>
          <a:xfrm>
            <a:off x="503238" y="722247"/>
            <a:ext cx="11198284" cy="390099"/>
          </a:xfrm>
        </p:spPr>
        <p:txBody>
          <a:bodyPr/>
          <a:lstStyle>
            <a:lvl1pPr rtl="0">
              <a:defRPr sz="2400">
                <a:solidFill>
                  <a:schemeClr val="tx2"/>
                </a:solidFill>
                <a:latin typeface="Arial" panose="020B0604020202020204" pitchFamily="34" charset="0"/>
                <a:ea typeface="Roboto" pitchFamily="2" charset="0"/>
              </a:defRPr>
            </a:lvl1pPr>
            <a:lvl2pPr rtl="0">
              <a:defRPr>
                <a:solidFill>
                  <a:schemeClr val="tx2"/>
                </a:solidFill>
                <a:latin typeface="Arial" panose="020B0604020202020204" pitchFamily="34" charset="0"/>
                <a:ea typeface="Roboto" pitchFamily="2" charset="0"/>
              </a:defRPr>
            </a:lvl2pPr>
          </a:lstStyle>
          <a:p>
            <a:pPr lvl="0"/>
            <a:r>
              <a:rPr lang="en-US"/>
              <a:t>Subhead goes here</a:t>
            </a:r>
          </a:p>
          <a:p>
            <a:pPr lvl="1"/>
            <a:endParaRPr lang="en-US"/>
          </a:p>
        </p:txBody>
      </p:sp>
      <p:sp>
        <p:nvSpPr>
          <p:cNvPr id="9" name="Title 1"/>
          <p:cNvSpPr>
            <a:spLocks noGrp="1"/>
          </p:cNvSpPr>
          <p:nvPr>
            <p:ph type="title" hasCustomPrompt="1"/>
          </p:nvPr>
        </p:nvSpPr>
        <p:spPr>
          <a:xfrm>
            <a:off x="502919" y="246888"/>
            <a:ext cx="11198597" cy="484632"/>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10951533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ilent 16:9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E8BB4E7-2998-4187-B675-6E0E0873E51E}"/>
              </a:ext>
            </a:extLst>
          </p:cNvPr>
          <p:cNvGraphicFramePr>
            <a:graphicFrameLocks noChangeAspect="1"/>
          </p:cNvGraphicFramePr>
          <p:nvPr userDrawn="1">
            <p:custDataLst>
              <p:tags r:id="rId1"/>
            </p:custDataLst>
            <p:extLst>
              <p:ext uri="{D42A27DB-BD31-4B8C-83A1-F6EECF244321}">
                <p14:modId xmlns:p14="http://schemas.microsoft.com/office/powerpoint/2010/main" val="3593392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2" name="Object 1" hidden="1">
                        <a:extLst>
                          <a:ext uri="{FF2B5EF4-FFF2-40B4-BE49-F238E27FC236}">
                            <a16:creationId xmlns:a16="http://schemas.microsoft.com/office/drawing/2014/main" id="{FE8BB4E7-2998-4187-B675-6E0E0873E5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a:xfrm>
            <a:off x="1097280" y="6616700"/>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a:xfrm>
            <a:off x="2615184" y="6619947"/>
            <a:ext cx="53949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a:xfrm>
            <a:off x="502920" y="6620256"/>
            <a:ext cx="530352" cy="118872"/>
          </a:xfrm>
        </p:spPr>
        <p:txBody>
          <a:bodyPr/>
          <a:lstStyle>
            <a:lvl1pPr rtl="0">
              <a:defRPr sz="800"/>
            </a:lvl1pPr>
          </a:lstStyle>
          <a:p>
            <a:fld id="{CBD803B2-A378-42BD-B5EC-F7748F169FE0}" type="slidenum">
              <a:rPr lang="da-DK" smtClean="0"/>
              <a:pPr/>
              <a:t>‹#›</a:t>
            </a:fld>
            <a:endParaRPr lang="da-DK" dirty="0"/>
          </a:p>
        </p:txBody>
      </p:sp>
    </p:spTree>
    <p:extLst>
      <p:ext uri="{BB962C8B-B14F-4D97-AF65-F5344CB8AC3E}">
        <p14:creationId xmlns:p14="http://schemas.microsoft.com/office/powerpoint/2010/main" val="42858611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Agilent 16:9 Divider">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5183C2C-F97C-4C99-A3CE-A4022D1A4989}"/>
              </a:ext>
            </a:extLst>
          </p:cNvPr>
          <p:cNvGraphicFramePr>
            <a:graphicFrameLocks noChangeAspect="1"/>
          </p:cNvGraphicFramePr>
          <p:nvPr userDrawn="1">
            <p:custDataLst>
              <p:tags r:id="rId1"/>
            </p:custDataLst>
            <p:extLst>
              <p:ext uri="{D42A27DB-BD31-4B8C-83A1-F6EECF244321}">
                <p14:modId xmlns:p14="http://schemas.microsoft.com/office/powerpoint/2010/main" val="439165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8" name="Object 7" hidden="1">
                        <a:extLst>
                          <a:ext uri="{FF2B5EF4-FFF2-40B4-BE49-F238E27FC236}">
                            <a16:creationId xmlns:a16="http://schemas.microsoft.com/office/drawing/2014/main" id="{F5183C2C-F97C-4C99-A3CE-A4022D1A49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p:cNvSpPr/>
          <p:nvPr/>
        </p:nvSpPr>
        <p:spPr>
          <a:xfrm>
            <a:off x="3658171" y="2752035"/>
            <a:ext cx="304797" cy="373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18" name="Rectangle 17"/>
          <p:cNvSpPr/>
          <p:nvPr/>
        </p:nvSpPr>
        <p:spPr>
          <a:xfrm>
            <a:off x="4862820" y="2752035"/>
            <a:ext cx="7024380" cy="373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17" name="Rectangle 16"/>
          <p:cNvSpPr/>
          <p:nvPr/>
        </p:nvSpPr>
        <p:spPr>
          <a:xfrm>
            <a:off x="-2" y="2752035"/>
            <a:ext cx="3663924" cy="373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2" name="Title 1"/>
          <p:cNvSpPr>
            <a:spLocks noGrp="1"/>
          </p:cNvSpPr>
          <p:nvPr>
            <p:ph type="title" hasCustomPrompt="1"/>
          </p:nvPr>
        </p:nvSpPr>
        <p:spPr>
          <a:xfrm>
            <a:off x="485098" y="386498"/>
            <a:ext cx="11198901" cy="1362075"/>
          </a:xfrm>
        </p:spPr>
        <p:txBody>
          <a:bodyPr vert="horz" anchor="b" anchorCtr="0">
            <a:noAutofit/>
          </a:bodyPr>
          <a:lstStyle>
            <a:lvl1pPr rtl="0">
              <a:defRPr sz="2800" b="0" cap="none" baseline="0">
                <a:solidFill>
                  <a:schemeClr val="accent1"/>
                </a:solidFill>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85098" y="1748574"/>
            <a:ext cx="11198901" cy="861496"/>
          </a:xfrm>
        </p:spPr>
        <p:txBody>
          <a:bodyPr>
            <a:normAutofit/>
          </a:bodyPr>
          <a:lstStyle>
            <a:lvl1pPr marL="0" indent="0" rtl="0">
              <a:buNone/>
              <a:defRPr sz="2600">
                <a:solidFill>
                  <a:schemeClr val="tx1"/>
                </a:solidFill>
                <a:latin typeface="Arial" panose="020B0604020202020204" pitchFamily="34" charset="0"/>
                <a:ea typeface="Roboto Light" panose="02000000000000000000" pitchFamily="2"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gray">
          <a:xfrm>
            <a:off x="1097280" y="6621625"/>
            <a:ext cx="1060704" cy="118872"/>
          </a:xfrm>
        </p:spPr>
        <p:txBody>
          <a:bodyPr/>
          <a:lstStyle>
            <a:lvl1pPr algn="l" rtl="0">
              <a:defRPr sz="800">
                <a:solidFill>
                  <a:schemeClr val="tx2"/>
                </a:solidFill>
              </a:defRPr>
            </a:lvl1pPr>
          </a:lstStyle>
          <a:p>
            <a:r>
              <a:rPr lang="en-US" dirty="0"/>
              <a:t>16 August 2022</a:t>
            </a:r>
          </a:p>
        </p:txBody>
      </p:sp>
      <p:sp>
        <p:nvSpPr>
          <p:cNvPr id="5" name="Footer Placeholder 4"/>
          <p:cNvSpPr>
            <a:spLocks noGrp="1"/>
          </p:cNvSpPr>
          <p:nvPr>
            <p:ph type="ftr" sz="quarter" idx="11"/>
          </p:nvPr>
        </p:nvSpPr>
        <p:spPr bwMode="gray">
          <a:xfrm>
            <a:off x="2615184" y="6621625"/>
            <a:ext cx="5212080" cy="118872"/>
          </a:xfrm>
        </p:spPr>
        <p:txBody>
          <a:bodyPr/>
          <a:lstStyle>
            <a:lvl1pPr algn="l" rtl="0">
              <a:defRPr sz="800">
                <a:solidFill>
                  <a:schemeClr val="tx2"/>
                </a:solidFill>
              </a:defRPr>
            </a:lvl1pPr>
          </a:lstStyle>
          <a:p>
            <a:r>
              <a:rPr lang="en-US" dirty="0"/>
              <a:t>Agilent Private - DRAFT - NOT FOR DISTRIBUTION</a:t>
            </a:r>
          </a:p>
        </p:txBody>
      </p:sp>
      <p:sp>
        <p:nvSpPr>
          <p:cNvPr id="6" name="Slide Number Placeholder 5"/>
          <p:cNvSpPr>
            <a:spLocks noGrp="1"/>
          </p:cNvSpPr>
          <p:nvPr>
            <p:ph type="sldNum" sz="quarter" idx="12"/>
          </p:nvPr>
        </p:nvSpPr>
        <p:spPr bwMode="gray">
          <a:xfrm>
            <a:off x="502920" y="6621625"/>
            <a:ext cx="530352" cy="118872"/>
          </a:xfrm>
        </p:spPr>
        <p:txBody>
          <a:bodyPr/>
          <a:lstStyle>
            <a:lvl1pPr rtl="0">
              <a:defRPr sz="800" b="1" i="0">
                <a:solidFill>
                  <a:schemeClr val="tx2"/>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sp>
        <p:nvSpPr>
          <p:cNvPr id="19" name="Rectangle 18"/>
          <p:cNvSpPr/>
          <p:nvPr/>
        </p:nvSpPr>
        <p:spPr>
          <a:xfrm>
            <a:off x="11887199" y="2752035"/>
            <a:ext cx="304799" cy="373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31" name="Rectangle 30"/>
          <p:cNvSpPr/>
          <p:nvPr/>
        </p:nvSpPr>
        <p:spPr>
          <a:xfrm>
            <a:off x="3962969" y="2752035"/>
            <a:ext cx="899851" cy="37334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30" name="AutoShape 3"/>
          <p:cNvSpPr>
            <a:spLocks noChangeAspect="1" noChangeArrowheads="1" noTextEdit="1"/>
          </p:cNvSpPr>
          <p:nvPr/>
        </p:nvSpPr>
        <p:spPr bwMode="auto">
          <a:xfrm>
            <a:off x="7498971" y="532271"/>
            <a:ext cx="2171700" cy="909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US" dirty="0">
              <a:latin typeface="Arial" panose="020B0604020202020204" pitchFamily="34" charset="0"/>
            </a:endParaRPr>
          </a:p>
        </p:txBody>
      </p:sp>
      <p:sp>
        <p:nvSpPr>
          <p:cNvPr id="33" name="Rectangle 32"/>
          <p:cNvSpPr/>
          <p:nvPr userDrawn="1"/>
        </p:nvSpPr>
        <p:spPr>
          <a:xfrm>
            <a:off x="11887199" y="2752035"/>
            <a:ext cx="304799" cy="373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2" y="6494482"/>
            <a:ext cx="12304527" cy="374904"/>
          </a:xfrm>
          <a:prstGeom prst="rect">
            <a:avLst/>
          </a:prstGeom>
        </p:spPr>
      </p:pic>
    </p:spTree>
    <p:extLst>
      <p:ext uri="{BB962C8B-B14F-4D97-AF65-F5344CB8AC3E}">
        <p14:creationId xmlns:p14="http://schemas.microsoft.com/office/powerpoint/2010/main" val="12635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1A84-66D0-9E39-E935-E155B0ADD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FA7F3-75CE-6603-9DF0-682664F54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FBE14-5022-2C46-0AC1-61A23B982801}"/>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5" name="Footer Placeholder 4">
            <a:extLst>
              <a:ext uri="{FF2B5EF4-FFF2-40B4-BE49-F238E27FC236}">
                <a16:creationId xmlns:a16="http://schemas.microsoft.com/office/drawing/2014/main" id="{B3FD42AC-9129-884B-0361-69AA5768B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75221-5335-D866-87FC-E268F5D66A12}"/>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2145343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Agilent 16:9 Divider 1 Imag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8C9CFF8-B535-4E4A-8271-8756C857E895}"/>
              </a:ext>
            </a:extLst>
          </p:cNvPr>
          <p:cNvGraphicFramePr>
            <a:graphicFrameLocks noChangeAspect="1"/>
          </p:cNvGraphicFramePr>
          <p:nvPr userDrawn="1">
            <p:custDataLst>
              <p:tags r:id="rId1"/>
            </p:custDataLst>
            <p:extLst>
              <p:ext uri="{D42A27DB-BD31-4B8C-83A1-F6EECF244321}">
                <p14:modId xmlns:p14="http://schemas.microsoft.com/office/powerpoint/2010/main" val="17834366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Object 3" hidden="1">
                        <a:extLst>
                          <a:ext uri="{FF2B5EF4-FFF2-40B4-BE49-F238E27FC236}">
                            <a16:creationId xmlns:a16="http://schemas.microsoft.com/office/drawing/2014/main" id="{E8C9CFF8-B535-4E4A-8271-8756C857E89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p:cNvSpPr/>
          <p:nvPr/>
        </p:nvSpPr>
        <p:spPr>
          <a:xfrm>
            <a:off x="3658171" y="2752035"/>
            <a:ext cx="304797" cy="373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3" name="Picture Placeholder 2"/>
          <p:cNvSpPr>
            <a:spLocks noGrp="1"/>
          </p:cNvSpPr>
          <p:nvPr>
            <p:ph type="pic" sz="quarter" idx="16"/>
          </p:nvPr>
        </p:nvSpPr>
        <p:spPr>
          <a:xfrm>
            <a:off x="4862819" y="2752035"/>
            <a:ext cx="7024379" cy="3733460"/>
          </a:xfrm>
        </p:spPr>
        <p:txBody>
          <a:bodyPr/>
          <a:lstStyle>
            <a:lvl1pPr rtl="0">
              <a:defRPr/>
            </a:lvl1pPr>
          </a:lstStyle>
          <a:p>
            <a:r>
              <a:rPr lang="en-US" dirty="0"/>
              <a:t>Click icon to add picture</a:t>
            </a:r>
          </a:p>
        </p:txBody>
      </p:sp>
      <p:sp>
        <p:nvSpPr>
          <p:cNvPr id="21" name="Rectangle 20"/>
          <p:cNvSpPr/>
          <p:nvPr/>
        </p:nvSpPr>
        <p:spPr>
          <a:xfrm>
            <a:off x="-2" y="2752035"/>
            <a:ext cx="3663924" cy="373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22" name="Rectangle 21"/>
          <p:cNvSpPr/>
          <p:nvPr/>
        </p:nvSpPr>
        <p:spPr>
          <a:xfrm>
            <a:off x="11887199" y="2752035"/>
            <a:ext cx="304799" cy="373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23" name="Rectangle 22"/>
          <p:cNvSpPr/>
          <p:nvPr/>
        </p:nvSpPr>
        <p:spPr>
          <a:xfrm>
            <a:off x="3962969" y="2752035"/>
            <a:ext cx="899851" cy="37334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8" name="Title 1"/>
          <p:cNvSpPr>
            <a:spLocks noGrp="1"/>
          </p:cNvSpPr>
          <p:nvPr>
            <p:ph type="title" hasCustomPrompt="1"/>
          </p:nvPr>
        </p:nvSpPr>
        <p:spPr>
          <a:xfrm>
            <a:off x="485098" y="386498"/>
            <a:ext cx="11198901" cy="1362075"/>
          </a:xfrm>
        </p:spPr>
        <p:txBody>
          <a:bodyPr vert="horz" anchor="b" anchorCtr="0">
            <a:noAutofit/>
          </a:bodyPr>
          <a:lstStyle>
            <a:lvl1pPr rtl="0">
              <a:defRPr sz="2800" b="0" cap="none" baseline="0">
                <a:solidFill>
                  <a:schemeClr val="accent1"/>
                </a:solidFill>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
        <p:nvSpPr>
          <p:cNvPr id="9" name="Text Placeholder 2"/>
          <p:cNvSpPr>
            <a:spLocks noGrp="1"/>
          </p:cNvSpPr>
          <p:nvPr>
            <p:ph type="body" idx="1"/>
          </p:nvPr>
        </p:nvSpPr>
        <p:spPr>
          <a:xfrm>
            <a:off x="485098" y="1748573"/>
            <a:ext cx="11198901" cy="861496"/>
          </a:xfrm>
        </p:spPr>
        <p:txBody>
          <a:bodyPr>
            <a:normAutofit/>
          </a:bodyPr>
          <a:lstStyle>
            <a:lvl1pPr marL="0" indent="0" rtl="0">
              <a:buNone/>
              <a:defRPr sz="2600">
                <a:solidFill>
                  <a:schemeClr val="tx1"/>
                </a:solidFill>
                <a:latin typeface="Arial" panose="020B0604020202020204" pitchFamily="34" charset="0"/>
                <a:ea typeface="Roboto Light" panose="02000000000000000000" pitchFamily="2"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Date Placeholder 3"/>
          <p:cNvSpPr>
            <a:spLocks noGrp="1"/>
          </p:cNvSpPr>
          <p:nvPr>
            <p:ph type="dt" sz="half" idx="10"/>
          </p:nvPr>
        </p:nvSpPr>
        <p:spPr bwMode="gray">
          <a:xfrm>
            <a:off x="1097280" y="6621625"/>
            <a:ext cx="1060704" cy="118872"/>
          </a:xfrm>
        </p:spPr>
        <p:txBody>
          <a:bodyPr/>
          <a:lstStyle>
            <a:lvl1pPr algn="l" rtl="0">
              <a:defRPr sz="800">
                <a:solidFill>
                  <a:schemeClr val="tx2"/>
                </a:solidFill>
              </a:defRPr>
            </a:lvl1pPr>
          </a:lstStyle>
          <a:p>
            <a:r>
              <a:rPr lang="en-US" dirty="0"/>
              <a:t>16 August 2022</a:t>
            </a:r>
          </a:p>
        </p:txBody>
      </p:sp>
      <p:sp>
        <p:nvSpPr>
          <p:cNvPr id="11" name="Footer Placeholder 4"/>
          <p:cNvSpPr>
            <a:spLocks noGrp="1"/>
          </p:cNvSpPr>
          <p:nvPr>
            <p:ph type="ftr" sz="quarter" idx="11"/>
          </p:nvPr>
        </p:nvSpPr>
        <p:spPr bwMode="gray">
          <a:xfrm>
            <a:off x="2615184" y="6621625"/>
            <a:ext cx="5212080" cy="118872"/>
          </a:xfrm>
        </p:spPr>
        <p:txBody>
          <a:bodyPr/>
          <a:lstStyle>
            <a:lvl1pPr algn="l" rtl="0">
              <a:defRPr sz="800">
                <a:solidFill>
                  <a:schemeClr val="tx2"/>
                </a:solidFill>
              </a:defRPr>
            </a:lvl1pPr>
          </a:lstStyle>
          <a:p>
            <a:r>
              <a:rPr lang="en-US" dirty="0"/>
              <a:t>Agilent Private - DRAFT - NOT FOR DISTRIBUTION</a:t>
            </a:r>
          </a:p>
        </p:txBody>
      </p:sp>
      <p:sp>
        <p:nvSpPr>
          <p:cNvPr id="12" name="Slide Number Placeholder 5"/>
          <p:cNvSpPr>
            <a:spLocks noGrp="1"/>
          </p:cNvSpPr>
          <p:nvPr>
            <p:ph type="sldNum" sz="quarter" idx="12"/>
          </p:nvPr>
        </p:nvSpPr>
        <p:spPr bwMode="gray">
          <a:xfrm>
            <a:off x="502920" y="6621625"/>
            <a:ext cx="530352" cy="118872"/>
          </a:xfrm>
        </p:spPr>
        <p:txBody>
          <a:bodyPr/>
          <a:lstStyle>
            <a:lvl1pPr rtl="0">
              <a:defRPr sz="800" b="1" i="0">
                <a:solidFill>
                  <a:schemeClr val="tx2"/>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pic>
        <p:nvPicPr>
          <p:cNvPr id="31" name="Picture 3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2" y="6494483"/>
            <a:ext cx="12190476" cy="371429"/>
          </a:xfrm>
          <a:prstGeom prst="rect">
            <a:avLst/>
          </a:prstGeom>
        </p:spPr>
      </p:pic>
    </p:spTree>
    <p:extLst>
      <p:ext uri="{BB962C8B-B14F-4D97-AF65-F5344CB8AC3E}">
        <p14:creationId xmlns:p14="http://schemas.microsoft.com/office/powerpoint/2010/main" val="2347672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Agilent 16:9 Divider 2 Image">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B197A7C-4552-47A7-817E-BCDF278AB1CE}"/>
              </a:ext>
            </a:extLst>
          </p:cNvPr>
          <p:cNvGraphicFramePr>
            <a:graphicFrameLocks noChangeAspect="1"/>
          </p:cNvGraphicFramePr>
          <p:nvPr userDrawn="1">
            <p:custDataLst>
              <p:tags r:id="rId1"/>
            </p:custDataLst>
            <p:extLst>
              <p:ext uri="{D42A27DB-BD31-4B8C-83A1-F6EECF244321}">
                <p14:modId xmlns:p14="http://schemas.microsoft.com/office/powerpoint/2010/main" val="36361262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8" name="Object 7" hidden="1">
                        <a:extLst>
                          <a:ext uri="{FF2B5EF4-FFF2-40B4-BE49-F238E27FC236}">
                            <a16:creationId xmlns:a16="http://schemas.microsoft.com/office/drawing/2014/main" id="{CB197A7C-4552-47A7-817E-BCDF278AB1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6" name="Picture Placeholder 2"/>
          <p:cNvSpPr>
            <a:spLocks noGrp="1"/>
          </p:cNvSpPr>
          <p:nvPr>
            <p:ph type="pic" sz="quarter" idx="17"/>
          </p:nvPr>
        </p:nvSpPr>
        <p:spPr>
          <a:xfrm>
            <a:off x="-1" y="2752035"/>
            <a:ext cx="3663924" cy="3733460"/>
          </a:xfrm>
        </p:spPr>
        <p:txBody>
          <a:bodyPr/>
          <a:lstStyle>
            <a:lvl1pPr rtl="0">
              <a:defRPr/>
            </a:lvl1pPr>
          </a:lstStyle>
          <a:p>
            <a:r>
              <a:rPr lang="en-US" dirty="0"/>
              <a:t>Click icon to add picture</a:t>
            </a:r>
          </a:p>
        </p:txBody>
      </p:sp>
      <p:sp>
        <p:nvSpPr>
          <p:cNvPr id="2" name="Title 1"/>
          <p:cNvSpPr>
            <a:spLocks noGrp="1"/>
          </p:cNvSpPr>
          <p:nvPr>
            <p:ph type="title" hasCustomPrompt="1"/>
          </p:nvPr>
        </p:nvSpPr>
        <p:spPr>
          <a:xfrm>
            <a:off x="485098" y="386498"/>
            <a:ext cx="11198901" cy="1362075"/>
          </a:xfrm>
        </p:spPr>
        <p:txBody>
          <a:bodyPr vert="horz" anchor="b" anchorCtr="0">
            <a:noAutofit/>
          </a:bodyPr>
          <a:lstStyle>
            <a:lvl1pPr rtl="0">
              <a:defRPr sz="2800" b="0" cap="none" baseline="0">
                <a:solidFill>
                  <a:schemeClr val="accent1"/>
                </a:solidFill>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85098" y="1748573"/>
            <a:ext cx="11198901" cy="861496"/>
          </a:xfrm>
        </p:spPr>
        <p:txBody>
          <a:bodyPr>
            <a:normAutofit/>
          </a:bodyPr>
          <a:lstStyle>
            <a:lvl1pPr marL="0" indent="0" rtl="0">
              <a:buNone/>
              <a:defRPr sz="2600">
                <a:solidFill>
                  <a:schemeClr val="tx1"/>
                </a:solidFill>
                <a:latin typeface="Arial" panose="020B0604020202020204" pitchFamily="34" charset="0"/>
                <a:ea typeface="Roboto Light" panose="02000000000000000000" pitchFamily="2"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gray">
          <a:xfrm>
            <a:off x="1097280" y="6621625"/>
            <a:ext cx="1060704" cy="118872"/>
          </a:xfrm>
        </p:spPr>
        <p:txBody>
          <a:bodyPr/>
          <a:lstStyle>
            <a:lvl1pPr algn="l" rtl="0">
              <a:defRPr sz="800">
                <a:solidFill>
                  <a:schemeClr val="tx2"/>
                </a:solidFill>
              </a:defRPr>
            </a:lvl1pPr>
          </a:lstStyle>
          <a:p>
            <a:r>
              <a:rPr lang="en-US" dirty="0"/>
              <a:t>16 August 2022</a:t>
            </a:r>
          </a:p>
        </p:txBody>
      </p:sp>
      <p:sp>
        <p:nvSpPr>
          <p:cNvPr id="5" name="Footer Placeholder 4"/>
          <p:cNvSpPr>
            <a:spLocks noGrp="1"/>
          </p:cNvSpPr>
          <p:nvPr>
            <p:ph type="ftr" sz="quarter" idx="11"/>
          </p:nvPr>
        </p:nvSpPr>
        <p:spPr bwMode="gray">
          <a:xfrm>
            <a:off x="2615184" y="6621625"/>
            <a:ext cx="5212080" cy="118872"/>
          </a:xfrm>
        </p:spPr>
        <p:txBody>
          <a:bodyPr/>
          <a:lstStyle>
            <a:lvl1pPr algn="l" rtl="0">
              <a:defRPr sz="800">
                <a:solidFill>
                  <a:schemeClr val="tx2"/>
                </a:solidFill>
              </a:defRPr>
            </a:lvl1pPr>
          </a:lstStyle>
          <a:p>
            <a:r>
              <a:rPr lang="en-US" dirty="0"/>
              <a:t>Agilent Private - DRAFT - NOT FOR DISTRIBUTION</a:t>
            </a:r>
          </a:p>
        </p:txBody>
      </p:sp>
      <p:sp>
        <p:nvSpPr>
          <p:cNvPr id="6" name="Slide Number Placeholder 5"/>
          <p:cNvSpPr>
            <a:spLocks noGrp="1"/>
          </p:cNvSpPr>
          <p:nvPr>
            <p:ph type="sldNum" sz="quarter" idx="12"/>
          </p:nvPr>
        </p:nvSpPr>
        <p:spPr bwMode="gray">
          <a:xfrm>
            <a:off x="502920" y="6621625"/>
            <a:ext cx="530352" cy="118872"/>
          </a:xfrm>
        </p:spPr>
        <p:txBody>
          <a:bodyPr/>
          <a:lstStyle>
            <a:lvl1pPr rtl="0">
              <a:defRPr sz="800" b="1" i="0">
                <a:solidFill>
                  <a:schemeClr val="tx2"/>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sp>
        <p:nvSpPr>
          <p:cNvPr id="21" name="Picture Placeholder 2"/>
          <p:cNvSpPr>
            <a:spLocks noGrp="1"/>
          </p:cNvSpPr>
          <p:nvPr>
            <p:ph type="pic" sz="quarter" idx="16"/>
          </p:nvPr>
        </p:nvSpPr>
        <p:spPr>
          <a:xfrm>
            <a:off x="4862819" y="2752035"/>
            <a:ext cx="7024379" cy="3733460"/>
          </a:xfrm>
        </p:spPr>
        <p:txBody>
          <a:bodyPr/>
          <a:lstStyle>
            <a:lvl1pPr rtl="0">
              <a:defRPr/>
            </a:lvl1pPr>
          </a:lstStyle>
          <a:p>
            <a:r>
              <a:rPr lang="en-US" dirty="0"/>
              <a:t>Click icon to add picture</a:t>
            </a:r>
          </a:p>
        </p:txBody>
      </p:sp>
      <p:sp>
        <p:nvSpPr>
          <p:cNvPr id="24" name="Rectangle 23"/>
          <p:cNvSpPr/>
          <p:nvPr/>
        </p:nvSpPr>
        <p:spPr>
          <a:xfrm>
            <a:off x="11887199" y="2752035"/>
            <a:ext cx="304799" cy="3733460"/>
          </a:xfrm>
          <a:prstGeom prst="rect">
            <a:avLst/>
          </a:prstGeom>
          <a:solidFill>
            <a:srgbClr val="0085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25" name="Rectangle 24"/>
          <p:cNvSpPr/>
          <p:nvPr/>
        </p:nvSpPr>
        <p:spPr>
          <a:xfrm>
            <a:off x="3962969" y="2752035"/>
            <a:ext cx="899851" cy="373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14" name="Rectangle 13"/>
          <p:cNvSpPr/>
          <p:nvPr/>
        </p:nvSpPr>
        <p:spPr>
          <a:xfrm>
            <a:off x="3658171" y="2752035"/>
            <a:ext cx="304797" cy="373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pic>
        <p:nvPicPr>
          <p:cNvPr id="30" name="Picture 2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2" y="6494483"/>
            <a:ext cx="12190476" cy="371429"/>
          </a:xfrm>
          <a:prstGeom prst="rect">
            <a:avLst/>
          </a:prstGeom>
        </p:spPr>
      </p:pic>
    </p:spTree>
    <p:extLst>
      <p:ext uri="{BB962C8B-B14F-4D97-AF65-F5344CB8AC3E}">
        <p14:creationId xmlns:p14="http://schemas.microsoft.com/office/powerpoint/2010/main" val="3876854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Agilent 16:9 Divider Alt">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8AE77A2-AAB6-4BC0-8A34-B5FCAA29691B}"/>
              </a:ext>
            </a:extLst>
          </p:cNvPr>
          <p:cNvGraphicFramePr>
            <a:graphicFrameLocks noChangeAspect="1"/>
          </p:cNvGraphicFramePr>
          <p:nvPr userDrawn="1">
            <p:custDataLst>
              <p:tags r:id="rId1"/>
            </p:custDataLst>
            <p:extLst>
              <p:ext uri="{D42A27DB-BD31-4B8C-83A1-F6EECF244321}">
                <p14:modId xmlns:p14="http://schemas.microsoft.com/office/powerpoint/2010/main" val="10882578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8" name="Object 7" hidden="1">
                        <a:extLst>
                          <a:ext uri="{FF2B5EF4-FFF2-40B4-BE49-F238E27FC236}">
                            <a16:creationId xmlns:a16="http://schemas.microsoft.com/office/drawing/2014/main" id="{28AE77A2-AAB6-4BC0-8A34-B5FCAA29691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p:cNvSpPr/>
          <p:nvPr/>
        </p:nvSpPr>
        <p:spPr>
          <a:xfrm>
            <a:off x="8540409" y="2752035"/>
            <a:ext cx="603503" cy="373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18" name="Rectangle 17"/>
          <p:cNvSpPr/>
          <p:nvPr/>
        </p:nvSpPr>
        <p:spPr>
          <a:xfrm>
            <a:off x="10668000" y="2752035"/>
            <a:ext cx="1524000" cy="373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17" name="Rectangle 16"/>
          <p:cNvSpPr/>
          <p:nvPr/>
        </p:nvSpPr>
        <p:spPr>
          <a:xfrm>
            <a:off x="300347" y="2752035"/>
            <a:ext cx="8240061" cy="373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2" name="Title 1"/>
          <p:cNvSpPr>
            <a:spLocks noGrp="1"/>
          </p:cNvSpPr>
          <p:nvPr>
            <p:ph type="title" hasCustomPrompt="1"/>
          </p:nvPr>
        </p:nvSpPr>
        <p:spPr>
          <a:xfrm>
            <a:off x="485098" y="386498"/>
            <a:ext cx="11198901" cy="1362075"/>
          </a:xfrm>
        </p:spPr>
        <p:txBody>
          <a:bodyPr vert="horz" anchor="b" anchorCtr="0">
            <a:noAutofit/>
          </a:bodyPr>
          <a:lstStyle>
            <a:lvl1pPr rtl="0">
              <a:defRPr sz="2800" b="0" cap="none" baseline="0">
                <a:solidFill>
                  <a:schemeClr val="accent1"/>
                </a:solidFill>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85098" y="1748574"/>
            <a:ext cx="11198901" cy="861496"/>
          </a:xfrm>
        </p:spPr>
        <p:txBody>
          <a:bodyPr>
            <a:normAutofit/>
          </a:bodyPr>
          <a:lstStyle>
            <a:lvl1pPr marL="0" indent="0" rtl="0">
              <a:buNone/>
              <a:defRPr sz="2600">
                <a:solidFill>
                  <a:schemeClr val="tx1"/>
                </a:solidFill>
                <a:latin typeface="Arial" panose="020B0604020202020204" pitchFamily="34" charset="0"/>
                <a:ea typeface="Roboto Light" panose="02000000000000000000" pitchFamily="2"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gray">
          <a:xfrm>
            <a:off x="1097280" y="6621625"/>
            <a:ext cx="1060704" cy="118872"/>
          </a:xfrm>
        </p:spPr>
        <p:txBody>
          <a:bodyPr/>
          <a:lstStyle>
            <a:lvl1pPr algn="l" rtl="0">
              <a:defRPr sz="800">
                <a:solidFill>
                  <a:schemeClr val="tx2"/>
                </a:solidFill>
              </a:defRPr>
            </a:lvl1pPr>
          </a:lstStyle>
          <a:p>
            <a:r>
              <a:rPr lang="en-US" dirty="0"/>
              <a:t>16 August 2022</a:t>
            </a:r>
          </a:p>
        </p:txBody>
      </p:sp>
      <p:sp>
        <p:nvSpPr>
          <p:cNvPr id="5" name="Footer Placeholder 4"/>
          <p:cNvSpPr>
            <a:spLocks noGrp="1"/>
          </p:cNvSpPr>
          <p:nvPr>
            <p:ph type="ftr" sz="quarter" idx="11"/>
          </p:nvPr>
        </p:nvSpPr>
        <p:spPr bwMode="gray">
          <a:xfrm>
            <a:off x="2615184" y="6621625"/>
            <a:ext cx="5212080" cy="118872"/>
          </a:xfrm>
        </p:spPr>
        <p:txBody>
          <a:bodyPr/>
          <a:lstStyle>
            <a:lvl1pPr algn="l" rtl="0">
              <a:defRPr sz="800">
                <a:solidFill>
                  <a:schemeClr val="tx2"/>
                </a:solidFill>
              </a:defRPr>
            </a:lvl1pPr>
          </a:lstStyle>
          <a:p>
            <a:r>
              <a:rPr lang="en-US" dirty="0"/>
              <a:t>Agilent Private - DRAFT - NOT FOR DISTRIBUTION</a:t>
            </a:r>
          </a:p>
        </p:txBody>
      </p:sp>
      <p:sp>
        <p:nvSpPr>
          <p:cNvPr id="6" name="Slide Number Placeholder 5"/>
          <p:cNvSpPr>
            <a:spLocks noGrp="1"/>
          </p:cNvSpPr>
          <p:nvPr>
            <p:ph type="sldNum" sz="quarter" idx="12"/>
          </p:nvPr>
        </p:nvSpPr>
        <p:spPr bwMode="gray">
          <a:xfrm>
            <a:off x="502920" y="6621625"/>
            <a:ext cx="530352" cy="118872"/>
          </a:xfrm>
        </p:spPr>
        <p:txBody>
          <a:bodyPr/>
          <a:lstStyle>
            <a:lvl1pPr rtl="0">
              <a:defRPr sz="800" b="1" i="0">
                <a:solidFill>
                  <a:schemeClr val="tx2"/>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sp>
        <p:nvSpPr>
          <p:cNvPr id="20" name="Rectangle 19"/>
          <p:cNvSpPr/>
          <p:nvPr/>
        </p:nvSpPr>
        <p:spPr>
          <a:xfrm>
            <a:off x="9143913" y="2752035"/>
            <a:ext cx="1524087" cy="37334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14" name="Rectangle 13"/>
          <p:cNvSpPr/>
          <p:nvPr/>
        </p:nvSpPr>
        <p:spPr>
          <a:xfrm>
            <a:off x="-2" y="2752035"/>
            <a:ext cx="300349" cy="3733460"/>
          </a:xfrm>
          <a:prstGeom prst="rect">
            <a:avLst/>
          </a:prstGeom>
          <a:solidFill>
            <a:srgbClr val="00A9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pic>
        <p:nvPicPr>
          <p:cNvPr id="28" name="Picture 2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2" y="6494483"/>
            <a:ext cx="12190476" cy="371429"/>
          </a:xfrm>
          <a:prstGeom prst="rect">
            <a:avLst/>
          </a:prstGeom>
        </p:spPr>
      </p:pic>
    </p:spTree>
    <p:extLst>
      <p:ext uri="{BB962C8B-B14F-4D97-AF65-F5344CB8AC3E}">
        <p14:creationId xmlns:p14="http://schemas.microsoft.com/office/powerpoint/2010/main" val="7701305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Agilent 16:9 Divider Alt Im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99EDC6F-D2D7-464F-9A3C-8238CDD48104}"/>
              </a:ext>
            </a:extLst>
          </p:cNvPr>
          <p:cNvGraphicFramePr>
            <a:graphicFrameLocks noChangeAspect="1"/>
          </p:cNvGraphicFramePr>
          <p:nvPr userDrawn="1">
            <p:custDataLst>
              <p:tags r:id="rId1"/>
            </p:custDataLst>
            <p:extLst>
              <p:ext uri="{D42A27DB-BD31-4B8C-83A1-F6EECF244321}">
                <p14:modId xmlns:p14="http://schemas.microsoft.com/office/powerpoint/2010/main" val="3989457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Object 2" hidden="1">
                        <a:extLst>
                          <a:ext uri="{FF2B5EF4-FFF2-40B4-BE49-F238E27FC236}">
                            <a16:creationId xmlns:a16="http://schemas.microsoft.com/office/drawing/2014/main" id="{F99EDC6F-D2D7-464F-9A3C-8238CDD481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0" name="Rectangle 19"/>
          <p:cNvSpPr/>
          <p:nvPr/>
        </p:nvSpPr>
        <p:spPr>
          <a:xfrm>
            <a:off x="8540409" y="2752035"/>
            <a:ext cx="603503" cy="373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28" name="Picture Placeholder 2"/>
          <p:cNvSpPr>
            <a:spLocks noGrp="1"/>
          </p:cNvSpPr>
          <p:nvPr>
            <p:ph type="pic" sz="quarter" idx="16"/>
          </p:nvPr>
        </p:nvSpPr>
        <p:spPr>
          <a:xfrm>
            <a:off x="300347" y="2752035"/>
            <a:ext cx="8240061" cy="3733460"/>
          </a:xfrm>
        </p:spPr>
        <p:txBody>
          <a:bodyPr/>
          <a:lstStyle>
            <a:lvl1pPr rtl="0">
              <a:defRPr/>
            </a:lvl1pPr>
          </a:lstStyle>
          <a:p>
            <a:r>
              <a:rPr lang="en-US" dirty="0"/>
              <a:t>Click icon to add picture</a:t>
            </a:r>
          </a:p>
        </p:txBody>
      </p:sp>
      <p:sp>
        <p:nvSpPr>
          <p:cNvPr id="13" name="Title 1"/>
          <p:cNvSpPr>
            <a:spLocks noGrp="1"/>
          </p:cNvSpPr>
          <p:nvPr>
            <p:ph type="title" hasCustomPrompt="1"/>
          </p:nvPr>
        </p:nvSpPr>
        <p:spPr>
          <a:xfrm>
            <a:off x="485098" y="386498"/>
            <a:ext cx="11198901" cy="1362075"/>
          </a:xfrm>
        </p:spPr>
        <p:txBody>
          <a:bodyPr vert="horz" anchor="b" anchorCtr="0">
            <a:noAutofit/>
          </a:bodyPr>
          <a:lstStyle>
            <a:lvl1pPr rtl="0">
              <a:defRPr sz="2800" b="0" cap="none" baseline="0">
                <a:solidFill>
                  <a:schemeClr val="accent1"/>
                </a:solidFill>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
        <p:nvSpPr>
          <p:cNvPr id="14" name="Text Placeholder 2"/>
          <p:cNvSpPr>
            <a:spLocks noGrp="1"/>
          </p:cNvSpPr>
          <p:nvPr>
            <p:ph type="body" idx="1"/>
          </p:nvPr>
        </p:nvSpPr>
        <p:spPr>
          <a:xfrm>
            <a:off x="485098" y="1748574"/>
            <a:ext cx="11198901" cy="861496"/>
          </a:xfrm>
        </p:spPr>
        <p:txBody>
          <a:bodyPr>
            <a:normAutofit/>
          </a:bodyPr>
          <a:lstStyle>
            <a:lvl1pPr marL="0" indent="0" rtl="0">
              <a:buNone/>
              <a:defRPr sz="2600">
                <a:solidFill>
                  <a:schemeClr val="tx1"/>
                </a:solidFill>
                <a:latin typeface="Arial" panose="020B0604020202020204" pitchFamily="34" charset="0"/>
                <a:ea typeface="Roboto Light" panose="02000000000000000000" pitchFamily="2"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5" name="Date Placeholder 3"/>
          <p:cNvSpPr>
            <a:spLocks noGrp="1"/>
          </p:cNvSpPr>
          <p:nvPr>
            <p:ph type="dt" sz="half" idx="10"/>
          </p:nvPr>
        </p:nvSpPr>
        <p:spPr bwMode="gray">
          <a:xfrm>
            <a:off x="1097280" y="6621625"/>
            <a:ext cx="1060704" cy="118872"/>
          </a:xfrm>
        </p:spPr>
        <p:txBody>
          <a:bodyPr/>
          <a:lstStyle>
            <a:lvl1pPr algn="l" rtl="0">
              <a:defRPr sz="800">
                <a:solidFill>
                  <a:schemeClr val="tx2"/>
                </a:solidFill>
              </a:defRPr>
            </a:lvl1pPr>
          </a:lstStyle>
          <a:p>
            <a:r>
              <a:rPr lang="en-US" dirty="0"/>
              <a:t>16 August 2022</a:t>
            </a:r>
          </a:p>
        </p:txBody>
      </p:sp>
      <p:sp>
        <p:nvSpPr>
          <p:cNvPr id="16" name="Footer Placeholder 4"/>
          <p:cNvSpPr>
            <a:spLocks noGrp="1"/>
          </p:cNvSpPr>
          <p:nvPr>
            <p:ph type="ftr" sz="quarter" idx="11"/>
          </p:nvPr>
        </p:nvSpPr>
        <p:spPr bwMode="gray">
          <a:xfrm>
            <a:off x="2615184" y="6621625"/>
            <a:ext cx="5212080" cy="118872"/>
          </a:xfrm>
        </p:spPr>
        <p:txBody>
          <a:bodyPr/>
          <a:lstStyle>
            <a:lvl1pPr algn="l" rtl="0">
              <a:defRPr sz="800">
                <a:solidFill>
                  <a:schemeClr val="tx2"/>
                </a:solidFill>
              </a:defRPr>
            </a:lvl1pPr>
          </a:lstStyle>
          <a:p>
            <a:r>
              <a:rPr lang="en-US" dirty="0"/>
              <a:t>Agilent Private - DRAFT - NOT FOR DISTRIBUTION</a:t>
            </a:r>
          </a:p>
        </p:txBody>
      </p:sp>
      <p:sp>
        <p:nvSpPr>
          <p:cNvPr id="17" name="Slide Number Placeholder 5"/>
          <p:cNvSpPr>
            <a:spLocks noGrp="1"/>
          </p:cNvSpPr>
          <p:nvPr>
            <p:ph type="sldNum" sz="quarter" idx="12"/>
          </p:nvPr>
        </p:nvSpPr>
        <p:spPr bwMode="gray">
          <a:xfrm>
            <a:off x="502920" y="6621625"/>
            <a:ext cx="530352" cy="118872"/>
          </a:xfrm>
        </p:spPr>
        <p:txBody>
          <a:bodyPr/>
          <a:lstStyle>
            <a:lvl1pPr rtl="0">
              <a:defRPr sz="800" b="1" i="0">
                <a:solidFill>
                  <a:schemeClr val="tx2"/>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sp>
        <p:nvSpPr>
          <p:cNvPr id="23" name="Rectangle 22"/>
          <p:cNvSpPr/>
          <p:nvPr/>
        </p:nvSpPr>
        <p:spPr>
          <a:xfrm>
            <a:off x="10668000" y="2752035"/>
            <a:ext cx="1524000" cy="373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25" name="Rectangle 24"/>
          <p:cNvSpPr/>
          <p:nvPr/>
        </p:nvSpPr>
        <p:spPr>
          <a:xfrm>
            <a:off x="9143913" y="2752035"/>
            <a:ext cx="1524087" cy="37334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27" name="Rectangle 26"/>
          <p:cNvSpPr/>
          <p:nvPr/>
        </p:nvSpPr>
        <p:spPr>
          <a:xfrm>
            <a:off x="-2" y="2752035"/>
            <a:ext cx="300349" cy="3733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2" y="6494483"/>
            <a:ext cx="12190476" cy="371429"/>
          </a:xfrm>
          <a:prstGeom prst="rect">
            <a:avLst/>
          </a:prstGeom>
        </p:spPr>
      </p:pic>
    </p:spTree>
    <p:extLst>
      <p:ext uri="{BB962C8B-B14F-4D97-AF65-F5344CB8AC3E}">
        <p14:creationId xmlns:p14="http://schemas.microsoft.com/office/powerpoint/2010/main" val="16317029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ilent 16:9 2-Col">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F6862E82-2BA4-4C5C-8A92-DD5BF48823CC}"/>
              </a:ext>
            </a:extLst>
          </p:cNvPr>
          <p:cNvGraphicFramePr>
            <a:graphicFrameLocks noChangeAspect="1"/>
          </p:cNvGraphicFramePr>
          <p:nvPr userDrawn="1">
            <p:custDataLst>
              <p:tags r:id="rId1"/>
            </p:custDataLst>
            <p:extLst>
              <p:ext uri="{D42A27DB-BD31-4B8C-83A1-F6EECF244321}">
                <p14:modId xmlns:p14="http://schemas.microsoft.com/office/powerpoint/2010/main" val="38486928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9" name="Object 8" hidden="1">
                        <a:extLst>
                          <a:ext uri="{FF2B5EF4-FFF2-40B4-BE49-F238E27FC236}">
                            <a16:creationId xmlns:a16="http://schemas.microsoft.com/office/drawing/2014/main" id="{F6862E82-2BA4-4C5C-8A92-DD5BF48823C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sz="half" idx="1"/>
          </p:nvPr>
        </p:nvSpPr>
        <p:spPr>
          <a:xfrm>
            <a:off x="502920" y="1287522"/>
            <a:ext cx="5493389" cy="4887306"/>
          </a:xfrm>
        </p:spPr>
        <p:txBody>
          <a:bodyPr/>
          <a:lstStyle>
            <a:lvl1pPr rtl="0">
              <a:defRPr sz="2100">
                <a:latin typeface="Arial" panose="020B0604020202020204" pitchFamily="34" charset="0"/>
              </a:defRPr>
            </a:lvl1pPr>
            <a:lvl2pPr rtl="0">
              <a:defRPr sz="1900">
                <a:latin typeface="Arial" panose="020B0604020202020204" pitchFamily="34" charset="0"/>
              </a:defRPr>
            </a:lvl2pPr>
            <a:lvl3pPr marL="457200" indent="-230188" rtl="0">
              <a:defRPr sz="1700">
                <a:latin typeface="Arial" panose="020B0604020202020204" pitchFamily="34" charset="0"/>
              </a:defRPr>
            </a:lvl3pPr>
            <a:lvl4pPr rtl="0">
              <a:defRPr sz="1700">
                <a:latin typeface="Arial" panose="020B0604020202020204" pitchFamily="34" charset="0"/>
              </a:defRPr>
            </a:lvl4pPr>
            <a:lvl5pPr rtl="0">
              <a:defRPr sz="150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9861" y="1287522"/>
            <a:ext cx="5491655" cy="4887306"/>
          </a:xfrm>
        </p:spPr>
        <p:txBody>
          <a:bodyPr/>
          <a:lstStyle>
            <a:lvl1pPr rtl="0">
              <a:defRPr sz="2100">
                <a:latin typeface="Arial" panose="020B0604020202020204" pitchFamily="34" charset="0"/>
              </a:defRPr>
            </a:lvl1pPr>
            <a:lvl2pPr rtl="0">
              <a:defRPr sz="1900">
                <a:latin typeface="Arial" panose="020B0604020202020204" pitchFamily="34" charset="0"/>
              </a:defRPr>
            </a:lvl2pPr>
            <a:lvl3pPr rtl="0">
              <a:defRPr sz="1700">
                <a:latin typeface="Arial" panose="020B0604020202020204" pitchFamily="34" charset="0"/>
              </a:defRPr>
            </a:lvl3pPr>
            <a:lvl4pPr rtl="0">
              <a:defRPr sz="1700">
                <a:latin typeface="Arial" panose="020B0604020202020204" pitchFamily="34" charset="0"/>
              </a:defRPr>
            </a:lvl4pPr>
            <a:lvl5pPr rtl="0">
              <a:defRPr sz="150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rtl="0">
              <a:defRPr/>
            </a:lvl1pPr>
          </a:lstStyle>
          <a:p>
            <a:r>
              <a:rPr lang="en-US" dirty="0"/>
              <a:t>16 August 2022</a:t>
            </a:r>
          </a:p>
        </p:txBody>
      </p:sp>
      <p:sp>
        <p:nvSpPr>
          <p:cNvPr id="6" name="Footer Placeholder 5"/>
          <p:cNvSpPr>
            <a:spLocks noGrp="1"/>
          </p:cNvSpPr>
          <p:nvPr>
            <p:ph type="ftr" sz="quarter" idx="11"/>
          </p:nvPr>
        </p:nvSpPr>
        <p:spPr/>
        <p:txBody>
          <a:bodyPr/>
          <a:lstStyle>
            <a:lvl1pPr rtl="0">
              <a:defRPr/>
            </a:lvl1pPr>
          </a:lstStyle>
          <a:p>
            <a:r>
              <a:rPr lang="en-US" dirty="0"/>
              <a:t>Agilent Private - DRAFT - NOT FOR DISTRIBUTION</a:t>
            </a:r>
          </a:p>
        </p:txBody>
      </p:sp>
      <p:sp>
        <p:nvSpPr>
          <p:cNvPr id="7" name="Slide Number Placeholder 6"/>
          <p:cNvSpPr>
            <a:spLocks noGrp="1"/>
          </p:cNvSpPr>
          <p:nvPr>
            <p:ph type="sldNum" sz="quarter" idx="12"/>
          </p:nvPr>
        </p:nvSpPr>
        <p:spPr/>
        <p:txBody>
          <a:bodyPr/>
          <a:lstStyle>
            <a:lvl1pPr rtl="0">
              <a:defRPr/>
            </a:lvl1pPr>
          </a:lstStyle>
          <a:p>
            <a:fld id="{CBD803B2-A378-42BD-B5EC-F7748F169FE0}" type="slidenum">
              <a:rPr lang="da-DK" smtClean="0"/>
              <a:pPr/>
              <a:t>‹#›</a:t>
            </a:fld>
            <a:endParaRPr lang="da-DK" dirty="0"/>
          </a:p>
        </p:txBody>
      </p:sp>
      <p:sp>
        <p:nvSpPr>
          <p:cNvPr id="8" name="Title 1"/>
          <p:cNvSpPr>
            <a:spLocks noGrp="1"/>
          </p:cNvSpPr>
          <p:nvPr>
            <p:ph type="title" hasCustomPrompt="1"/>
          </p:nvPr>
        </p:nvSpPr>
        <p:spPr>
          <a:xfrm>
            <a:off x="502919" y="246887"/>
            <a:ext cx="11198597" cy="926767"/>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1838377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ilent 16:9 2-Col Left Only">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F6862E82-2BA4-4C5C-8A92-DD5BF48823CC}"/>
              </a:ext>
            </a:extLst>
          </p:cNvPr>
          <p:cNvGraphicFramePr>
            <a:graphicFrameLocks noChangeAspect="1"/>
          </p:cNvGraphicFramePr>
          <p:nvPr userDrawn="1">
            <p:custDataLst>
              <p:tags r:id="rId1"/>
            </p:custDataLst>
            <p:extLst>
              <p:ext uri="{D42A27DB-BD31-4B8C-83A1-F6EECF244321}">
                <p14:modId xmlns:p14="http://schemas.microsoft.com/office/powerpoint/2010/main" val="38486928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9" name="Object 8" hidden="1">
                        <a:extLst>
                          <a:ext uri="{FF2B5EF4-FFF2-40B4-BE49-F238E27FC236}">
                            <a16:creationId xmlns:a16="http://schemas.microsoft.com/office/drawing/2014/main" id="{F6862E82-2BA4-4C5C-8A92-DD5BF48823C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sz="half" idx="1"/>
          </p:nvPr>
        </p:nvSpPr>
        <p:spPr>
          <a:xfrm>
            <a:off x="502920" y="1287522"/>
            <a:ext cx="5493389" cy="4887306"/>
          </a:xfrm>
        </p:spPr>
        <p:txBody>
          <a:bodyPr>
            <a:noAutofit/>
          </a:bodyPr>
          <a:lstStyle>
            <a:lvl1pPr rtl="0">
              <a:defRPr sz="1400">
                <a:latin typeface="Arial" panose="020B0604020202020204" pitchFamily="34" charset="0"/>
              </a:defRPr>
            </a:lvl1pPr>
            <a:lvl2pPr marL="458788" indent="-225425" rtl="0">
              <a:buFont typeface="System Font Regular"/>
              <a:buChar char="–"/>
              <a:tabLst/>
              <a:defRPr sz="1200">
                <a:latin typeface="Arial" panose="020B0604020202020204" pitchFamily="34" charset="0"/>
              </a:defRPr>
            </a:lvl2pPr>
            <a:lvl3pPr marL="635000" indent="-176213" rtl="0">
              <a:buFont typeface="Arial" panose="020B0604020202020204" pitchFamily="34" charset="0"/>
              <a:buChar char="•"/>
              <a:tabLst/>
              <a:defRPr sz="1200">
                <a:latin typeface="Arial" panose="020B0604020202020204" pitchFamily="34" charset="0"/>
              </a:defRPr>
            </a:lvl3pPr>
            <a:lvl4pPr marL="858838" indent="-166688" rtl="0">
              <a:buFont typeface="System Font Regular"/>
              <a:buChar char="–"/>
              <a:tabLst/>
              <a:defRPr sz="1200">
                <a:latin typeface="Arial" panose="020B0604020202020204" pitchFamily="34" charset="0"/>
              </a:defRPr>
            </a:lvl4pPr>
            <a:lvl5pPr rtl="0">
              <a:defRPr sz="110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rtl="0">
              <a:defRPr/>
            </a:lvl1pPr>
          </a:lstStyle>
          <a:p>
            <a:r>
              <a:rPr lang="en-US" dirty="0"/>
              <a:t>16 August 2022</a:t>
            </a:r>
          </a:p>
        </p:txBody>
      </p:sp>
      <p:sp>
        <p:nvSpPr>
          <p:cNvPr id="6" name="Footer Placeholder 5"/>
          <p:cNvSpPr>
            <a:spLocks noGrp="1"/>
          </p:cNvSpPr>
          <p:nvPr>
            <p:ph type="ftr" sz="quarter" idx="11"/>
          </p:nvPr>
        </p:nvSpPr>
        <p:spPr/>
        <p:txBody>
          <a:bodyPr/>
          <a:lstStyle>
            <a:lvl1pPr rtl="0">
              <a:defRPr/>
            </a:lvl1pPr>
          </a:lstStyle>
          <a:p>
            <a:r>
              <a:rPr lang="en-US" dirty="0"/>
              <a:t>Agilent Private - DRAFT - NOT FOR DISTRIBUTION</a:t>
            </a:r>
          </a:p>
        </p:txBody>
      </p:sp>
      <p:sp>
        <p:nvSpPr>
          <p:cNvPr id="7" name="Slide Number Placeholder 6"/>
          <p:cNvSpPr>
            <a:spLocks noGrp="1"/>
          </p:cNvSpPr>
          <p:nvPr>
            <p:ph type="sldNum" sz="quarter" idx="12"/>
          </p:nvPr>
        </p:nvSpPr>
        <p:spPr/>
        <p:txBody>
          <a:bodyPr/>
          <a:lstStyle>
            <a:lvl1pPr rtl="0">
              <a:defRPr/>
            </a:lvl1pPr>
          </a:lstStyle>
          <a:p>
            <a:fld id="{CBD803B2-A378-42BD-B5EC-F7748F169FE0}" type="slidenum">
              <a:rPr lang="da-DK" smtClean="0"/>
              <a:pPr/>
              <a:t>‹#›</a:t>
            </a:fld>
            <a:endParaRPr lang="da-DK" dirty="0"/>
          </a:p>
        </p:txBody>
      </p:sp>
      <p:sp>
        <p:nvSpPr>
          <p:cNvPr id="8" name="Title 1"/>
          <p:cNvSpPr>
            <a:spLocks noGrp="1"/>
          </p:cNvSpPr>
          <p:nvPr>
            <p:ph type="title" hasCustomPrompt="1"/>
          </p:nvPr>
        </p:nvSpPr>
        <p:spPr>
          <a:xfrm>
            <a:off x="502919" y="246887"/>
            <a:ext cx="11198597" cy="926767"/>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426930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ilent 16:9 2-Col Sub">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4BB4876-1A88-4F80-A769-86A0F4A25148}"/>
              </a:ext>
            </a:extLst>
          </p:cNvPr>
          <p:cNvGraphicFramePr>
            <a:graphicFrameLocks noChangeAspect="1"/>
          </p:cNvGraphicFramePr>
          <p:nvPr userDrawn="1">
            <p:custDataLst>
              <p:tags r:id="rId1"/>
            </p:custDataLst>
            <p:extLst>
              <p:ext uri="{D42A27DB-BD31-4B8C-83A1-F6EECF244321}">
                <p14:modId xmlns:p14="http://schemas.microsoft.com/office/powerpoint/2010/main" val="3307108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10" name="Object 9" hidden="1">
                        <a:extLst>
                          <a:ext uri="{FF2B5EF4-FFF2-40B4-BE49-F238E27FC236}">
                            <a16:creationId xmlns:a16="http://schemas.microsoft.com/office/drawing/2014/main" id="{64BB4876-1A88-4F80-A769-86A0F4A251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sz="half" idx="1"/>
          </p:nvPr>
        </p:nvSpPr>
        <p:spPr>
          <a:xfrm>
            <a:off x="502920" y="1287522"/>
            <a:ext cx="5493389" cy="4887306"/>
          </a:xfrm>
        </p:spPr>
        <p:txBody>
          <a:bodyPr/>
          <a:lstStyle>
            <a:lvl1pPr rtl="0">
              <a:defRPr sz="2100">
                <a:latin typeface="Arial" panose="020B0604020202020204" pitchFamily="34" charset="0"/>
              </a:defRPr>
            </a:lvl1pPr>
            <a:lvl2pPr rtl="0">
              <a:defRPr sz="1900">
                <a:latin typeface="Arial" panose="020B0604020202020204" pitchFamily="34" charset="0"/>
              </a:defRPr>
            </a:lvl2pPr>
            <a:lvl3pPr marL="457200" indent="-230188" rtl="0">
              <a:defRPr sz="1700">
                <a:latin typeface="Arial" panose="020B0604020202020204" pitchFamily="34" charset="0"/>
              </a:defRPr>
            </a:lvl3pPr>
            <a:lvl4pPr rtl="0">
              <a:defRPr sz="1700">
                <a:latin typeface="Arial" panose="020B0604020202020204" pitchFamily="34" charset="0"/>
              </a:defRPr>
            </a:lvl4pPr>
            <a:lvl5pPr rtl="0">
              <a:defRPr sz="150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9861" y="1287522"/>
            <a:ext cx="5491655" cy="4887306"/>
          </a:xfrm>
        </p:spPr>
        <p:txBody>
          <a:bodyPr/>
          <a:lstStyle>
            <a:lvl1pPr rtl="0">
              <a:defRPr sz="2100">
                <a:latin typeface="Arial" panose="020B0604020202020204" pitchFamily="34" charset="0"/>
              </a:defRPr>
            </a:lvl1pPr>
            <a:lvl2pPr rtl="0">
              <a:defRPr sz="1900">
                <a:latin typeface="Arial" panose="020B0604020202020204" pitchFamily="34" charset="0"/>
              </a:defRPr>
            </a:lvl2pPr>
            <a:lvl3pPr rtl="0">
              <a:defRPr sz="1700">
                <a:latin typeface="Arial" panose="020B0604020202020204" pitchFamily="34" charset="0"/>
              </a:defRPr>
            </a:lvl3pPr>
            <a:lvl4pPr rtl="0">
              <a:defRPr sz="1700">
                <a:latin typeface="Arial" panose="020B0604020202020204" pitchFamily="34" charset="0"/>
              </a:defRPr>
            </a:lvl4pPr>
            <a:lvl5pPr rtl="0">
              <a:defRPr sz="150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rtl="0">
              <a:defRPr/>
            </a:lvl1pPr>
          </a:lstStyle>
          <a:p>
            <a:r>
              <a:rPr lang="en-US" dirty="0"/>
              <a:t>16 August 2022</a:t>
            </a:r>
          </a:p>
        </p:txBody>
      </p:sp>
      <p:sp>
        <p:nvSpPr>
          <p:cNvPr id="6" name="Footer Placeholder 5"/>
          <p:cNvSpPr>
            <a:spLocks noGrp="1"/>
          </p:cNvSpPr>
          <p:nvPr>
            <p:ph type="ftr" sz="quarter" idx="11"/>
          </p:nvPr>
        </p:nvSpPr>
        <p:spPr/>
        <p:txBody>
          <a:bodyPr/>
          <a:lstStyle>
            <a:lvl1pPr rtl="0">
              <a:defRPr/>
            </a:lvl1pPr>
          </a:lstStyle>
          <a:p>
            <a:r>
              <a:rPr lang="en-US" dirty="0"/>
              <a:t>Agilent Private - DRAFT - NOT FOR DISTRIBUTION</a:t>
            </a:r>
          </a:p>
        </p:txBody>
      </p:sp>
      <p:sp>
        <p:nvSpPr>
          <p:cNvPr id="7" name="Slide Number Placeholder 6"/>
          <p:cNvSpPr>
            <a:spLocks noGrp="1"/>
          </p:cNvSpPr>
          <p:nvPr>
            <p:ph type="sldNum" sz="quarter" idx="12"/>
          </p:nvPr>
        </p:nvSpPr>
        <p:spPr/>
        <p:txBody>
          <a:bodyPr/>
          <a:lstStyle>
            <a:lvl1pPr rtl="0">
              <a:defRPr/>
            </a:lvl1pPr>
          </a:lstStyle>
          <a:p>
            <a:fld id="{CBD803B2-A378-42BD-B5EC-F7748F169FE0}" type="slidenum">
              <a:rPr lang="da-DK" smtClean="0"/>
              <a:pPr/>
              <a:t>‹#›</a:t>
            </a:fld>
            <a:endParaRPr lang="da-DK" dirty="0"/>
          </a:p>
        </p:txBody>
      </p:sp>
      <p:sp>
        <p:nvSpPr>
          <p:cNvPr id="8" name="Title 1"/>
          <p:cNvSpPr>
            <a:spLocks noGrp="1"/>
          </p:cNvSpPr>
          <p:nvPr>
            <p:ph type="title" hasCustomPrompt="1"/>
          </p:nvPr>
        </p:nvSpPr>
        <p:spPr>
          <a:xfrm>
            <a:off x="502919" y="246887"/>
            <a:ext cx="11198597" cy="484632"/>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
        <p:nvSpPr>
          <p:cNvPr id="9" name="Text Placeholder 58"/>
          <p:cNvSpPr>
            <a:spLocks noGrp="1"/>
          </p:cNvSpPr>
          <p:nvPr>
            <p:ph type="body" sz="quarter" idx="13" hasCustomPrompt="1"/>
          </p:nvPr>
        </p:nvSpPr>
        <p:spPr>
          <a:xfrm>
            <a:off x="503238" y="733133"/>
            <a:ext cx="11198284" cy="390099"/>
          </a:xfrm>
        </p:spPr>
        <p:txBody>
          <a:bodyPr/>
          <a:lstStyle>
            <a:lvl1pPr rtl="0">
              <a:defRPr sz="2400">
                <a:solidFill>
                  <a:schemeClr val="tx2"/>
                </a:solidFill>
                <a:latin typeface="Arial" panose="020B0604020202020204" pitchFamily="34" charset="0"/>
                <a:ea typeface="Roboto" pitchFamily="2" charset="0"/>
              </a:defRPr>
            </a:lvl1pPr>
            <a:lvl2pPr marL="0" indent="0">
              <a:buNone/>
              <a:defRPr>
                <a:solidFill>
                  <a:schemeClr val="accent1"/>
                </a:solidFill>
                <a:latin typeface="Roboto" pitchFamily="2" charset="0"/>
                <a:ea typeface="Roboto" pitchFamily="2" charset="0"/>
              </a:defRPr>
            </a:lvl2pPr>
          </a:lstStyle>
          <a:p>
            <a:pPr lvl="0"/>
            <a:r>
              <a:rPr lang="en-US"/>
              <a:t>Subhead goes here</a:t>
            </a:r>
          </a:p>
        </p:txBody>
      </p:sp>
    </p:spTree>
    <p:extLst>
      <p:ext uri="{BB962C8B-B14F-4D97-AF65-F5344CB8AC3E}">
        <p14:creationId xmlns:p14="http://schemas.microsoft.com/office/powerpoint/2010/main" val="12228858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ilent 16:9 2-Col +Sub">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1F76DA3-0AB6-425A-9A4A-DE63CB1CA2B0}"/>
              </a:ext>
            </a:extLst>
          </p:cNvPr>
          <p:cNvGraphicFramePr>
            <a:graphicFrameLocks noChangeAspect="1"/>
          </p:cNvGraphicFramePr>
          <p:nvPr userDrawn="1">
            <p:custDataLst>
              <p:tags r:id="rId1"/>
            </p:custDataLst>
            <p:extLst>
              <p:ext uri="{D42A27DB-BD31-4B8C-83A1-F6EECF244321}">
                <p14:modId xmlns:p14="http://schemas.microsoft.com/office/powerpoint/2010/main" val="1404387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Object 3" hidden="1">
                        <a:extLst>
                          <a:ext uri="{FF2B5EF4-FFF2-40B4-BE49-F238E27FC236}">
                            <a16:creationId xmlns:a16="http://schemas.microsoft.com/office/drawing/2014/main" id="{81F76DA3-0AB6-425A-9A4A-DE63CB1CA2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502920" y="1284188"/>
            <a:ext cx="5495544" cy="357695"/>
          </a:xfrm>
        </p:spPr>
        <p:txBody>
          <a:bodyPr anchor="ctr">
            <a:noAutofit/>
          </a:bodyPr>
          <a:lstStyle>
            <a:lvl1pPr marL="0" indent="0" rtl="0">
              <a:buNone/>
              <a:defRPr sz="2200" b="0">
                <a:solidFill>
                  <a:schemeClr val="accent4"/>
                </a:solidFill>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6209862" y="1284188"/>
            <a:ext cx="5491654" cy="357695"/>
          </a:xfrm>
        </p:spPr>
        <p:txBody>
          <a:bodyPr anchor="ctr">
            <a:noAutofit/>
          </a:bodyPr>
          <a:lstStyle>
            <a:lvl1pPr marL="0" indent="0" rtl="0">
              <a:buNone/>
              <a:defRPr sz="2200" b="0">
                <a:solidFill>
                  <a:schemeClr val="accent4"/>
                </a:solidFill>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lvl1pPr rtl="0">
              <a:defRPr/>
            </a:lvl1pPr>
          </a:lstStyle>
          <a:p>
            <a:r>
              <a:rPr lang="en-US" dirty="0"/>
              <a:t>16 August 2022</a:t>
            </a:r>
          </a:p>
        </p:txBody>
      </p:sp>
      <p:sp>
        <p:nvSpPr>
          <p:cNvPr id="8" name="Footer Placeholder 7"/>
          <p:cNvSpPr>
            <a:spLocks noGrp="1"/>
          </p:cNvSpPr>
          <p:nvPr>
            <p:ph type="ftr" sz="quarter" idx="11"/>
          </p:nvPr>
        </p:nvSpPr>
        <p:spPr/>
        <p:txBody>
          <a:bodyPr/>
          <a:lstStyle>
            <a:lvl1pPr rtl="0">
              <a:defRPr/>
            </a:lvl1pPr>
          </a:lstStyle>
          <a:p>
            <a:r>
              <a:rPr lang="en-US" dirty="0"/>
              <a:t>Agilent Private - DRAFT - NOT FOR DISTRIBUTION</a:t>
            </a:r>
          </a:p>
        </p:txBody>
      </p:sp>
      <p:sp>
        <p:nvSpPr>
          <p:cNvPr id="9" name="Slide Number Placeholder 8"/>
          <p:cNvSpPr>
            <a:spLocks noGrp="1"/>
          </p:cNvSpPr>
          <p:nvPr>
            <p:ph type="sldNum" sz="quarter" idx="12"/>
          </p:nvPr>
        </p:nvSpPr>
        <p:spPr/>
        <p:txBody>
          <a:bodyPr/>
          <a:lstStyle>
            <a:lvl1pPr rtl="0">
              <a:defRPr/>
            </a:lvl1pPr>
          </a:lstStyle>
          <a:p>
            <a:fld id="{CBD803B2-A378-42BD-B5EC-F7748F169FE0}" type="slidenum">
              <a:rPr lang="da-DK" smtClean="0"/>
              <a:pPr/>
              <a:t>‹#›</a:t>
            </a:fld>
            <a:endParaRPr lang="da-DK" dirty="0"/>
          </a:p>
        </p:txBody>
      </p:sp>
      <p:sp>
        <p:nvSpPr>
          <p:cNvPr id="10" name="Content Placeholder 2"/>
          <p:cNvSpPr>
            <a:spLocks noGrp="1"/>
          </p:cNvSpPr>
          <p:nvPr>
            <p:ph sz="half" idx="13"/>
          </p:nvPr>
        </p:nvSpPr>
        <p:spPr>
          <a:xfrm>
            <a:off x="502920" y="1751724"/>
            <a:ext cx="5493389" cy="4423103"/>
          </a:xfrm>
        </p:spPr>
        <p:txBody>
          <a:bodyPr/>
          <a:lstStyle>
            <a:lvl1pPr rtl="0">
              <a:defRPr sz="2100">
                <a:latin typeface="Arial" panose="020B0604020202020204" pitchFamily="34" charset="0"/>
              </a:defRPr>
            </a:lvl1pPr>
            <a:lvl2pPr rtl="0">
              <a:defRPr sz="1900">
                <a:latin typeface="Arial" panose="020B0604020202020204" pitchFamily="34" charset="0"/>
              </a:defRPr>
            </a:lvl2pPr>
            <a:lvl3pPr marL="457200" indent="-230188" rtl="0">
              <a:defRPr sz="1700">
                <a:latin typeface="Arial" panose="020B0604020202020204" pitchFamily="34" charset="0"/>
              </a:defRPr>
            </a:lvl3pPr>
            <a:lvl4pPr rtl="0">
              <a:defRPr sz="1700">
                <a:latin typeface="Arial" panose="020B0604020202020204" pitchFamily="34" charset="0"/>
              </a:defRPr>
            </a:lvl4pPr>
            <a:lvl5pPr rtl="0">
              <a:defRPr sz="150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half" idx="14"/>
          </p:nvPr>
        </p:nvSpPr>
        <p:spPr>
          <a:xfrm>
            <a:off x="6209861" y="1751724"/>
            <a:ext cx="5491655" cy="4423103"/>
          </a:xfrm>
        </p:spPr>
        <p:txBody>
          <a:bodyPr/>
          <a:lstStyle>
            <a:lvl1pPr rtl="0">
              <a:defRPr sz="2100">
                <a:latin typeface="Arial" panose="020B0604020202020204" pitchFamily="34" charset="0"/>
              </a:defRPr>
            </a:lvl1pPr>
            <a:lvl2pPr rtl="0">
              <a:defRPr sz="1900">
                <a:latin typeface="Arial" panose="020B0604020202020204" pitchFamily="34" charset="0"/>
              </a:defRPr>
            </a:lvl2pPr>
            <a:lvl3pPr rtl="0">
              <a:defRPr sz="1700">
                <a:latin typeface="Arial" panose="020B0604020202020204" pitchFamily="34" charset="0"/>
              </a:defRPr>
            </a:lvl3pPr>
            <a:lvl4pPr rtl="0">
              <a:defRPr sz="1700">
                <a:latin typeface="Arial" panose="020B0604020202020204" pitchFamily="34" charset="0"/>
              </a:defRPr>
            </a:lvl4pPr>
            <a:lvl5pPr rtl="0">
              <a:defRPr sz="150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502919" y="246887"/>
            <a:ext cx="11198597" cy="926767"/>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869235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ilent 16:9 2-Col Sub +Sub">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49B0474-A1EE-4F52-A330-F6CCF229A6CF}"/>
              </a:ext>
            </a:extLst>
          </p:cNvPr>
          <p:cNvGraphicFramePr>
            <a:graphicFrameLocks noChangeAspect="1"/>
          </p:cNvGraphicFramePr>
          <p:nvPr userDrawn="1">
            <p:custDataLst>
              <p:tags r:id="rId1"/>
            </p:custDataLst>
            <p:extLst>
              <p:ext uri="{D42A27DB-BD31-4B8C-83A1-F6EECF244321}">
                <p14:modId xmlns:p14="http://schemas.microsoft.com/office/powerpoint/2010/main" val="17846415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Object 3" hidden="1">
                        <a:extLst>
                          <a:ext uri="{FF2B5EF4-FFF2-40B4-BE49-F238E27FC236}">
                            <a16:creationId xmlns:a16="http://schemas.microsoft.com/office/drawing/2014/main" id="{549B0474-A1EE-4F52-A330-F6CCF229A6C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502920" y="1284188"/>
            <a:ext cx="5495544" cy="357695"/>
          </a:xfrm>
        </p:spPr>
        <p:txBody>
          <a:bodyPr anchor="ctr">
            <a:noAutofit/>
          </a:bodyPr>
          <a:lstStyle>
            <a:lvl1pPr marL="0" indent="0" rtl="0">
              <a:buNone/>
              <a:defRPr sz="2200" b="0">
                <a:solidFill>
                  <a:schemeClr val="accent4"/>
                </a:solidFill>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6209862" y="1284188"/>
            <a:ext cx="5491654" cy="357695"/>
          </a:xfrm>
        </p:spPr>
        <p:txBody>
          <a:bodyPr anchor="ctr">
            <a:noAutofit/>
          </a:bodyPr>
          <a:lstStyle>
            <a:lvl1pPr marL="0" indent="0" rtl="0">
              <a:buNone/>
              <a:defRPr sz="2200" b="0">
                <a:solidFill>
                  <a:schemeClr val="accent4"/>
                </a:solidFill>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lvl1pPr rtl="0">
              <a:defRPr/>
            </a:lvl1pPr>
          </a:lstStyle>
          <a:p>
            <a:r>
              <a:rPr lang="en-US" dirty="0"/>
              <a:t>16 August 2022</a:t>
            </a:r>
          </a:p>
        </p:txBody>
      </p:sp>
      <p:sp>
        <p:nvSpPr>
          <p:cNvPr id="8" name="Footer Placeholder 7"/>
          <p:cNvSpPr>
            <a:spLocks noGrp="1"/>
          </p:cNvSpPr>
          <p:nvPr>
            <p:ph type="ftr" sz="quarter" idx="11"/>
          </p:nvPr>
        </p:nvSpPr>
        <p:spPr/>
        <p:txBody>
          <a:bodyPr/>
          <a:lstStyle>
            <a:lvl1pPr rtl="0">
              <a:defRPr/>
            </a:lvl1pPr>
          </a:lstStyle>
          <a:p>
            <a:r>
              <a:rPr lang="en-US" dirty="0"/>
              <a:t>Agilent Private - DRAFT - NOT FOR DISTRIBUTION</a:t>
            </a:r>
          </a:p>
        </p:txBody>
      </p:sp>
      <p:sp>
        <p:nvSpPr>
          <p:cNvPr id="9" name="Slide Number Placeholder 8"/>
          <p:cNvSpPr>
            <a:spLocks noGrp="1"/>
          </p:cNvSpPr>
          <p:nvPr>
            <p:ph type="sldNum" sz="quarter" idx="12"/>
          </p:nvPr>
        </p:nvSpPr>
        <p:spPr/>
        <p:txBody>
          <a:bodyPr/>
          <a:lstStyle>
            <a:lvl1pPr rtl="0">
              <a:defRPr/>
            </a:lvl1pPr>
          </a:lstStyle>
          <a:p>
            <a:fld id="{CBD803B2-A378-42BD-B5EC-F7748F169FE0}" type="slidenum">
              <a:rPr lang="da-DK" smtClean="0"/>
              <a:pPr/>
              <a:t>‹#›</a:t>
            </a:fld>
            <a:endParaRPr lang="da-DK" dirty="0"/>
          </a:p>
        </p:txBody>
      </p:sp>
      <p:sp>
        <p:nvSpPr>
          <p:cNvPr id="10" name="Content Placeholder 2"/>
          <p:cNvSpPr>
            <a:spLocks noGrp="1"/>
          </p:cNvSpPr>
          <p:nvPr>
            <p:ph sz="half" idx="13"/>
          </p:nvPr>
        </p:nvSpPr>
        <p:spPr>
          <a:xfrm>
            <a:off x="502920" y="1751724"/>
            <a:ext cx="5493389" cy="4423103"/>
          </a:xfrm>
        </p:spPr>
        <p:txBody>
          <a:bodyPr/>
          <a:lstStyle>
            <a:lvl1pPr rtl="0">
              <a:defRPr sz="2100">
                <a:latin typeface="Arial" panose="020B0604020202020204" pitchFamily="34" charset="0"/>
              </a:defRPr>
            </a:lvl1pPr>
            <a:lvl2pPr rtl="0">
              <a:defRPr sz="1900">
                <a:latin typeface="Arial" panose="020B0604020202020204" pitchFamily="34" charset="0"/>
              </a:defRPr>
            </a:lvl2pPr>
            <a:lvl3pPr marL="457200" indent="-230188" rtl="0">
              <a:defRPr sz="1700">
                <a:latin typeface="Arial" panose="020B0604020202020204" pitchFamily="34" charset="0"/>
              </a:defRPr>
            </a:lvl3pPr>
            <a:lvl4pPr rtl="0">
              <a:defRPr sz="1700">
                <a:latin typeface="Arial" panose="020B0604020202020204" pitchFamily="34" charset="0"/>
              </a:defRPr>
            </a:lvl4pPr>
            <a:lvl5pPr rtl="0">
              <a:defRPr sz="150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half" idx="14"/>
          </p:nvPr>
        </p:nvSpPr>
        <p:spPr>
          <a:xfrm>
            <a:off x="6209861" y="1751724"/>
            <a:ext cx="5491655" cy="4423103"/>
          </a:xfrm>
        </p:spPr>
        <p:txBody>
          <a:bodyPr/>
          <a:lstStyle>
            <a:lvl1pPr rtl="0">
              <a:defRPr sz="2100">
                <a:latin typeface="Arial" panose="020B0604020202020204" pitchFamily="34" charset="0"/>
              </a:defRPr>
            </a:lvl1pPr>
            <a:lvl2pPr rtl="0">
              <a:defRPr sz="1900">
                <a:latin typeface="Arial" panose="020B0604020202020204" pitchFamily="34" charset="0"/>
              </a:defRPr>
            </a:lvl2pPr>
            <a:lvl3pPr rtl="0">
              <a:defRPr sz="1700">
                <a:latin typeface="Arial" panose="020B0604020202020204" pitchFamily="34" charset="0"/>
              </a:defRPr>
            </a:lvl3pPr>
            <a:lvl4pPr rtl="0">
              <a:defRPr sz="1700">
                <a:latin typeface="Arial" panose="020B0604020202020204" pitchFamily="34" charset="0"/>
              </a:defRPr>
            </a:lvl4pPr>
            <a:lvl5pPr rtl="0">
              <a:defRPr sz="150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502919" y="246887"/>
            <a:ext cx="11198597" cy="484632"/>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
        <p:nvSpPr>
          <p:cNvPr id="13" name="Text Placeholder 58"/>
          <p:cNvSpPr>
            <a:spLocks noGrp="1"/>
          </p:cNvSpPr>
          <p:nvPr>
            <p:ph type="body" sz="quarter" idx="15" hasCustomPrompt="1"/>
          </p:nvPr>
        </p:nvSpPr>
        <p:spPr>
          <a:xfrm>
            <a:off x="503238" y="733133"/>
            <a:ext cx="11198284" cy="390099"/>
          </a:xfrm>
        </p:spPr>
        <p:txBody>
          <a:bodyPr/>
          <a:lstStyle>
            <a:lvl1pPr rtl="0">
              <a:defRPr sz="2400">
                <a:solidFill>
                  <a:schemeClr val="tx2"/>
                </a:solidFill>
                <a:latin typeface="Arial" panose="020B0604020202020204" pitchFamily="34" charset="0"/>
                <a:ea typeface="Roboto" pitchFamily="2" charset="0"/>
              </a:defRPr>
            </a:lvl1pPr>
            <a:lvl2pPr marL="0" indent="0">
              <a:buNone/>
              <a:defRPr>
                <a:solidFill>
                  <a:schemeClr val="accent1"/>
                </a:solidFill>
                <a:latin typeface="Roboto" pitchFamily="2" charset="0"/>
                <a:ea typeface="Roboto" pitchFamily="2" charset="0"/>
              </a:defRPr>
            </a:lvl2pPr>
          </a:lstStyle>
          <a:p>
            <a:pPr lvl="0"/>
            <a:r>
              <a:rPr lang="en-US"/>
              <a:t>Subhead goes here</a:t>
            </a:r>
          </a:p>
        </p:txBody>
      </p:sp>
    </p:spTree>
    <p:extLst>
      <p:ext uri="{BB962C8B-B14F-4D97-AF65-F5344CB8AC3E}">
        <p14:creationId xmlns:p14="http://schemas.microsoft.com/office/powerpoint/2010/main" val="35068669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ilent 16:9 Content Im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F4A768-9BB6-4607-9F09-B9FD515F2C8F}"/>
              </a:ext>
            </a:extLst>
          </p:cNvPr>
          <p:cNvGraphicFramePr>
            <a:graphicFrameLocks noChangeAspect="1"/>
          </p:cNvGraphicFramePr>
          <p:nvPr userDrawn="1">
            <p:custDataLst>
              <p:tags r:id="rId1"/>
            </p:custDataLst>
            <p:extLst>
              <p:ext uri="{D42A27DB-BD31-4B8C-83A1-F6EECF244321}">
                <p14:modId xmlns:p14="http://schemas.microsoft.com/office/powerpoint/2010/main" val="33891407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Object 2" hidden="1">
                        <a:extLst>
                          <a:ext uri="{FF2B5EF4-FFF2-40B4-BE49-F238E27FC236}">
                            <a16:creationId xmlns:a16="http://schemas.microsoft.com/office/drawing/2014/main" id="{22F4A768-9BB6-4607-9F09-B9FD515F2C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a:xfrm>
            <a:off x="1097280" y="6618854"/>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a:xfrm>
            <a:off x="2615184" y="6619947"/>
            <a:ext cx="53949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a:xfrm>
            <a:off x="502920" y="6620256"/>
            <a:ext cx="438912" cy="118872"/>
          </a:xfrm>
        </p:spPr>
        <p:txBody>
          <a:bodyPr/>
          <a:lstStyle>
            <a:lvl1pPr rtl="0">
              <a:defRPr sz="800"/>
            </a:lvl1pPr>
          </a:lstStyle>
          <a:p>
            <a:fld id="{CBD803B2-A378-42BD-B5EC-F7748F169FE0}" type="slidenum">
              <a:rPr lang="da-DK" smtClean="0"/>
              <a:pPr/>
              <a:t>‹#›</a:t>
            </a:fld>
            <a:endParaRPr lang="da-DK" dirty="0"/>
          </a:p>
        </p:txBody>
      </p:sp>
      <p:sp>
        <p:nvSpPr>
          <p:cNvPr id="9" name="Picture Placeholder 8"/>
          <p:cNvSpPr>
            <a:spLocks noGrp="1"/>
          </p:cNvSpPr>
          <p:nvPr>
            <p:ph type="pic" sz="quarter" idx="14"/>
          </p:nvPr>
        </p:nvSpPr>
        <p:spPr>
          <a:xfrm>
            <a:off x="3989507" y="1287522"/>
            <a:ext cx="7712015" cy="4887306"/>
          </a:xfrm>
          <a:solidFill>
            <a:schemeClr val="bg2">
              <a:lumMod val="95000"/>
            </a:schemeClr>
          </a:solidFill>
        </p:spPr>
        <p:txBody>
          <a:bodyPr/>
          <a:lstStyle>
            <a:lvl1pPr rtl="0">
              <a:defRPr/>
            </a:lvl1pPr>
          </a:lstStyle>
          <a:p>
            <a:r>
              <a:rPr lang="en-US" dirty="0"/>
              <a:t>Click icon to add picture</a:t>
            </a:r>
          </a:p>
        </p:txBody>
      </p:sp>
      <p:sp>
        <p:nvSpPr>
          <p:cNvPr id="10" name="Text Placeholder 58"/>
          <p:cNvSpPr>
            <a:spLocks noGrp="1"/>
          </p:cNvSpPr>
          <p:nvPr>
            <p:ph type="body" sz="quarter" idx="13" hasCustomPrompt="1"/>
          </p:nvPr>
        </p:nvSpPr>
        <p:spPr>
          <a:xfrm>
            <a:off x="503238" y="722247"/>
            <a:ext cx="11198284" cy="390099"/>
          </a:xfrm>
        </p:spPr>
        <p:txBody>
          <a:bodyPr/>
          <a:lstStyle>
            <a:lvl1pPr rtl="0">
              <a:defRPr sz="2400">
                <a:solidFill>
                  <a:schemeClr val="tx2"/>
                </a:solidFill>
                <a:latin typeface="Arial" panose="020B0604020202020204" pitchFamily="34" charset="0"/>
                <a:ea typeface="Roboto" pitchFamily="2" charset="0"/>
              </a:defRPr>
            </a:lvl1pPr>
            <a:lvl2pPr rtl="0">
              <a:defRPr>
                <a:solidFill>
                  <a:schemeClr val="tx2"/>
                </a:solidFill>
                <a:latin typeface="Arial" panose="020B0604020202020204" pitchFamily="34" charset="0"/>
                <a:ea typeface="Roboto" pitchFamily="2" charset="0"/>
              </a:defRPr>
            </a:lvl2pPr>
          </a:lstStyle>
          <a:p>
            <a:pPr lvl="0"/>
            <a:r>
              <a:rPr lang="en-US"/>
              <a:t>Subhead goes here</a:t>
            </a:r>
          </a:p>
          <a:p>
            <a:pPr lvl="1"/>
            <a:endParaRPr lang="en-US"/>
          </a:p>
        </p:txBody>
      </p:sp>
      <p:sp>
        <p:nvSpPr>
          <p:cNvPr id="11" name="Title 1"/>
          <p:cNvSpPr>
            <a:spLocks noGrp="1"/>
          </p:cNvSpPr>
          <p:nvPr>
            <p:ph type="title" hasCustomPrompt="1"/>
          </p:nvPr>
        </p:nvSpPr>
        <p:spPr>
          <a:xfrm>
            <a:off x="502919" y="246888"/>
            <a:ext cx="11198597" cy="484632"/>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
        <p:nvSpPr>
          <p:cNvPr id="13" name="Content Placeholder 2"/>
          <p:cNvSpPr>
            <a:spLocks noGrp="1"/>
          </p:cNvSpPr>
          <p:nvPr>
            <p:ph sz="half" idx="1"/>
          </p:nvPr>
        </p:nvSpPr>
        <p:spPr>
          <a:xfrm>
            <a:off x="502920" y="1287522"/>
            <a:ext cx="3342005" cy="4887306"/>
          </a:xfrm>
        </p:spPr>
        <p:txBody>
          <a:bodyPr/>
          <a:lstStyle>
            <a:lvl1pPr rtl="0">
              <a:defRPr sz="2100">
                <a:latin typeface="Arial" panose="020B0604020202020204" pitchFamily="34" charset="0"/>
              </a:defRPr>
            </a:lvl1pPr>
            <a:lvl2pPr rtl="0">
              <a:defRPr sz="1900">
                <a:latin typeface="Arial" panose="020B0604020202020204" pitchFamily="34" charset="0"/>
              </a:defRPr>
            </a:lvl2pPr>
            <a:lvl3pPr marL="457200" indent="-230188" rtl="0">
              <a:defRPr sz="1700">
                <a:latin typeface="Arial" panose="020B0604020202020204" pitchFamily="34" charset="0"/>
              </a:defRPr>
            </a:lvl3pPr>
            <a:lvl4pPr rtl="0">
              <a:defRPr sz="1700">
                <a:latin typeface="Arial" panose="020B0604020202020204" pitchFamily="34" charset="0"/>
              </a:defRPr>
            </a:lvl4pPr>
            <a:lvl5pPr rtl="0">
              <a:defRPr sz="150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8910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D73F-228F-63D2-5E04-5A1B8BE87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3C8DC4-423A-CE74-299B-A291E5D52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3F2D40-3EF4-E681-7C60-4BA55ADCC007}"/>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5" name="Footer Placeholder 4">
            <a:extLst>
              <a:ext uri="{FF2B5EF4-FFF2-40B4-BE49-F238E27FC236}">
                <a16:creationId xmlns:a16="http://schemas.microsoft.com/office/drawing/2014/main" id="{01364D29-5A06-8FC9-8745-E439EF9AC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F8701-F793-35A5-0AF1-9CB3F0028D17}"/>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18835460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ilent 16:9 Image Caption">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D5D496C-CE71-4A19-828B-E3D8B76A82E6}"/>
              </a:ext>
            </a:extLst>
          </p:cNvPr>
          <p:cNvGraphicFramePr>
            <a:graphicFrameLocks noChangeAspect="1"/>
          </p:cNvGraphicFramePr>
          <p:nvPr userDrawn="1">
            <p:custDataLst>
              <p:tags r:id="rId1"/>
            </p:custDataLst>
            <p:extLst>
              <p:ext uri="{D42A27DB-BD31-4B8C-83A1-F6EECF244321}">
                <p14:modId xmlns:p14="http://schemas.microsoft.com/office/powerpoint/2010/main" val="1272591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Object 6" hidden="1">
                        <a:extLst>
                          <a:ext uri="{FF2B5EF4-FFF2-40B4-BE49-F238E27FC236}">
                            <a16:creationId xmlns:a16="http://schemas.microsoft.com/office/drawing/2014/main" id="{AD5D496C-CE71-4A19-828B-E3D8B76A82E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504264" y="5241390"/>
            <a:ext cx="11147360" cy="1159410"/>
          </a:xfrm>
        </p:spPr>
        <p:txBody>
          <a:bodyPr/>
          <a:lstStyle>
            <a:lvl1pPr rtl="0">
              <a:defRPr sz="1900">
                <a:latin typeface="Arial" panose="020B0604020202020204" pitchFamily="34" charset="0"/>
              </a:defRPr>
            </a:lvl1pPr>
            <a:lvl2pPr marL="0" indent="0" rtl="0">
              <a:buNone/>
              <a:defRPr sz="1500">
                <a:latin typeface="Arial" panose="020B0604020202020204" pitchFamily="34" charset="0"/>
              </a:defRPr>
            </a:lvl2pPr>
            <a:lvl3pPr marL="384048" indent="-182880">
              <a:defRPr sz="1500">
                <a:latin typeface="+mn-lt"/>
              </a:defRPr>
            </a:lvl3pPr>
            <a:lvl4pPr marL="548640" indent="-182880">
              <a:defRPr sz="1500">
                <a:latin typeface="+mn-lt"/>
              </a:defRPr>
            </a:lvl4pPr>
            <a:lvl5pPr marL="731520" indent="-182880">
              <a:defRPr sz="1300">
                <a:latin typeface="+mn-lt"/>
              </a:defRPr>
            </a:lvl5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a:xfrm>
            <a:off x="1097280" y="6616700"/>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a:xfrm>
            <a:off x="2615184" y="6619947"/>
            <a:ext cx="53949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a:xfrm>
            <a:off x="502920" y="6620256"/>
            <a:ext cx="438912" cy="118872"/>
          </a:xfrm>
        </p:spPr>
        <p:txBody>
          <a:bodyPr/>
          <a:lstStyle>
            <a:lvl1pPr rtl="0">
              <a:defRPr sz="800" b="1"/>
            </a:lvl1pPr>
          </a:lstStyle>
          <a:p>
            <a:fld id="{CBD803B2-A378-42BD-B5EC-F7748F169FE0}" type="slidenum">
              <a:rPr lang="da-DK" smtClean="0"/>
              <a:pPr/>
              <a:t>‹#›</a:t>
            </a:fld>
            <a:endParaRPr lang="da-DK" dirty="0"/>
          </a:p>
        </p:txBody>
      </p:sp>
      <p:sp>
        <p:nvSpPr>
          <p:cNvPr id="9" name="Picture Placeholder 8"/>
          <p:cNvSpPr>
            <a:spLocks noGrp="1"/>
          </p:cNvSpPr>
          <p:nvPr>
            <p:ph type="pic" sz="quarter" idx="14"/>
          </p:nvPr>
        </p:nvSpPr>
        <p:spPr>
          <a:xfrm>
            <a:off x="502919" y="1322552"/>
            <a:ext cx="11201400" cy="3824542"/>
          </a:xfrm>
          <a:solidFill>
            <a:schemeClr val="bg2">
              <a:lumMod val="95000"/>
            </a:schemeClr>
          </a:solidFill>
        </p:spPr>
        <p:txBody>
          <a:bodyPr/>
          <a:lstStyle>
            <a:lvl1pPr rtl="0">
              <a:defRPr/>
            </a:lvl1pPr>
          </a:lstStyle>
          <a:p>
            <a:r>
              <a:rPr lang="en-US" dirty="0"/>
              <a:t>Click icon to add picture</a:t>
            </a:r>
          </a:p>
        </p:txBody>
      </p:sp>
      <p:sp>
        <p:nvSpPr>
          <p:cNvPr id="10" name="Text Placeholder 58"/>
          <p:cNvSpPr>
            <a:spLocks noGrp="1"/>
          </p:cNvSpPr>
          <p:nvPr>
            <p:ph type="body" sz="quarter" idx="13" hasCustomPrompt="1"/>
          </p:nvPr>
        </p:nvSpPr>
        <p:spPr>
          <a:xfrm>
            <a:off x="503238" y="722247"/>
            <a:ext cx="11198284" cy="390099"/>
          </a:xfrm>
        </p:spPr>
        <p:txBody>
          <a:bodyPr/>
          <a:lstStyle>
            <a:lvl1pPr rtl="0">
              <a:defRPr sz="2400">
                <a:solidFill>
                  <a:schemeClr val="tx2"/>
                </a:solidFill>
                <a:latin typeface="Arial" panose="020B0604020202020204" pitchFamily="34" charset="0"/>
                <a:ea typeface="Roboto" pitchFamily="2" charset="0"/>
              </a:defRPr>
            </a:lvl1pPr>
            <a:lvl2pPr rtl="0">
              <a:defRPr>
                <a:solidFill>
                  <a:schemeClr val="tx2"/>
                </a:solidFill>
                <a:latin typeface="Arial" panose="020B0604020202020204" pitchFamily="34" charset="0"/>
                <a:ea typeface="Roboto" pitchFamily="2" charset="0"/>
              </a:defRPr>
            </a:lvl2pPr>
          </a:lstStyle>
          <a:p>
            <a:pPr lvl="0"/>
            <a:r>
              <a:rPr lang="en-US"/>
              <a:t>Subhead goes here</a:t>
            </a:r>
          </a:p>
          <a:p>
            <a:pPr lvl="1"/>
            <a:endParaRPr lang="en-US"/>
          </a:p>
        </p:txBody>
      </p:sp>
      <p:sp>
        <p:nvSpPr>
          <p:cNvPr id="11" name="Title 1"/>
          <p:cNvSpPr>
            <a:spLocks noGrp="1"/>
          </p:cNvSpPr>
          <p:nvPr>
            <p:ph type="title" hasCustomPrompt="1"/>
          </p:nvPr>
        </p:nvSpPr>
        <p:spPr>
          <a:xfrm>
            <a:off x="502919" y="246888"/>
            <a:ext cx="11198597" cy="484632"/>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722205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ilent 16:9 Im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2844D0F-A20A-402C-8A22-E11723AA484E}"/>
              </a:ext>
            </a:extLst>
          </p:cNvPr>
          <p:cNvGraphicFramePr>
            <a:graphicFrameLocks noChangeAspect="1"/>
          </p:cNvGraphicFramePr>
          <p:nvPr userDrawn="1">
            <p:custDataLst>
              <p:tags r:id="rId1"/>
            </p:custDataLst>
            <p:extLst>
              <p:ext uri="{D42A27DB-BD31-4B8C-83A1-F6EECF244321}">
                <p14:modId xmlns:p14="http://schemas.microsoft.com/office/powerpoint/2010/main" val="24422140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Object 2" hidden="1">
                        <a:extLst>
                          <a:ext uri="{FF2B5EF4-FFF2-40B4-BE49-F238E27FC236}">
                            <a16:creationId xmlns:a16="http://schemas.microsoft.com/office/drawing/2014/main" id="{62844D0F-A20A-402C-8A22-E11723AA48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p:cNvSpPr>
          <p:nvPr>
            <p:ph type="pic" sz="quarter" idx="14"/>
          </p:nvPr>
        </p:nvSpPr>
        <p:spPr>
          <a:xfrm>
            <a:off x="64" y="1368725"/>
            <a:ext cx="12191936" cy="5114351"/>
          </a:xfrm>
          <a:solidFill>
            <a:schemeClr val="bg2">
              <a:lumMod val="95000"/>
            </a:schemeClr>
          </a:solidFill>
        </p:spPr>
        <p:txBody>
          <a:bodyPr/>
          <a:lstStyle>
            <a:lvl1pPr rtl="0">
              <a:defRPr/>
            </a:lvl1pPr>
          </a:lstStyle>
          <a:p>
            <a:r>
              <a:rPr lang="en-US" dirty="0"/>
              <a:t>Click icon to add picture</a:t>
            </a:r>
          </a:p>
        </p:txBody>
      </p:sp>
      <p:sp>
        <p:nvSpPr>
          <p:cNvPr id="4" name="Date Placeholder 3"/>
          <p:cNvSpPr>
            <a:spLocks noGrp="1"/>
          </p:cNvSpPr>
          <p:nvPr>
            <p:ph type="dt" sz="half" idx="10"/>
          </p:nvPr>
        </p:nvSpPr>
        <p:spPr>
          <a:xfrm>
            <a:off x="1097280" y="6616700"/>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a:xfrm>
            <a:off x="2615184" y="6619947"/>
            <a:ext cx="53949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a:xfrm>
            <a:off x="502920" y="6620256"/>
            <a:ext cx="438912" cy="118872"/>
          </a:xfrm>
        </p:spPr>
        <p:txBody>
          <a:bodyPr/>
          <a:lstStyle>
            <a:lvl1pPr rtl="0">
              <a:defRPr sz="800"/>
            </a:lvl1pPr>
          </a:lstStyle>
          <a:p>
            <a:fld id="{CBD803B2-A378-42BD-B5EC-F7748F169FE0}" type="slidenum">
              <a:rPr lang="da-DK" smtClean="0"/>
              <a:pPr/>
              <a:t>‹#›</a:t>
            </a:fld>
            <a:endParaRPr lang="da-DK" dirty="0"/>
          </a:p>
        </p:txBody>
      </p:sp>
      <p:sp>
        <p:nvSpPr>
          <p:cNvPr id="8" name="Text Placeholder 58"/>
          <p:cNvSpPr>
            <a:spLocks noGrp="1"/>
          </p:cNvSpPr>
          <p:nvPr>
            <p:ph type="body" sz="quarter" idx="13" hasCustomPrompt="1"/>
          </p:nvPr>
        </p:nvSpPr>
        <p:spPr>
          <a:xfrm>
            <a:off x="503238" y="722247"/>
            <a:ext cx="11198284" cy="390099"/>
          </a:xfrm>
        </p:spPr>
        <p:txBody>
          <a:bodyPr/>
          <a:lstStyle>
            <a:lvl1pPr rtl="0">
              <a:defRPr sz="2400">
                <a:solidFill>
                  <a:schemeClr val="tx2"/>
                </a:solidFill>
                <a:latin typeface="Arial" panose="020B0604020202020204" pitchFamily="34" charset="0"/>
                <a:ea typeface="Roboto" pitchFamily="2" charset="0"/>
              </a:defRPr>
            </a:lvl1pPr>
            <a:lvl2pPr rtl="0">
              <a:defRPr>
                <a:solidFill>
                  <a:schemeClr val="tx2"/>
                </a:solidFill>
                <a:latin typeface="Arial" panose="020B0604020202020204" pitchFamily="34" charset="0"/>
                <a:ea typeface="Roboto" pitchFamily="2" charset="0"/>
              </a:defRPr>
            </a:lvl2pPr>
          </a:lstStyle>
          <a:p>
            <a:pPr lvl="0"/>
            <a:r>
              <a:rPr lang="en-US"/>
              <a:t>Subhead goes here</a:t>
            </a:r>
          </a:p>
          <a:p>
            <a:pPr lvl="1"/>
            <a:endParaRPr lang="en-US"/>
          </a:p>
        </p:txBody>
      </p:sp>
      <p:sp>
        <p:nvSpPr>
          <p:cNvPr id="10" name="Title 1"/>
          <p:cNvSpPr>
            <a:spLocks noGrp="1"/>
          </p:cNvSpPr>
          <p:nvPr>
            <p:ph type="title" hasCustomPrompt="1"/>
          </p:nvPr>
        </p:nvSpPr>
        <p:spPr>
          <a:xfrm>
            <a:off x="502919" y="246888"/>
            <a:ext cx="11198597" cy="484632"/>
          </a:xfrm>
        </p:spPr>
        <p:txBody>
          <a:bodyPr vert="horz" anchor="t" anchorCtr="0">
            <a:normAutofit/>
          </a:bodyPr>
          <a:lstStyle>
            <a:lvl1pPr rtl="0">
              <a:defRPr sz="2800" b="0" i="0">
                <a:latin typeface="Arial" panose="020B0604020202020204" pitchFamily="34" charset="0"/>
                <a:ea typeface="Roboto Medium" panose="02000000000000000000" pitchFamily="2"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41009882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Agilent 16:9 En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38CAA08C-BA54-4399-867D-3CBCB5BB63DA}"/>
              </a:ext>
            </a:extLst>
          </p:cNvPr>
          <p:cNvGraphicFramePr>
            <a:graphicFrameLocks noChangeAspect="1"/>
          </p:cNvGraphicFramePr>
          <p:nvPr userDrawn="1">
            <p:custDataLst>
              <p:tags r:id="rId1"/>
            </p:custDataLst>
            <p:extLst>
              <p:ext uri="{D42A27DB-BD31-4B8C-83A1-F6EECF244321}">
                <p14:modId xmlns:p14="http://schemas.microsoft.com/office/powerpoint/2010/main" val="2452891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9" name="Object 8" hidden="1">
                        <a:extLst>
                          <a:ext uri="{FF2B5EF4-FFF2-40B4-BE49-F238E27FC236}">
                            <a16:creationId xmlns:a16="http://schemas.microsoft.com/office/drawing/2014/main" id="{38CAA08C-BA54-4399-867D-3CBCB5BB63D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2" name="Rectangle 21"/>
          <p:cNvSpPr/>
          <p:nvPr userDrawn="1"/>
        </p:nvSpPr>
        <p:spPr>
          <a:xfrm>
            <a:off x="7918824" y="-1"/>
            <a:ext cx="621169" cy="68729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rial" panose="020B0604020202020204" pitchFamily="34" charset="0"/>
            </a:endParaRPr>
          </a:p>
        </p:txBody>
      </p:sp>
      <p:sp>
        <p:nvSpPr>
          <p:cNvPr id="30" name="Rectangle 29"/>
          <p:cNvSpPr/>
          <p:nvPr userDrawn="1"/>
        </p:nvSpPr>
        <p:spPr>
          <a:xfrm>
            <a:off x="-1" y="-1"/>
            <a:ext cx="7918825" cy="687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000" dirty="0">
              <a:latin typeface="Arial" panose="020B0604020202020204" pitchFamily="34" charset="0"/>
            </a:endParaRPr>
          </a:p>
        </p:txBody>
      </p:sp>
      <p:sp>
        <p:nvSpPr>
          <p:cNvPr id="31" name="Rectangle 30"/>
          <p:cNvSpPr/>
          <p:nvPr userDrawn="1"/>
        </p:nvSpPr>
        <p:spPr>
          <a:xfrm>
            <a:off x="10064080" y="-1"/>
            <a:ext cx="2127920" cy="687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dirty="0">
              <a:latin typeface="Arial" panose="020B0604020202020204" pitchFamily="34" charset="0"/>
            </a:endParaRPr>
          </a:p>
        </p:txBody>
      </p:sp>
      <p:sp>
        <p:nvSpPr>
          <p:cNvPr id="32" name="Rectangle 31"/>
          <p:cNvSpPr/>
          <p:nvPr userDrawn="1"/>
        </p:nvSpPr>
        <p:spPr>
          <a:xfrm>
            <a:off x="8539992" y="-1"/>
            <a:ext cx="1524087" cy="6872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rial" panose="020B0604020202020204" pitchFamily="34" charset="0"/>
            </a:endParaRPr>
          </a:p>
        </p:txBody>
      </p:sp>
      <p:sp>
        <p:nvSpPr>
          <p:cNvPr id="2" name="Title 1"/>
          <p:cNvSpPr>
            <a:spLocks noGrp="1"/>
          </p:cNvSpPr>
          <p:nvPr>
            <p:ph type="ctrTitle" hasCustomPrompt="1"/>
          </p:nvPr>
        </p:nvSpPr>
        <p:spPr bwMode="white">
          <a:xfrm>
            <a:off x="476103" y="1109600"/>
            <a:ext cx="7143939" cy="3850885"/>
          </a:xfrm>
        </p:spPr>
        <p:txBody>
          <a:bodyPr vert="horz" lIns="0" tIns="0" rIns="0" bIns="0" anchor="t" anchorCtr="0">
            <a:noAutofit/>
          </a:bodyPr>
          <a:lstStyle>
            <a:lvl1pPr algn="l" rtl="0">
              <a:defRPr sz="6000" b="0" i="0">
                <a:solidFill>
                  <a:schemeClr val="bg1"/>
                </a:solidFill>
                <a:latin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bwMode="white">
          <a:xfrm>
            <a:off x="476103" y="5092929"/>
            <a:ext cx="7143939" cy="1137771"/>
          </a:xfrm>
        </p:spPr>
        <p:txBody>
          <a:bodyPr lIns="0" tIns="0" rIns="0" bIns="0" anchor="t" anchorCtr="0">
            <a:normAutofit/>
          </a:bodyPr>
          <a:lstStyle>
            <a:lvl1pPr marL="0" indent="0" algn="l" rtl="0">
              <a:spcBef>
                <a:spcPts val="300"/>
              </a:spcBef>
              <a:buNone/>
              <a:defRPr sz="1800">
                <a:solidFill>
                  <a:schemeClr val="bg1"/>
                </a:solidFill>
                <a:latin typeface="Arial" panose="020B0604020202020204" pitchFamily="34" charset="0"/>
                <a:ea typeface="Roboto"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bwMode="gray">
          <a:xfrm>
            <a:off x="1097280" y="6621625"/>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bwMode="gray">
          <a:xfrm>
            <a:off x="2615184" y="6621625"/>
            <a:ext cx="49377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bwMode="gray">
          <a:xfrm>
            <a:off x="502920" y="6621625"/>
            <a:ext cx="530352" cy="118872"/>
          </a:xfrm>
        </p:spPr>
        <p:txBody>
          <a:bodyPr/>
          <a:lstStyle>
            <a:lvl1pPr rtl="0">
              <a:defRPr sz="800" b="1" i="0">
                <a:solidFill>
                  <a:schemeClr val="bg1"/>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67544" y="283"/>
            <a:ext cx="2133424" cy="6857433"/>
          </a:xfrm>
          <a:prstGeom prst="rect">
            <a:avLst/>
          </a:prstGeom>
        </p:spPr>
      </p:pic>
    </p:spTree>
    <p:extLst>
      <p:ext uri="{BB962C8B-B14F-4D97-AF65-F5344CB8AC3E}">
        <p14:creationId xmlns:p14="http://schemas.microsoft.com/office/powerpoint/2010/main" val="37542687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gilent 16:9 End w Logo">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82582A3-F53A-4359-A8A5-0E2DE02C7004}"/>
              </a:ext>
            </a:extLst>
          </p:cNvPr>
          <p:cNvGraphicFramePr>
            <a:graphicFrameLocks noChangeAspect="1"/>
          </p:cNvGraphicFramePr>
          <p:nvPr userDrawn="1">
            <p:custDataLst>
              <p:tags r:id="rId1"/>
            </p:custDataLst>
            <p:extLst>
              <p:ext uri="{D42A27DB-BD31-4B8C-83A1-F6EECF244321}">
                <p14:modId xmlns:p14="http://schemas.microsoft.com/office/powerpoint/2010/main" val="2851832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Object 2" hidden="1">
                        <a:extLst>
                          <a:ext uri="{FF2B5EF4-FFF2-40B4-BE49-F238E27FC236}">
                            <a16:creationId xmlns:a16="http://schemas.microsoft.com/office/drawing/2014/main" id="{B82582A3-F53A-4359-A8A5-0E2DE02C70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 name="Group 1">
            <a:extLst>
              <a:ext uri="{FF2B5EF4-FFF2-40B4-BE49-F238E27FC236}">
                <a16:creationId xmlns:a16="http://schemas.microsoft.com/office/drawing/2014/main" id="{56097729-5F47-41FD-8C30-7C9F3B4771B4}"/>
              </a:ext>
            </a:extLst>
          </p:cNvPr>
          <p:cNvGrpSpPr/>
          <p:nvPr userDrawn="1"/>
        </p:nvGrpSpPr>
        <p:grpSpPr>
          <a:xfrm>
            <a:off x="1" y="-14941"/>
            <a:ext cx="12191999" cy="6872941"/>
            <a:chOff x="1" y="-14941"/>
            <a:chExt cx="12191999" cy="6872941"/>
          </a:xfrm>
        </p:grpSpPr>
        <p:sp>
          <p:nvSpPr>
            <p:cNvPr id="22" name="Rectangle 21"/>
            <p:cNvSpPr/>
            <p:nvPr userDrawn="1"/>
          </p:nvSpPr>
          <p:spPr>
            <a:xfrm>
              <a:off x="10046744" y="-14941"/>
              <a:ext cx="621169" cy="68729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rial" panose="020B0604020202020204" pitchFamily="34" charset="0"/>
              </a:endParaRPr>
            </a:p>
          </p:txBody>
        </p:sp>
        <p:sp>
          <p:nvSpPr>
            <p:cNvPr id="30" name="Rectangle 29"/>
            <p:cNvSpPr/>
            <p:nvPr userDrawn="1"/>
          </p:nvSpPr>
          <p:spPr>
            <a:xfrm>
              <a:off x="1" y="-14941"/>
              <a:ext cx="10046744" cy="687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000" dirty="0">
                <a:latin typeface="Arial" panose="020B0604020202020204" pitchFamily="34" charset="0"/>
              </a:endParaRPr>
            </a:p>
          </p:txBody>
        </p:sp>
        <p:sp>
          <p:nvSpPr>
            <p:cNvPr id="32" name="Rectangle 31"/>
            <p:cNvSpPr/>
            <p:nvPr userDrawn="1"/>
          </p:nvSpPr>
          <p:spPr>
            <a:xfrm>
              <a:off x="10667913" y="-14941"/>
              <a:ext cx="1524087" cy="6872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latin typeface="Arial" panose="020B0604020202020204" pitchFamily="34" charset="0"/>
              </a:endParaRPr>
            </a:p>
          </p:txBody>
        </p:sp>
        <p:pic>
          <p:nvPicPr>
            <p:cNvPr id="15" name="Picture 14" descr="A close up of a logo&#10;&#10;Description generated with very high confidence">
              <a:extLst>
                <a:ext uri="{FF2B5EF4-FFF2-40B4-BE49-F238E27FC236}">
                  <a16:creationId xmlns:a16="http://schemas.microsoft.com/office/drawing/2014/main" id="{E751C32A-B6B1-4A85-B1E9-5F99572131E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79686" y="1798546"/>
              <a:ext cx="6087374" cy="2864967"/>
            </a:xfrm>
            <a:prstGeom prst="rect">
              <a:avLst/>
            </a:prstGeom>
          </p:spPr>
        </p:pic>
      </p:grpSp>
      <p:sp>
        <p:nvSpPr>
          <p:cNvPr id="4" name="Date Placeholder 3"/>
          <p:cNvSpPr>
            <a:spLocks noGrp="1"/>
          </p:cNvSpPr>
          <p:nvPr>
            <p:ph type="dt" sz="half" idx="10"/>
          </p:nvPr>
        </p:nvSpPr>
        <p:spPr bwMode="gray">
          <a:xfrm>
            <a:off x="1097280" y="6621625"/>
            <a:ext cx="1060704" cy="118872"/>
          </a:xfrm>
        </p:spPr>
        <p:txBody>
          <a:bodyPr/>
          <a:lstStyle>
            <a:lvl1pPr algn="l" rtl="0">
              <a:defRPr sz="800">
                <a:solidFill>
                  <a:schemeClr val="bg1"/>
                </a:solidFill>
              </a:defRPr>
            </a:lvl1pPr>
          </a:lstStyle>
          <a:p>
            <a:r>
              <a:rPr lang="en-US" dirty="0"/>
              <a:t>16 August 2022</a:t>
            </a:r>
          </a:p>
        </p:txBody>
      </p:sp>
      <p:sp>
        <p:nvSpPr>
          <p:cNvPr id="5" name="Footer Placeholder 4"/>
          <p:cNvSpPr>
            <a:spLocks noGrp="1"/>
          </p:cNvSpPr>
          <p:nvPr>
            <p:ph type="ftr" sz="quarter" idx="11"/>
          </p:nvPr>
        </p:nvSpPr>
        <p:spPr bwMode="gray">
          <a:xfrm>
            <a:off x="2615184" y="6621625"/>
            <a:ext cx="4937760" cy="118872"/>
          </a:xfrm>
        </p:spPr>
        <p:txBody>
          <a:bodyPr/>
          <a:lstStyle>
            <a:lvl1pPr algn="l" rtl="0">
              <a:defRPr sz="800">
                <a:solidFill>
                  <a:schemeClr val="bg1"/>
                </a:solidFill>
              </a:defRPr>
            </a:lvl1pPr>
          </a:lstStyle>
          <a:p>
            <a:r>
              <a:rPr lang="en-US" dirty="0"/>
              <a:t>Agilent Private - DRAFT - NOT FOR DISTRIBUTION</a:t>
            </a:r>
          </a:p>
        </p:txBody>
      </p:sp>
      <p:sp>
        <p:nvSpPr>
          <p:cNvPr id="6" name="Slide Number Placeholder 5"/>
          <p:cNvSpPr>
            <a:spLocks noGrp="1"/>
          </p:cNvSpPr>
          <p:nvPr>
            <p:ph type="sldNum" sz="quarter" idx="12"/>
          </p:nvPr>
        </p:nvSpPr>
        <p:spPr bwMode="gray">
          <a:xfrm>
            <a:off x="502920" y="6621625"/>
            <a:ext cx="530352" cy="118872"/>
          </a:xfrm>
        </p:spPr>
        <p:txBody>
          <a:bodyPr/>
          <a:lstStyle>
            <a:lvl1pPr rtl="0">
              <a:defRPr sz="800" b="1" i="0">
                <a:solidFill>
                  <a:schemeClr val="bg1"/>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spTree>
    <p:extLst>
      <p:ext uri="{BB962C8B-B14F-4D97-AF65-F5344CB8AC3E}">
        <p14:creationId xmlns:p14="http://schemas.microsoft.com/office/powerpoint/2010/main" val="31792222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Agilent 16:9 Title Sub Only">
  <p:cSld name="1_Agilent 16:9 Title Sub Only">
    <p:spTree>
      <p:nvGrpSpPr>
        <p:cNvPr id="1" name="Shape 180"/>
        <p:cNvGrpSpPr/>
        <p:nvPr/>
      </p:nvGrpSpPr>
      <p:grpSpPr>
        <a:xfrm>
          <a:off x="0" y="0"/>
          <a:ext cx="0" cy="0"/>
          <a:chOff x="0" y="0"/>
          <a:chExt cx="0" cy="0"/>
        </a:xfrm>
      </p:grpSpPr>
      <p:sp>
        <p:nvSpPr>
          <p:cNvPr id="181" name="Google Shape;181;p23"/>
          <p:cNvSpPr txBox="1">
            <a:spLocks noGrp="1"/>
          </p:cNvSpPr>
          <p:nvPr>
            <p:ph type="body" idx="1"/>
          </p:nvPr>
        </p:nvSpPr>
        <p:spPr>
          <a:xfrm>
            <a:off x="503238" y="722247"/>
            <a:ext cx="9817854" cy="390099"/>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200"/>
              </a:spcBef>
              <a:spcAft>
                <a:spcPts val="0"/>
              </a:spcAft>
              <a:buClr>
                <a:schemeClr val="dk2"/>
              </a:buClr>
              <a:buSzPts val="2400"/>
              <a:buFont typeface="Arial"/>
              <a:buNone/>
              <a:defRPr sz="2400">
                <a:solidFill>
                  <a:schemeClr val="dk2"/>
                </a:solidFill>
                <a:latin typeface="Arial"/>
                <a:ea typeface="Arial"/>
                <a:cs typeface="Arial"/>
                <a:sym typeface="Arial"/>
              </a:defRPr>
            </a:lvl1pPr>
            <a:lvl2pPr marL="914400" lvl="1" indent="-349250" algn="l">
              <a:lnSpc>
                <a:spcPct val="90000"/>
              </a:lnSpc>
              <a:spcBef>
                <a:spcPts val="600"/>
              </a:spcBef>
              <a:spcAft>
                <a:spcPts val="0"/>
              </a:spcAft>
              <a:buSzPts val="1900"/>
              <a:buChar char="•"/>
              <a:defRPr>
                <a:solidFill>
                  <a:schemeClr val="dk2"/>
                </a:solidFill>
                <a:latin typeface="Arial"/>
                <a:ea typeface="Arial"/>
                <a:cs typeface="Arial"/>
                <a:sym typeface="Arial"/>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2" name="Google Shape;182;p23"/>
          <p:cNvSpPr txBox="1">
            <a:spLocks noGrp="1"/>
          </p:cNvSpPr>
          <p:nvPr>
            <p:ph type="title"/>
          </p:nvPr>
        </p:nvSpPr>
        <p:spPr>
          <a:xfrm>
            <a:off x="502920" y="246888"/>
            <a:ext cx="9818128" cy="484632"/>
          </a:xfrm>
          <a:prstGeom prst="rect">
            <a:avLst/>
          </a:prstGeom>
          <a:noFill/>
          <a:ln>
            <a:noFill/>
          </a:ln>
        </p:spPr>
        <p:txBody>
          <a:bodyPr spcFirstLastPara="1" wrap="square" lIns="0" tIns="45700" rIns="91425" bIns="45700" anchor="t" anchorCtr="0">
            <a:normAutofit/>
          </a:bodyPr>
          <a:lstStyle>
            <a:lvl1pPr lvl="0" algn="l">
              <a:lnSpc>
                <a:spcPct val="90000"/>
              </a:lnSpc>
              <a:spcBef>
                <a:spcPts val="0"/>
              </a:spcBef>
              <a:spcAft>
                <a:spcPts val="0"/>
              </a:spcAft>
              <a:buClr>
                <a:schemeClr val="accent1"/>
              </a:buClr>
              <a:buSzPts val="2800"/>
              <a:buFont typeface="Arial"/>
              <a:buNone/>
              <a:defRPr sz="2800"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dt" idx="10"/>
          </p:nvPr>
        </p:nvSpPr>
        <p:spPr>
          <a:xfrm>
            <a:off x="1097280" y="6620256"/>
            <a:ext cx="1060704" cy="118872"/>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16 August 2022</a:t>
            </a:r>
            <a:endParaRPr dirty="0"/>
          </a:p>
        </p:txBody>
      </p:sp>
      <p:sp>
        <p:nvSpPr>
          <p:cNvPr id="184" name="Google Shape;184;p23"/>
          <p:cNvSpPr txBox="1">
            <a:spLocks noGrp="1"/>
          </p:cNvSpPr>
          <p:nvPr>
            <p:ph type="ftr" idx="11"/>
          </p:nvPr>
        </p:nvSpPr>
        <p:spPr>
          <a:xfrm>
            <a:off x="2615184" y="6620256"/>
            <a:ext cx="5303520" cy="118872"/>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Agilent Private - DRAFT - NOT FOR DISTRIBUTION</a:t>
            </a:r>
            <a:endParaRPr dirty="0"/>
          </a:p>
        </p:txBody>
      </p:sp>
      <p:sp>
        <p:nvSpPr>
          <p:cNvPr id="185" name="Google Shape;185;p23"/>
          <p:cNvSpPr txBox="1">
            <a:spLocks noGrp="1"/>
          </p:cNvSpPr>
          <p:nvPr>
            <p:ph type="sldNum" idx="12"/>
          </p:nvPr>
        </p:nvSpPr>
        <p:spPr>
          <a:xfrm>
            <a:off x="502920" y="6620256"/>
            <a:ext cx="420624" cy="118872"/>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289719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Agilent 16:9 2-Col Right Only Narrow">
  <p:cSld name="Agilent 16:9 2-Col Right Only Narrow">
    <p:spTree>
      <p:nvGrpSpPr>
        <p:cNvPr id="1" name="Shape 65"/>
        <p:cNvGrpSpPr/>
        <p:nvPr/>
      </p:nvGrpSpPr>
      <p:grpSpPr>
        <a:xfrm>
          <a:off x="0" y="0"/>
          <a:ext cx="0" cy="0"/>
          <a:chOff x="0" y="0"/>
          <a:chExt cx="0" cy="0"/>
        </a:xfrm>
      </p:grpSpPr>
      <p:sp>
        <p:nvSpPr>
          <p:cNvPr id="66" name="Google Shape;66;p116"/>
          <p:cNvSpPr txBox="1">
            <a:spLocks noGrp="1"/>
          </p:cNvSpPr>
          <p:nvPr>
            <p:ph type="body" idx="1"/>
          </p:nvPr>
        </p:nvSpPr>
        <p:spPr>
          <a:xfrm>
            <a:off x="7465671" y="1287522"/>
            <a:ext cx="4235845" cy="4887306"/>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200"/>
              </a:spcBef>
              <a:spcAft>
                <a:spcPts val="0"/>
              </a:spcAft>
              <a:buClr>
                <a:schemeClr val="dk1"/>
              </a:buClr>
              <a:buSzPts val="2100"/>
              <a:buFont typeface="Arial"/>
              <a:buNone/>
              <a:defRPr sz="2100">
                <a:latin typeface="Arial"/>
                <a:ea typeface="Arial"/>
                <a:cs typeface="Arial"/>
                <a:sym typeface="Arial"/>
              </a:defRPr>
            </a:lvl1pPr>
            <a:lvl2pPr marL="914400" lvl="1" indent="-349250" algn="l">
              <a:lnSpc>
                <a:spcPct val="90000"/>
              </a:lnSpc>
              <a:spcBef>
                <a:spcPts val="600"/>
              </a:spcBef>
              <a:spcAft>
                <a:spcPts val="0"/>
              </a:spcAft>
              <a:buSzPts val="1900"/>
              <a:buChar char="•"/>
              <a:defRPr sz="1900">
                <a:latin typeface="Arial"/>
                <a:ea typeface="Arial"/>
                <a:cs typeface="Arial"/>
                <a:sym typeface="Arial"/>
              </a:defRPr>
            </a:lvl2pPr>
            <a:lvl3pPr marL="1371600" lvl="2" indent="-336550" algn="l">
              <a:lnSpc>
                <a:spcPct val="90000"/>
              </a:lnSpc>
              <a:spcBef>
                <a:spcPts val="600"/>
              </a:spcBef>
              <a:spcAft>
                <a:spcPts val="0"/>
              </a:spcAft>
              <a:buSzPts val="1700"/>
              <a:buChar char="–"/>
              <a:defRPr sz="1700">
                <a:latin typeface="Arial"/>
                <a:ea typeface="Arial"/>
                <a:cs typeface="Arial"/>
                <a:sym typeface="Arial"/>
              </a:defRPr>
            </a:lvl3pPr>
            <a:lvl4pPr marL="1828800" lvl="3" indent="-336550" algn="l">
              <a:lnSpc>
                <a:spcPct val="90000"/>
              </a:lnSpc>
              <a:spcBef>
                <a:spcPts val="600"/>
              </a:spcBef>
              <a:spcAft>
                <a:spcPts val="0"/>
              </a:spcAft>
              <a:buSzPts val="1700"/>
              <a:buChar char="•"/>
              <a:defRPr sz="1700">
                <a:latin typeface="Arial"/>
                <a:ea typeface="Arial"/>
                <a:cs typeface="Arial"/>
                <a:sym typeface="Arial"/>
              </a:defRPr>
            </a:lvl4pPr>
            <a:lvl5pPr marL="2286000" lvl="4" indent="-323850" algn="l">
              <a:lnSpc>
                <a:spcPct val="90000"/>
              </a:lnSpc>
              <a:spcBef>
                <a:spcPts val="600"/>
              </a:spcBef>
              <a:spcAft>
                <a:spcPts val="0"/>
              </a:spcAft>
              <a:buSzPts val="1500"/>
              <a:buChar char="–"/>
              <a:defRPr sz="1500">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7" name="Google Shape;67;p116"/>
          <p:cNvSpPr txBox="1">
            <a:spLocks noGrp="1"/>
          </p:cNvSpPr>
          <p:nvPr>
            <p:ph type="dt" idx="10"/>
          </p:nvPr>
        </p:nvSpPr>
        <p:spPr>
          <a:xfrm>
            <a:off x="1092982" y="6620256"/>
            <a:ext cx="1055857" cy="11887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16 August 2022</a:t>
            </a:r>
            <a:endParaRPr dirty="0"/>
          </a:p>
        </p:txBody>
      </p:sp>
      <p:sp>
        <p:nvSpPr>
          <p:cNvPr id="68" name="Google Shape;68;p116"/>
          <p:cNvSpPr txBox="1">
            <a:spLocks noGrp="1"/>
          </p:cNvSpPr>
          <p:nvPr>
            <p:ph type="ftr" idx="11"/>
          </p:nvPr>
        </p:nvSpPr>
        <p:spPr>
          <a:xfrm>
            <a:off x="2614298" y="6620256"/>
            <a:ext cx="5303520" cy="11887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Agilent Private - DRAFT - NOT FOR DISTRIBUTION</a:t>
            </a:r>
            <a:endParaRPr dirty="0"/>
          </a:p>
        </p:txBody>
      </p:sp>
      <p:sp>
        <p:nvSpPr>
          <p:cNvPr id="69" name="Google Shape;69;p116"/>
          <p:cNvSpPr txBox="1">
            <a:spLocks noGrp="1"/>
          </p:cNvSpPr>
          <p:nvPr>
            <p:ph type="sldNum" idx="12"/>
          </p:nvPr>
        </p:nvSpPr>
        <p:spPr>
          <a:xfrm>
            <a:off x="502920" y="6620256"/>
            <a:ext cx="434347" cy="118872"/>
          </a:xfrm>
          <a:prstGeom prst="rect">
            <a:avLst/>
          </a:prstGeom>
          <a:noFill/>
          <a:ln>
            <a:noFill/>
          </a:ln>
        </p:spPr>
        <p:txBody>
          <a:bodyPr spcFirstLastPara="1" wrap="square" lIns="0" tIns="0" rIns="0" bIns="0" anchor="ctr" anchorCtr="0">
            <a:noAutofit/>
          </a:bodyPr>
          <a:lstStyle>
            <a:lvl1pPr marL="0" lvl="0" indent="0" algn="l">
              <a:spcBef>
                <a:spcPts val="0"/>
              </a:spcBef>
              <a:buNone/>
              <a:defRPr sz="800" b="0" i="0">
                <a:solidFill>
                  <a:schemeClr val="lt1"/>
                </a:solidFill>
                <a:latin typeface="Arial"/>
                <a:ea typeface="Arial"/>
                <a:cs typeface="Arial"/>
                <a:sym typeface="Arial"/>
              </a:defRPr>
            </a:lvl1pPr>
            <a:lvl2pPr marL="0" lvl="1" indent="0" algn="l">
              <a:spcBef>
                <a:spcPts val="0"/>
              </a:spcBef>
              <a:buNone/>
              <a:defRPr sz="800" b="0" i="0">
                <a:solidFill>
                  <a:schemeClr val="lt1"/>
                </a:solidFill>
                <a:latin typeface="Arial"/>
                <a:ea typeface="Arial"/>
                <a:cs typeface="Arial"/>
                <a:sym typeface="Arial"/>
              </a:defRPr>
            </a:lvl2pPr>
            <a:lvl3pPr marL="0" lvl="2" indent="0" algn="l">
              <a:spcBef>
                <a:spcPts val="0"/>
              </a:spcBef>
              <a:buNone/>
              <a:defRPr sz="800" b="0" i="0">
                <a:solidFill>
                  <a:schemeClr val="lt1"/>
                </a:solidFill>
                <a:latin typeface="Arial"/>
                <a:ea typeface="Arial"/>
                <a:cs typeface="Arial"/>
                <a:sym typeface="Arial"/>
              </a:defRPr>
            </a:lvl3pPr>
            <a:lvl4pPr marL="0" lvl="3" indent="0" algn="l">
              <a:spcBef>
                <a:spcPts val="0"/>
              </a:spcBef>
              <a:buNone/>
              <a:defRPr sz="800" b="0" i="0">
                <a:solidFill>
                  <a:schemeClr val="lt1"/>
                </a:solidFill>
                <a:latin typeface="Arial"/>
                <a:ea typeface="Arial"/>
                <a:cs typeface="Arial"/>
                <a:sym typeface="Arial"/>
              </a:defRPr>
            </a:lvl4pPr>
            <a:lvl5pPr marL="0" lvl="4" indent="0" algn="l">
              <a:spcBef>
                <a:spcPts val="0"/>
              </a:spcBef>
              <a:buNone/>
              <a:defRPr sz="800" b="0" i="0">
                <a:solidFill>
                  <a:schemeClr val="lt1"/>
                </a:solidFill>
                <a:latin typeface="Arial"/>
                <a:ea typeface="Arial"/>
                <a:cs typeface="Arial"/>
                <a:sym typeface="Arial"/>
              </a:defRPr>
            </a:lvl5pPr>
            <a:lvl6pPr marL="0" lvl="5" indent="0" algn="l">
              <a:spcBef>
                <a:spcPts val="0"/>
              </a:spcBef>
              <a:buNone/>
              <a:defRPr sz="800" b="0" i="0">
                <a:solidFill>
                  <a:schemeClr val="lt1"/>
                </a:solidFill>
                <a:latin typeface="Arial"/>
                <a:ea typeface="Arial"/>
                <a:cs typeface="Arial"/>
                <a:sym typeface="Arial"/>
              </a:defRPr>
            </a:lvl6pPr>
            <a:lvl7pPr marL="0" lvl="6" indent="0" algn="l">
              <a:spcBef>
                <a:spcPts val="0"/>
              </a:spcBef>
              <a:buNone/>
              <a:defRPr sz="800" b="0" i="0">
                <a:solidFill>
                  <a:schemeClr val="lt1"/>
                </a:solidFill>
                <a:latin typeface="Arial"/>
                <a:ea typeface="Arial"/>
                <a:cs typeface="Arial"/>
                <a:sym typeface="Arial"/>
              </a:defRPr>
            </a:lvl7pPr>
            <a:lvl8pPr marL="0" lvl="7" indent="0" algn="l">
              <a:spcBef>
                <a:spcPts val="0"/>
              </a:spcBef>
              <a:buNone/>
              <a:defRPr sz="800" b="0" i="0">
                <a:solidFill>
                  <a:schemeClr val="lt1"/>
                </a:solidFill>
                <a:latin typeface="Arial"/>
                <a:ea typeface="Arial"/>
                <a:cs typeface="Arial"/>
                <a:sym typeface="Arial"/>
              </a:defRPr>
            </a:lvl8pPr>
            <a:lvl9pPr marL="0" lvl="8" indent="0" algn="l">
              <a:spcBef>
                <a:spcPts val="0"/>
              </a:spcBef>
              <a:buNone/>
              <a:defRPr sz="8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
        <p:nvSpPr>
          <p:cNvPr id="70" name="Google Shape;70;p116"/>
          <p:cNvSpPr txBox="1">
            <a:spLocks noGrp="1"/>
          </p:cNvSpPr>
          <p:nvPr>
            <p:ph type="title"/>
          </p:nvPr>
        </p:nvSpPr>
        <p:spPr>
          <a:xfrm>
            <a:off x="502919" y="246887"/>
            <a:ext cx="11198597" cy="926767"/>
          </a:xfrm>
          <a:prstGeom prst="rect">
            <a:avLst/>
          </a:prstGeom>
          <a:noFill/>
          <a:ln>
            <a:noFill/>
          </a:ln>
        </p:spPr>
        <p:txBody>
          <a:bodyPr spcFirstLastPara="1" wrap="square" lIns="0" tIns="45700" rIns="91425" bIns="45700" anchor="t" anchorCtr="0">
            <a:normAutofit/>
          </a:bodyPr>
          <a:lstStyle>
            <a:lvl1pPr lvl="0" algn="l">
              <a:lnSpc>
                <a:spcPct val="90000"/>
              </a:lnSpc>
              <a:spcBef>
                <a:spcPts val="0"/>
              </a:spcBef>
              <a:spcAft>
                <a:spcPts val="0"/>
              </a:spcAft>
              <a:buClr>
                <a:schemeClr val="accent1"/>
              </a:buClr>
              <a:buSzPts val="2800"/>
              <a:buFont typeface="Arial"/>
              <a:buNone/>
              <a:defRPr sz="2800"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2771286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sk Overview N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8606-3BBD-5366-4C8F-52D13648F0A9}"/>
              </a:ext>
            </a:extLst>
          </p:cNvPr>
          <p:cNvSpPr>
            <a:spLocks noGrp="1"/>
          </p:cNvSpPr>
          <p:nvPr>
            <p:ph type="title"/>
          </p:nvPr>
        </p:nvSpPr>
        <p:spPr>
          <a:xfrm>
            <a:off x="498491" y="248556"/>
            <a:ext cx="11194268" cy="905495"/>
          </a:xfrm>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1BEEFF31-EE23-C4E4-6FE7-0A4096C2E6F7}"/>
              </a:ext>
            </a:extLst>
          </p:cNvPr>
          <p:cNvSpPr>
            <a:spLocks noGrp="1"/>
          </p:cNvSpPr>
          <p:nvPr>
            <p:ph type="ftr" sz="quarter" idx="10"/>
          </p:nvPr>
        </p:nvSpPr>
        <p:spPr/>
        <p:txBody>
          <a:bodyPr/>
          <a:lstStyle/>
          <a:p>
            <a:r>
              <a:rPr lang="en-US" dirty="0"/>
              <a:t>Agilent Private - DRAFT - NOT FOR DISTRIBUTION</a:t>
            </a:r>
          </a:p>
        </p:txBody>
      </p:sp>
      <p:sp>
        <p:nvSpPr>
          <p:cNvPr id="4" name="Date Placeholder 3">
            <a:extLst>
              <a:ext uri="{FF2B5EF4-FFF2-40B4-BE49-F238E27FC236}">
                <a16:creationId xmlns:a16="http://schemas.microsoft.com/office/drawing/2014/main" id="{4702DC4A-4C49-2C28-1682-5635F7932777}"/>
              </a:ext>
            </a:extLst>
          </p:cNvPr>
          <p:cNvSpPr>
            <a:spLocks noGrp="1"/>
          </p:cNvSpPr>
          <p:nvPr>
            <p:ph type="dt" sz="half" idx="11"/>
          </p:nvPr>
        </p:nvSpPr>
        <p:spPr/>
        <p:txBody>
          <a:bodyPr/>
          <a:lstStyle/>
          <a:p>
            <a:r>
              <a:rPr lang="en-US" dirty="0"/>
              <a:t>16 August 2022</a:t>
            </a:r>
          </a:p>
        </p:txBody>
      </p:sp>
      <p:sp>
        <p:nvSpPr>
          <p:cNvPr id="5" name="Slide Number Placeholder 4">
            <a:extLst>
              <a:ext uri="{FF2B5EF4-FFF2-40B4-BE49-F238E27FC236}">
                <a16:creationId xmlns:a16="http://schemas.microsoft.com/office/drawing/2014/main" id="{ADCBDA01-0AB7-94F7-D380-95F8EDF70246}"/>
              </a:ext>
            </a:extLst>
          </p:cNvPr>
          <p:cNvSpPr>
            <a:spLocks noGrp="1"/>
          </p:cNvSpPr>
          <p:nvPr>
            <p:ph type="sldNum" sz="quarter" idx="12"/>
          </p:nvPr>
        </p:nvSpPr>
        <p:spPr/>
        <p:txBody>
          <a:bodyPr/>
          <a:lstStyle/>
          <a:p>
            <a:fld id="{CBD803B2-A378-42BD-B5EC-F7748F169FE0}" type="slidenum">
              <a:rPr lang="da-DK" smtClean="0"/>
              <a:pPr/>
              <a:t>‹#›</a:t>
            </a:fld>
            <a:endParaRPr lang="da-DK" dirty="0"/>
          </a:p>
        </p:txBody>
      </p:sp>
      <p:sp>
        <p:nvSpPr>
          <p:cNvPr id="7" name="Google Shape;75;p94">
            <a:extLst>
              <a:ext uri="{FF2B5EF4-FFF2-40B4-BE49-F238E27FC236}">
                <a16:creationId xmlns:a16="http://schemas.microsoft.com/office/drawing/2014/main" id="{D91FD25D-3EB5-43EB-AC83-6C4432C21EEF}"/>
              </a:ext>
            </a:extLst>
          </p:cNvPr>
          <p:cNvSpPr txBox="1">
            <a:spLocks noGrp="1"/>
          </p:cNvSpPr>
          <p:nvPr>
            <p:ph type="body" idx="2"/>
          </p:nvPr>
        </p:nvSpPr>
        <p:spPr>
          <a:xfrm>
            <a:off x="6172200" y="1887794"/>
            <a:ext cx="5486400" cy="2010000"/>
          </a:xfrm>
          <a:prstGeom prst="rect">
            <a:avLst/>
          </a:prstGeom>
          <a:noFill/>
          <a:ln>
            <a:noFill/>
          </a:ln>
        </p:spPr>
        <p:txBody>
          <a:bodyPr spcFirstLastPara="1" wrap="square" lIns="91440" tIns="45700" rIns="91425" bIns="45700" anchor="t" anchorCtr="0">
            <a:noAutofit/>
          </a:bodyPr>
          <a:lstStyle>
            <a:lvl1pPr marL="177800" lvl="0" indent="-177800" algn="l">
              <a:lnSpc>
                <a:spcPct val="90000"/>
              </a:lnSpc>
              <a:spcBef>
                <a:spcPts val="0"/>
              </a:spcBef>
              <a:spcAft>
                <a:spcPts val="200"/>
              </a:spcAft>
              <a:buClr>
                <a:schemeClr val="dk1"/>
              </a:buClr>
              <a:buSzPts val="1400"/>
              <a:buFont typeface="Arial" panose="020B0604020202020204" pitchFamily="34" charset="0"/>
              <a:buChar char="•"/>
              <a:tabLst/>
              <a:defRPr sz="1400">
                <a:solidFill>
                  <a:schemeClr val="tx1"/>
                </a:solidFill>
                <a:latin typeface="+mn-lt"/>
                <a:ea typeface="Verdana"/>
                <a:cs typeface="Verdana"/>
                <a:sym typeface="Verdana"/>
              </a:defRPr>
            </a:lvl1pPr>
            <a:lvl2pPr marL="914400" lvl="1" indent="-304800" algn="l">
              <a:lnSpc>
                <a:spcPct val="90000"/>
              </a:lnSpc>
              <a:spcBef>
                <a:spcPts val="600"/>
              </a:spcBef>
              <a:spcAft>
                <a:spcPts val="0"/>
              </a:spcAft>
              <a:buSzPts val="1200"/>
              <a:buChar char="•"/>
              <a:defRPr sz="1200">
                <a:latin typeface="Verdana"/>
                <a:ea typeface="Verdana"/>
                <a:cs typeface="Verdana"/>
                <a:sym typeface="Verdana"/>
              </a:defRPr>
            </a:lvl2pPr>
            <a:lvl3pPr marL="1371600" lvl="2" indent="-228600" algn="l">
              <a:lnSpc>
                <a:spcPct val="90000"/>
              </a:lnSpc>
              <a:spcBef>
                <a:spcPts val="600"/>
              </a:spcBef>
              <a:spcAft>
                <a:spcPts val="0"/>
              </a:spcAft>
              <a:buSzPts val="1100"/>
              <a:buNone/>
              <a:defRPr sz="1100">
                <a:latin typeface="Verdana"/>
                <a:ea typeface="Verdana"/>
                <a:cs typeface="Verdana"/>
                <a:sym typeface="Verdana"/>
              </a:defRPr>
            </a:lvl3pPr>
            <a:lvl4pPr marL="1828800" lvl="3" indent="-295275" algn="l">
              <a:lnSpc>
                <a:spcPct val="90000"/>
              </a:lnSpc>
              <a:spcBef>
                <a:spcPts val="600"/>
              </a:spcBef>
              <a:spcAft>
                <a:spcPts val="0"/>
              </a:spcAft>
              <a:buSzPts val="1050"/>
              <a:buChar char="•"/>
              <a:defRPr sz="1050">
                <a:latin typeface="Verdana"/>
                <a:ea typeface="Verdana"/>
                <a:cs typeface="Verdana"/>
                <a:sym typeface="Verdana"/>
              </a:defRPr>
            </a:lvl4pPr>
            <a:lvl5pPr marL="2286000" lvl="4" indent="-295275" algn="l">
              <a:lnSpc>
                <a:spcPct val="90000"/>
              </a:lnSpc>
              <a:spcBef>
                <a:spcPts val="600"/>
              </a:spcBef>
              <a:spcAft>
                <a:spcPts val="0"/>
              </a:spcAft>
              <a:buSzPts val="1050"/>
              <a:buChar char="–"/>
              <a:defRPr sz="1050">
                <a:latin typeface="Verdana"/>
                <a:ea typeface="Verdana"/>
                <a:cs typeface="Verdana"/>
                <a:sym typeface="Verdana"/>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8" name="Google Shape;76;p94">
            <a:extLst>
              <a:ext uri="{FF2B5EF4-FFF2-40B4-BE49-F238E27FC236}">
                <a16:creationId xmlns:a16="http://schemas.microsoft.com/office/drawing/2014/main" id="{506FE822-6433-A54C-ED90-98201E0E3B4A}"/>
              </a:ext>
            </a:extLst>
          </p:cNvPr>
          <p:cNvSpPr txBox="1"/>
          <p:nvPr userDrawn="1"/>
        </p:nvSpPr>
        <p:spPr>
          <a:xfrm>
            <a:off x="396564" y="1496899"/>
            <a:ext cx="134203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mn-lt"/>
                <a:ea typeface="Verdana"/>
                <a:cs typeface="Verdana"/>
                <a:sym typeface="Verdana"/>
              </a:rPr>
              <a:t>Key Tasks</a:t>
            </a:r>
            <a:endParaRPr dirty="0">
              <a:latin typeface="+mn-lt"/>
            </a:endParaRPr>
          </a:p>
        </p:txBody>
      </p:sp>
      <p:sp>
        <p:nvSpPr>
          <p:cNvPr id="9" name="Google Shape;77;p94">
            <a:extLst>
              <a:ext uri="{FF2B5EF4-FFF2-40B4-BE49-F238E27FC236}">
                <a16:creationId xmlns:a16="http://schemas.microsoft.com/office/drawing/2014/main" id="{61C8F187-EB46-935E-B716-1058F286503B}"/>
              </a:ext>
            </a:extLst>
          </p:cNvPr>
          <p:cNvSpPr txBox="1"/>
          <p:nvPr userDrawn="1"/>
        </p:nvSpPr>
        <p:spPr>
          <a:xfrm>
            <a:off x="6072513" y="1496899"/>
            <a:ext cx="160172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mn-lt"/>
                <a:ea typeface="Verdana"/>
                <a:cs typeface="Verdana"/>
                <a:sym typeface="Verdana"/>
              </a:rPr>
              <a:t>Key Outputs</a:t>
            </a:r>
            <a:endParaRPr dirty="0">
              <a:latin typeface="+mn-lt"/>
            </a:endParaRPr>
          </a:p>
        </p:txBody>
      </p:sp>
      <p:cxnSp>
        <p:nvCxnSpPr>
          <p:cNvPr id="10" name="Google Shape;78;p94">
            <a:extLst>
              <a:ext uri="{FF2B5EF4-FFF2-40B4-BE49-F238E27FC236}">
                <a16:creationId xmlns:a16="http://schemas.microsoft.com/office/drawing/2014/main" id="{FFD519A1-434B-80EE-FB9F-0D003B3699B8}"/>
              </a:ext>
            </a:extLst>
          </p:cNvPr>
          <p:cNvCxnSpPr/>
          <p:nvPr userDrawn="1"/>
        </p:nvCxnSpPr>
        <p:spPr>
          <a:xfrm>
            <a:off x="496251" y="1846567"/>
            <a:ext cx="5394960" cy="0"/>
          </a:xfrm>
          <a:prstGeom prst="straightConnector1">
            <a:avLst/>
          </a:prstGeom>
          <a:noFill/>
          <a:ln w="19050" cap="flat" cmpd="sng">
            <a:solidFill>
              <a:schemeClr val="dk1"/>
            </a:solidFill>
            <a:prstDash val="solid"/>
            <a:miter lim="800000"/>
            <a:headEnd type="none" w="sm" len="sm"/>
            <a:tailEnd type="none" w="sm" len="sm"/>
          </a:ln>
        </p:spPr>
      </p:cxnSp>
      <p:cxnSp>
        <p:nvCxnSpPr>
          <p:cNvPr id="11" name="Google Shape;79;p94">
            <a:extLst>
              <a:ext uri="{FF2B5EF4-FFF2-40B4-BE49-F238E27FC236}">
                <a16:creationId xmlns:a16="http://schemas.microsoft.com/office/drawing/2014/main" id="{878203F3-A28F-3128-F846-C7D67E1DEA69}"/>
              </a:ext>
            </a:extLst>
          </p:cNvPr>
          <p:cNvCxnSpPr/>
          <p:nvPr userDrawn="1"/>
        </p:nvCxnSpPr>
        <p:spPr>
          <a:xfrm>
            <a:off x="6172200" y="1846567"/>
            <a:ext cx="5394960" cy="0"/>
          </a:xfrm>
          <a:prstGeom prst="straightConnector1">
            <a:avLst/>
          </a:prstGeom>
          <a:noFill/>
          <a:ln w="19050" cap="flat" cmpd="sng">
            <a:solidFill>
              <a:schemeClr val="dk1"/>
            </a:solidFill>
            <a:prstDash val="solid"/>
            <a:miter lim="800000"/>
            <a:headEnd type="none" w="sm" len="sm"/>
            <a:tailEnd type="none" w="sm" len="sm"/>
          </a:ln>
        </p:spPr>
      </p:cxnSp>
      <p:sp>
        <p:nvSpPr>
          <p:cNvPr id="12" name="Google Shape;80;p94">
            <a:extLst>
              <a:ext uri="{FF2B5EF4-FFF2-40B4-BE49-F238E27FC236}">
                <a16:creationId xmlns:a16="http://schemas.microsoft.com/office/drawing/2014/main" id="{C10ECA2A-C289-8D4A-1AD2-5A9A7F70A4B1}"/>
              </a:ext>
            </a:extLst>
          </p:cNvPr>
          <p:cNvSpPr txBox="1"/>
          <p:nvPr userDrawn="1"/>
        </p:nvSpPr>
        <p:spPr>
          <a:xfrm>
            <a:off x="413148" y="1158345"/>
            <a:ext cx="135966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mn-lt"/>
                <a:ea typeface="Verdana"/>
                <a:cs typeface="Verdana"/>
                <a:sym typeface="Verdana"/>
              </a:rPr>
              <a:t>Objective:</a:t>
            </a:r>
            <a:endParaRPr dirty="0">
              <a:latin typeface="+mn-lt"/>
            </a:endParaRPr>
          </a:p>
        </p:txBody>
      </p:sp>
      <p:sp>
        <p:nvSpPr>
          <p:cNvPr id="13" name="Google Shape;81;p94">
            <a:extLst>
              <a:ext uri="{FF2B5EF4-FFF2-40B4-BE49-F238E27FC236}">
                <a16:creationId xmlns:a16="http://schemas.microsoft.com/office/drawing/2014/main" id="{8A248022-83EB-5F0D-5E22-2966EB8F1688}"/>
              </a:ext>
            </a:extLst>
          </p:cNvPr>
          <p:cNvSpPr txBox="1">
            <a:spLocks noGrp="1"/>
          </p:cNvSpPr>
          <p:nvPr>
            <p:ph type="body" idx="3"/>
          </p:nvPr>
        </p:nvSpPr>
        <p:spPr>
          <a:xfrm>
            <a:off x="1502037" y="1208259"/>
            <a:ext cx="10190722" cy="271463"/>
          </a:xfrm>
          <a:prstGeom prst="rect">
            <a:avLst/>
          </a:prstGeom>
          <a:noFill/>
          <a:ln>
            <a:noFill/>
          </a:ln>
        </p:spPr>
        <p:txBody>
          <a:bodyPr spcFirstLastPara="1" wrap="square" lIns="91440" tIns="45700" rIns="91440" bIns="45700" anchor="t" anchorCtr="0">
            <a:noAutofit/>
          </a:bodyPr>
          <a:lstStyle>
            <a:lvl1pPr marL="7938" lvl="0" indent="0" algn="l">
              <a:lnSpc>
                <a:spcPct val="90000"/>
              </a:lnSpc>
              <a:spcBef>
                <a:spcPts val="0"/>
              </a:spcBef>
              <a:spcAft>
                <a:spcPts val="0"/>
              </a:spcAft>
              <a:buClr>
                <a:schemeClr val="dk1"/>
              </a:buClr>
              <a:buSzPts val="1400"/>
              <a:buFont typeface="Arial"/>
              <a:buNone/>
              <a:tabLst/>
              <a:defRPr sz="14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15" name="Google Shape;83;p94">
            <a:extLst>
              <a:ext uri="{FF2B5EF4-FFF2-40B4-BE49-F238E27FC236}">
                <a16:creationId xmlns:a16="http://schemas.microsoft.com/office/drawing/2014/main" id="{E923A8FB-78FE-76F2-6D4F-027C871BF141}"/>
              </a:ext>
            </a:extLst>
          </p:cNvPr>
          <p:cNvSpPr txBox="1"/>
          <p:nvPr userDrawn="1"/>
        </p:nvSpPr>
        <p:spPr>
          <a:xfrm>
            <a:off x="6064046" y="4000394"/>
            <a:ext cx="339708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mn-lt"/>
                <a:ea typeface="Verdana"/>
                <a:cs typeface="Verdana"/>
                <a:sym typeface="Verdana"/>
              </a:rPr>
              <a:t>Risks (R) / Decisions (D) Needed</a:t>
            </a:r>
            <a:endParaRPr dirty="0">
              <a:latin typeface="+mn-lt"/>
            </a:endParaRPr>
          </a:p>
        </p:txBody>
      </p:sp>
      <p:cxnSp>
        <p:nvCxnSpPr>
          <p:cNvPr id="16" name="Google Shape;84;p94">
            <a:extLst>
              <a:ext uri="{FF2B5EF4-FFF2-40B4-BE49-F238E27FC236}">
                <a16:creationId xmlns:a16="http://schemas.microsoft.com/office/drawing/2014/main" id="{E3E73B54-619A-DDBA-5386-F1D272E155D5}"/>
              </a:ext>
            </a:extLst>
          </p:cNvPr>
          <p:cNvCxnSpPr/>
          <p:nvPr userDrawn="1"/>
        </p:nvCxnSpPr>
        <p:spPr>
          <a:xfrm>
            <a:off x="6172200" y="4350062"/>
            <a:ext cx="5394960" cy="0"/>
          </a:xfrm>
          <a:prstGeom prst="straightConnector1">
            <a:avLst/>
          </a:prstGeom>
          <a:noFill/>
          <a:ln w="19050" cap="flat" cmpd="sng">
            <a:solidFill>
              <a:schemeClr val="dk1"/>
            </a:solidFill>
            <a:prstDash val="solid"/>
            <a:miter lim="800000"/>
            <a:headEnd type="none" w="sm" len="sm"/>
            <a:tailEnd type="none" w="sm" len="sm"/>
          </a:ln>
        </p:spPr>
      </p:cxnSp>
      <p:sp>
        <p:nvSpPr>
          <p:cNvPr id="18" name="Text Placeholder 17">
            <a:extLst>
              <a:ext uri="{FF2B5EF4-FFF2-40B4-BE49-F238E27FC236}">
                <a16:creationId xmlns:a16="http://schemas.microsoft.com/office/drawing/2014/main" id="{26E14BA3-9970-BA27-3C41-46140CEBA7D2}"/>
              </a:ext>
            </a:extLst>
          </p:cNvPr>
          <p:cNvSpPr>
            <a:spLocks noGrp="1"/>
          </p:cNvSpPr>
          <p:nvPr>
            <p:ph type="body" sz="quarter" idx="13"/>
          </p:nvPr>
        </p:nvSpPr>
        <p:spPr>
          <a:xfrm>
            <a:off x="498491" y="1887794"/>
            <a:ext cx="5486400" cy="4288536"/>
          </a:xfrm>
        </p:spPr>
        <p:txBody>
          <a:bodyPr lIns="91440">
            <a:noAutofit/>
          </a:bodyPr>
          <a:lstStyle>
            <a:lvl1pPr marL="234950" indent="-234950">
              <a:buFont typeface="+mj-lt"/>
              <a:buAutoNum type="arabicPeriod"/>
              <a:tabLst/>
              <a:defRPr sz="1400"/>
            </a:lvl1pPr>
            <a:lvl2pPr marL="407988" indent="-146050">
              <a:tabLst/>
              <a:defRPr sz="1200"/>
            </a:lvl2pPr>
            <a:lvl3pPr marL="688975" indent="-254000">
              <a:tabLst/>
              <a:defRPr sz="1100"/>
            </a:lvl3pPr>
            <a:lvl4pPr marL="860425" indent="-190500">
              <a:tabLst/>
              <a:defRPr sz="1100"/>
            </a:lvl4pPr>
            <a:lvl5pPr marL="1087438" indent="-180975">
              <a:tabLst/>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Google Shape;75;p94">
            <a:extLst>
              <a:ext uri="{FF2B5EF4-FFF2-40B4-BE49-F238E27FC236}">
                <a16:creationId xmlns:a16="http://schemas.microsoft.com/office/drawing/2014/main" id="{BE8C2E1B-384D-4F74-2F7F-C0BFA2C02637}"/>
              </a:ext>
            </a:extLst>
          </p:cNvPr>
          <p:cNvSpPr txBox="1">
            <a:spLocks noGrp="1"/>
          </p:cNvSpPr>
          <p:nvPr>
            <p:ph type="body" idx="14"/>
          </p:nvPr>
        </p:nvSpPr>
        <p:spPr>
          <a:xfrm>
            <a:off x="6172200" y="4387495"/>
            <a:ext cx="5486400" cy="1792224"/>
          </a:xfrm>
          <a:prstGeom prst="rect">
            <a:avLst/>
          </a:prstGeom>
          <a:noFill/>
          <a:ln>
            <a:noFill/>
          </a:ln>
        </p:spPr>
        <p:txBody>
          <a:bodyPr spcFirstLastPara="1" wrap="square" lIns="91440" tIns="45700" rIns="91425" bIns="45700" anchor="t" anchorCtr="0">
            <a:noAutofit/>
          </a:bodyPr>
          <a:lstStyle>
            <a:lvl1pPr marL="177800" lvl="0" indent="-177800" algn="l">
              <a:lnSpc>
                <a:spcPct val="90000"/>
              </a:lnSpc>
              <a:spcBef>
                <a:spcPts val="0"/>
              </a:spcBef>
              <a:spcAft>
                <a:spcPts val="200"/>
              </a:spcAft>
              <a:buClr>
                <a:schemeClr val="dk1"/>
              </a:buClr>
              <a:buSzPts val="1400"/>
              <a:buFont typeface="Arial" panose="020B0604020202020204" pitchFamily="34" charset="0"/>
              <a:buChar char="•"/>
              <a:tabLst/>
              <a:defRPr sz="1400">
                <a:solidFill>
                  <a:schemeClr val="tx1"/>
                </a:solidFill>
                <a:latin typeface="+mn-lt"/>
                <a:ea typeface="Verdana"/>
                <a:cs typeface="Verdana"/>
                <a:sym typeface="Verdana"/>
              </a:defRPr>
            </a:lvl1pPr>
            <a:lvl2pPr marL="914400" lvl="1" indent="-304800" algn="l">
              <a:lnSpc>
                <a:spcPct val="90000"/>
              </a:lnSpc>
              <a:spcBef>
                <a:spcPts val="600"/>
              </a:spcBef>
              <a:spcAft>
                <a:spcPts val="0"/>
              </a:spcAft>
              <a:buSzPts val="1200"/>
              <a:buChar char="•"/>
              <a:defRPr sz="1200">
                <a:latin typeface="Verdana"/>
                <a:ea typeface="Verdana"/>
                <a:cs typeface="Verdana"/>
                <a:sym typeface="Verdana"/>
              </a:defRPr>
            </a:lvl2pPr>
            <a:lvl3pPr marL="1371600" lvl="2" indent="-228600" algn="l">
              <a:lnSpc>
                <a:spcPct val="90000"/>
              </a:lnSpc>
              <a:spcBef>
                <a:spcPts val="600"/>
              </a:spcBef>
              <a:spcAft>
                <a:spcPts val="0"/>
              </a:spcAft>
              <a:buSzPts val="1100"/>
              <a:buNone/>
              <a:defRPr sz="1100">
                <a:latin typeface="Verdana"/>
                <a:ea typeface="Verdana"/>
                <a:cs typeface="Verdana"/>
                <a:sym typeface="Verdana"/>
              </a:defRPr>
            </a:lvl3pPr>
            <a:lvl4pPr marL="1828800" lvl="3" indent="-295275" algn="l">
              <a:lnSpc>
                <a:spcPct val="90000"/>
              </a:lnSpc>
              <a:spcBef>
                <a:spcPts val="600"/>
              </a:spcBef>
              <a:spcAft>
                <a:spcPts val="0"/>
              </a:spcAft>
              <a:buSzPts val="1050"/>
              <a:buChar char="•"/>
              <a:defRPr sz="1050">
                <a:latin typeface="Verdana"/>
                <a:ea typeface="Verdana"/>
                <a:cs typeface="Verdana"/>
                <a:sym typeface="Verdana"/>
              </a:defRPr>
            </a:lvl4pPr>
            <a:lvl5pPr marL="2286000" lvl="4" indent="-295275" algn="l">
              <a:lnSpc>
                <a:spcPct val="90000"/>
              </a:lnSpc>
              <a:spcBef>
                <a:spcPts val="600"/>
              </a:spcBef>
              <a:spcAft>
                <a:spcPts val="0"/>
              </a:spcAft>
              <a:buSzPts val="1050"/>
              <a:buChar char="–"/>
              <a:defRPr sz="1050">
                <a:latin typeface="Verdana"/>
                <a:ea typeface="Verdana"/>
                <a:cs typeface="Verdana"/>
                <a:sym typeface="Verdana"/>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5019487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hasCustomPrompt="1"/>
          </p:nvPr>
        </p:nvSpPr>
        <p:spPr>
          <a:xfrm>
            <a:off x="636693" y="1353313"/>
            <a:ext cx="10932160" cy="4755387"/>
          </a:xfrm>
        </p:spPr>
        <p:txBody>
          <a:bodyPr/>
          <a:lstStyle>
            <a:lvl1pPr marL="228594" indent="-228594" algn="l" defTabSz="914377" rtl="0" eaLnBrk="1" latinLnBrk="0" hangingPunct="1">
              <a:lnSpc>
                <a:spcPct val="90000"/>
              </a:lnSpc>
              <a:spcBef>
                <a:spcPts val="1000"/>
              </a:spcBef>
              <a:buClr>
                <a:srgbClr val="EA1010"/>
              </a:buClr>
              <a:buSzPct val="75000"/>
              <a:buFont typeface="Wingdings" charset="2"/>
              <a:buChar char="§"/>
              <a:defRPr lang="en-US" sz="2400" kern="1200" dirty="0" smtClean="0">
                <a:solidFill>
                  <a:schemeClr val="tx1"/>
                </a:solidFill>
                <a:latin typeface="+mn-lt"/>
                <a:ea typeface="+mn-ea"/>
                <a:cs typeface="+mn-cs"/>
              </a:defRPr>
            </a:lvl1pPr>
            <a:lvl2pPr marL="685783" indent="-228594">
              <a:defRPr lang="en-US" sz="2133" kern="1200" dirty="0" smtClean="0">
                <a:solidFill>
                  <a:schemeClr val="tx1"/>
                </a:solidFill>
                <a:latin typeface="+mn-lt"/>
                <a:ea typeface="+mn-ea"/>
                <a:cs typeface="+mn-cs"/>
              </a:defRPr>
            </a:lvl2pPr>
          </a:lstStyle>
          <a:p>
            <a:pPr lvl="0"/>
            <a:r>
              <a:rPr lang="en-US" dirty="0"/>
              <a:t>Click to edit Master text styles</a:t>
            </a:r>
          </a:p>
          <a:p>
            <a:pPr marL="685783" lvl="1" indent="-228594" algn="l" defTabSz="914377" rtl="0" eaLnBrk="1" latinLnBrk="0" hangingPunct="1">
              <a:lnSpc>
                <a:spcPct val="90000"/>
              </a:lnSpc>
              <a:spcBef>
                <a:spcPts val="500"/>
              </a:spcBef>
              <a:buClr>
                <a:srgbClr val="EA1010"/>
              </a:buClr>
              <a:buSzPct val="75000"/>
              <a:buFont typeface="Lucida Grande"/>
              <a:buChar char="-"/>
            </a:pPr>
            <a:r>
              <a:rPr lang="en-US" dirty="0"/>
              <a:t>Second level</a:t>
            </a:r>
          </a:p>
        </p:txBody>
      </p:sp>
      <p:pic>
        <p:nvPicPr>
          <p:cNvPr id="4" name="Picture 3">
            <a:extLst>
              <a:ext uri="{FF2B5EF4-FFF2-40B4-BE49-F238E27FC236}">
                <a16:creationId xmlns:a16="http://schemas.microsoft.com/office/drawing/2014/main" id="{576A422E-F4A4-1902-F28A-BBE083977233}"/>
              </a:ext>
            </a:extLst>
          </p:cNvPr>
          <p:cNvPicPr>
            <a:picLocks noChangeAspect="1"/>
          </p:cNvPicPr>
          <p:nvPr userDrawn="1"/>
        </p:nvPicPr>
        <p:blipFill>
          <a:blip r:embed="rId2"/>
          <a:stretch>
            <a:fillRect/>
          </a:stretch>
        </p:blipFill>
        <p:spPr>
          <a:xfrm>
            <a:off x="602026" y="6507941"/>
            <a:ext cx="2045710" cy="257175"/>
          </a:xfrm>
          <a:prstGeom prst="rect">
            <a:avLst/>
          </a:prstGeom>
        </p:spPr>
      </p:pic>
      <p:sp>
        <p:nvSpPr>
          <p:cNvPr id="6" name="TextBox 5">
            <a:extLst>
              <a:ext uri="{FF2B5EF4-FFF2-40B4-BE49-F238E27FC236}">
                <a16:creationId xmlns:a16="http://schemas.microsoft.com/office/drawing/2014/main" id="{60D9563C-E1F3-1DC0-5268-D210B59E899B}"/>
              </a:ext>
            </a:extLst>
          </p:cNvPr>
          <p:cNvSpPr txBox="1"/>
          <p:nvPr userDrawn="1"/>
        </p:nvSpPr>
        <p:spPr>
          <a:xfrm>
            <a:off x="2609913" y="6636528"/>
            <a:ext cx="6095114" cy="169277"/>
          </a:xfrm>
          <a:prstGeom prst="rect">
            <a:avLst/>
          </a:prstGeom>
          <a:noFill/>
        </p:spPr>
        <p:txBody>
          <a:bodyPr wrap="square">
            <a:spAutoFit/>
          </a:bodyPr>
          <a:lstStyle/>
          <a:p>
            <a:r>
              <a:rPr lang="en-US" sz="500" dirty="0"/>
              <a:t>© 2022 DatalogIQ 360 | Proprietary &amp; Confidential</a:t>
            </a:r>
          </a:p>
        </p:txBody>
      </p:sp>
    </p:spTree>
    <p:extLst>
      <p:ext uri="{BB962C8B-B14F-4D97-AF65-F5344CB8AC3E}">
        <p14:creationId xmlns:p14="http://schemas.microsoft.com/office/powerpoint/2010/main" val="3422834259"/>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0B624-9947-E157-412F-3870F6D8DDBF}"/>
              </a:ext>
            </a:extLst>
          </p:cNvPr>
          <p:cNvPicPr>
            <a:picLocks noChangeAspect="1"/>
          </p:cNvPicPr>
          <p:nvPr userDrawn="1"/>
        </p:nvPicPr>
        <p:blipFill>
          <a:blip r:embed="rId2"/>
          <a:stretch>
            <a:fillRect/>
          </a:stretch>
        </p:blipFill>
        <p:spPr>
          <a:xfrm>
            <a:off x="602026" y="6507941"/>
            <a:ext cx="2045710" cy="257175"/>
          </a:xfrm>
          <a:prstGeom prst="rect">
            <a:avLst/>
          </a:prstGeom>
        </p:spPr>
      </p:pic>
      <p:sp>
        <p:nvSpPr>
          <p:cNvPr id="6" name="TextBox 5">
            <a:extLst>
              <a:ext uri="{FF2B5EF4-FFF2-40B4-BE49-F238E27FC236}">
                <a16:creationId xmlns:a16="http://schemas.microsoft.com/office/drawing/2014/main" id="{E036BD4B-5A4E-149C-5F44-44C9C827EF73}"/>
              </a:ext>
            </a:extLst>
          </p:cNvPr>
          <p:cNvSpPr txBox="1"/>
          <p:nvPr userDrawn="1"/>
        </p:nvSpPr>
        <p:spPr>
          <a:xfrm>
            <a:off x="2609913" y="6636528"/>
            <a:ext cx="6095114" cy="169277"/>
          </a:xfrm>
          <a:prstGeom prst="rect">
            <a:avLst/>
          </a:prstGeom>
          <a:noFill/>
        </p:spPr>
        <p:txBody>
          <a:bodyPr wrap="square">
            <a:spAutoFit/>
          </a:bodyPr>
          <a:lstStyle/>
          <a:p>
            <a:r>
              <a:rPr lang="en-US" sz="500" dirty="0"/>
              <a:t>© 2022 DatalogIQ 360 | Proprietary &amp; Confidential</a:t>
            </a:r>
          </a:p>
        </p:txBody>
      </p:sp>
    </p:spTree>
    <p:extLst>
      <p:ext uri="{BB962C8B-B14F-4D97-AF65-F5344CB8AC3E}">
        <p14:creationId xmlns:p14="http://schemas.microsoft.com/office/powerpoint/2010/main" val="1347543756"/>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Divider gradient Blank">
    <p:bg>
      <p:bgPr>
        <a:gradFill>
          <a:gsLst>
            <a:gs pos="100000">
              <a:schemeClr val="tx2">
                <a:lumMod val="94000"/>
                <a:lumOff val="6000"/>
              </a:schemeClr>
            </a:gs>
            <a:gs pos="0">
              <a:srgbClr val="0F0F0F">
                <a:lumMod val="94000"/>
                <a:lumOff val="6000"/>
              </a:srgbClr>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23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B608-5707-6EA4-26F1-72CC4FC5C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978DA-AC23-3946-184F-0017DC69C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82557-C9E3-A5EB-65FD-F6E8A9E6DA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C24A0D-65C8-9D16-696B-26FB06AE2A7C}"/>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6" name="Footer Placeholder 5">
            <a:extLst>
              <a:ext uri="{FF2B5EF4-FFF2-40B4-BE49-F238E27FC236}">
                <a16:creationId xmlns:a16="http://schemas.microsoft.com/office/drawing/2014/main" id="{CEBFD35B-CD43-991A-234C-B39F91567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81FCE-9D72-7E48-5A77-EE821814C796}"/>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952645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3521" y="109874"/>
            <a:ext cx="11191950" cy="1039658"/>
          </a:xfrm>
          <a:prstGeom prst="rect">
            <a:avLst/>
          </a:prstGeom>
        </p:spPr>
        <p:txBody>
          <a:bodyPr/>
          <a:lstStyle/>
          <a:p>
            <a:r>
              <a:rPr lang="en-US" dirty="0"/>
              <a:t>Click to edit Master title style</a:t>
            </a:r>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1E617D7F-ABC2-B54B-B054-76FDCC818417}" type="slidenum">
              <a:rPr lang="en-US" smtClean="0"/>
              <a:t>‹#›</a:t>
            </a:fld>
            <a:endParaRPr lang="en-US"/>
          </a:p>
        </p:txBody>
      </p:sp>
    </p:spTree>
    <p:extLst>
      <p:ext uri="{BB962C8B-B14F-4D97-AF65-F5344CB8AC3E}">
        <p14:creationId xmlns:p14="http://schemas.microsoft.com/office/powerpoint/2010/main" val="24530967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432890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4907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5B6D-2EE1-FD1E-038F-5CE440376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89737C-5388-D4AE-8871-473EBFCBA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02046-D8EF-8A17-7E9D-E90DFD95E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E52B18-D7BA-585C-4C61-FBD673FBA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BBC4F1-0439-8AA8-D029-E149BB9C44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A7567A-047B-68FF-00ED-E730E4C5019F}"/>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8" name="Footer Placeholder 7">
            <a:extLst>
              <a:ext uri="{FF2B5EF4-FFF2-40B4-BE49-F238E27FC236}">
                <a16:creationId xmlns:a16="http://schemas.microsoft.com/office/drawing/2014/main" id="{F1A53ACE-CA51-21C1-DC68-9640904B44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AA246B-5D03-7606-DDCA-8AC8C0BB4616}"/>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428017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B2BC-2AEA-7093-70EA-8E497D44CE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469A6C-F24B-40D2-79DB-EAFE562FBE1B}"/>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4" name="Footer Placeholder 3">
            <a:extLst>
              <a:ext uri="{FF2B5EF4-FFF2-40B4-BE49-F238E27FC236}">
                <a16:creationId xmlns:a16="http://schemas.microsoft.com/office/drawing/2014/main" id="{2E115B7F-BAE7-763A-30B2-C1C32E744C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807326-6C7A-A4E6-8468-2680BA97D70C}"/>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282230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4379B-5838-2CE6-D7CB-E19687476631}"/>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3" name="Footer Placeholder 2">
            <a:extLst>
              <a:ext uri="{FF2B5EF4-FFF2-40B4-BE49-F238E27FC236}">
                <a16:creationId xmlns:a16="http://schemas.microsoft.com/office/drawing/2014/main" id="{574E6492-C8B6-0B0A-9F8D-C75DB71945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074C90-4DF7-8037-9929-5F97F25BE5A1}"/>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117347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87F1-60CB-10B0-64C1-DC4EFBFE7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4EC2E7-ADCC-B5ED-F2C6-8E81343D4C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F436C1-37C6-7208-0366-2B56AAC83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7152D-91F6-AE1B-83BB-2264842003B4}"/>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6" name="Footer Placeholder 5">
            <a:extLst>
              <a:ext uri="{FF2B5EF4-FFF2-40B4-BE49-F238E27FC236}">
                <a16:creationId xmlns:a16="http://schemas.microsoft.com/office/drawing/2014/main" id="{8F35685E-A916-9FB2-C9E6-D3AD0A6B3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EA2D84-E72E-361B-81B9-5A2154EC3CBC}"/>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249853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D4EE-21C9-49AF-9F71-4A61B28C0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67A66E-6E68-73D3-5294-4D4AE128A8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5A4805-6360-7B87-AD68-5E10618D8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BFB9D-1F38-A70A-9907-F87FAA991CD3}"/>
              </a:ext>
            </a:extLst>
          </p:cNvPr>
          <p:cNvSpPr>
            <a:spLocks noGrp="1"/>
          </p:cNvSpPr>
          <p:nvPr>
            <p:ph type="dt" sz="half" idx="10"/>
          </p:nvPr>
        </p:nvSpPr>
        <p:spPr/>
        <p:txBody>
          <a:bodyPr/>
          <a:lstStyle/>
          <a:p>
            <a:fld id="{2C0AD1BF-9E2F-4002-87F7-EBBF916E481A}" type="datetimeFigureOut">
              <a:rPr lang="en-US" smtClean="0"/>
              <a:t>9/18/2023</a:t>
            </a:fld>
            <a:endParaRPr lang="en-US"/>
          </a:p>
        </p:txBody>
      </p:sp>
      <p:sp>
        <p:nvSpPr>
          <p:cNvPr id="6" name="Footer Placeholder 5">
            <a:extLst>
              <a:ext uri="{FF2B5EF4-FFF2-40B4-BE49-F238E27FC236}">
                <a16:creationId xmlns:a16="http://schemas.microsoft.com/office/drawing/2014/main" id="{1BAD157C-474B-23AC-B0C4-1B785EF027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D46BF-CB72-8DA1-B580-1BF185392D3A}"/>
              </a:ext>
            </a:extLst>
          </p:cNvPr>
          <p:cNvSpPr>
            <a:spLocks noGrp="1"/>
          </p:cNvSpPr>
          <p:nvPr>
            <p:ph type="sldNum" sz="quarter" idx="12"/>
          </p:nvPr>
        </p:nvSpPr>
        <p:spPr/>
        <p:txBody>
          <a:bodyPr/>
          <a:lstStyle/>
          <a:p>
            <a:fld id="{314FF482-CC72-423B-ADE9-3B2F361F6484}" type="slidenum">
              <a:rPr lang="en-US" smtClean="0"/>
              <a:t>‹#›</a:t>
            </a:fld>
            <a:endParaRPr lang="en-US"/>
          </a:p>
        </p:txBody>
      </p:sp>
    </p:spTree>
    <p:extLst>
      <p:ext uri="{BB962C8B-B14F-4D97-AF65-F5344CB8AC3E}">
        <p14:creationId xmlns:p14="http://schemas.microsoft.com/office/powerpoint/2010/main" val="235657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3.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ags" Target="../tags/tag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ags" Target="../tags/tag1.xml"/><Relationship Id="rId30"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9.xml"/><Relationship Id="rId7"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CA43B-6109-BF54-46D0-D771F776A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198AF3-7052-8ED1-E29A-1D61CAF87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569A2B-7608-109A-091E-E57256F90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AD1BF-9E2F-4002-87F7-EBBF916E481A}" type="datetimeFigureOut">
              <a:rPr lang="en-US" smtClean="0"/>
              <a:t>9/18/2023</a:t>
            </a:fld>
            <a:endParaRPr lang="en-US"/>
          </a:p>
        </p:txBody>
      </p:sp>
      <p:sp>
        <p:nvSpPr>
          <p:cNvPr id="5" name="Footer Placeholder 4">
            <a:extLst>
              <a:ext uri="{FF2B5EF4-FFF2-40B4-BE49-F238E27FC236}">
                <a16:creationId xmlns:a16="http://schemas.microsoft.com/office/drawing/2014/main" id="{E24F30CB-73ED-00F3-A0C1-09E56A169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F9E01F-DDD6-E157-1873-7798029E8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FF482-CC72-423B-ADE9-3B2F361F6484}" type="slidenum">
              <a:rPr lang="en-US" smtClean="0"/>
              <a:t>‹#›</a:t>
            </a:fld>
            <a:endParaRPr lang="en-US"/>
          </a:p>
        </p:txBody>
      </p:sp>
    </p:spTree>
    <p:extLst>
      <p:ext uri="{BB962C8B-B14F-4D97-AF65-F5344CB8AC3E}">
        <p14:creationId xmlns:p14="http://schemas.microsoft.com/office/powerpoint/2010/main" val="327703185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58BDD55-716D-40BF-B7BD-53E264DE0EDD}"/>
              </a:ext>
            </a:extLst>
          </p:cNvPr>
          <p:cNvGraphicFramePr>
            <a:graphicFrameLocks noChangeAspect="1"/>
          </p:cNvGraphicFramePr>
          <p:nvPr userDrawn="1">
            <p:custDataLst>
              <p:tags r:id="rId27"/>
            </p:custDataLst>
            <p:extLst>
              <p:ext uri="{D42A27DB-BD31-4B8C-83A1-F6EECF244321}">
                <p14:modId xmlns:p14="http://schemas.microsoft.com/office/powerpoint/2010/main" val="1852859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9" imgW="416" imgH="416" progId="TCLayout.ActiveDocument.1">
                  <p:embed/>
                </p:oleObj>
              </mc:Choice>
              <mc:Fallback>
                <p:oleObj name="think-cell Slide" r:id="rId29" imgW="416" imgH="416" progId="TCLayout.ActiveDocument.1">
                  <p:embed/>
                  <p:pic>
                    <p:nvPicPr>
                      <p:cNvPr id="8" name="Object 7" hidden="1">
                        <a:extLst>
                          <a:ext uri="{FF2B5EF4-FFF2-40B4-BE49-F238E27FC236}">
                            <a16:creationId xmlns:a16="http://schemas.microsoft.com/office/drawing/2014/main" id="{D58BDD55-716D-40BF-B7BD-53E264DE0EDD}"/>
                          </a:ext>
                        </a:extLst>
                      </p:cNvPr>
                      <p:cNvPicPr/>
                      <p:nvPr/>
                    </p:nvPicPr>
                    <p:blipFill>
                      <a:blip r:embed="rId30"/>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9FFBCA17-8DB0-47C4-97FF-0AB061EA3262}"/>
              </a:ext>
            </a:extLst>
          </p:cNvPr>
          <p:cNvSpPr/>
          <p:nvPr userDrawn="1">
            <p:custDataLst>
              <p:tags r:id="rId28"/>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lang="en-US" sz="2800" b="0" i="0" baseline="0" dirty="0">
              <a:latin typeface="Arial" panose="020B0604020202020204" pitchFamily="34" charset="0"/>
              <a:ea typeface="Roboto Medium" panose="02000000000000000000" pitchFamily="2" charset="0"/>
              <a:cs typeface="Arial" panose="020B0604020202020204" pitchFamily="34" charset="0"/>
              <a:sym typeface="Arial" panose="020B0604020202020204" pitchFamily="34" charset="0"/>
            </a:endParaRPr>
          </a:p>
        </p:txBody>
      </p:sp>
      <p:grpSp>
        <p:nvGrpSpPr>
          <p:cNvPr id="12" name="Group 11"/>
          <p:cNvGrpSpPr/>
          <p:nvPr userDrawn="1"/>
        </p:nvGrpSpPr>
        <p:grpSpPr>
          <a:xfrm>
            <a:off x="0" y="6482602"/>
            <a:ext cx="12192000" cy="377952"/>
            <a:chOff x="0" y="6482602"/>
            <a:chExt cx="12192000" cy="377952"/>
          </a:xfrm>
        </p:grpSpPr>
        <p:pic>
          <p:nvPicPr>
            <p:cNvPr id="13" name="Picture 12"/>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0" y="6482602"/>
              <a:ext cx="12192000" cy="377952"/>
            </a:xfrm>
            <a:prstGeom prst="rect">
              <a:avLst/>
            </a:prstGeom>
          </p:spPr>
        </p:pic>
        <p:pic>
          <p:nvPicPr>
            <p:cNvPr id="11" name="Picture 10"/>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504" y="6487228"/>
              <a:ext cx="12190992" cy="371825"/>
            </a:xfrm>
            <a:prstGeom prst="rect">
              <a:avLst/>
            </a:prstGeom>
          </p:spPr>
        </p:pic>
      </p:grpSp>
      <p:sp>
        <p:nvSpPr>
          <p:cNvPr id="2" name="Title Placeholder 1"/>
          <p:cNvSpPr>
            <a:spLocks noGrp="1"/>
          </p:cNvSpPr>
          <p:nvPr userDrawn="1">
            <p:ph type="title"/>
          </p:nvPr>
        </p:nvSpPr>
        <p:spPr>
          <a:xfrm>
            <a:off x="498491" y="248556"/>
            <a:ext cx="11194268" cy="905495"/>
          </a:xfrm>
          <a:prstGeom prst="rect">
            <a:avLst/>
          </a:prstGeom>
        </p:spPr>
        <p:txBody>
          <a:bodyPr vert="horz" lIns="0" tIns="45720" rIns="91440" bIns="45720" rtlCol="0" anchor="t" anchorCtr="0">
            <a:normAutofit/>
          </a:bodyPr>
          <a:lstStyle/>
          <a:p>
            <a:r>
              <a:rPr lang="en-US"/>
              <a:t>Click to edit Master title style</a:t>
            </a:r>
          </a:p>
        </p:txBody>
      </p:sp>
      <p:sp>
        <p:nvSpPr>
          <p:cNvPr id="3" name="Text Placeholder 2"/>
          <p:cNvSpPr>
            <a:spLocks noGrp="1"/>
          </p:cNvSpPr>
          <p:nvPr userDrawn="1">
            <p:ph type="body" idx="1"/>
          </p:nvPr>
        </p:nvSpPr>
        <p:spPr>
          <a:xfrm>
            <a:off x="498491" y="1291996"/>
            <a:ext cx="11194268" cy="4668376"/>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3"/>
          </p:nvPr>
        </p:nvSpPr>
        <p:spPr bwMode="white">
          <a:xfrm>
            <a:off x="2614298" y="6620256"/>
            <a:ext cx="5303520" cy="118872"/>
          </a:xfrm>
          <a:prstGeom prst="rect">
            <a:avLst/>
          </a:prstGeom>
        </p:spPr>
        <p:txBody>
          <a:bodyPr vert="horz" lIns="0" tIns="0" rIns="0" bIns="0" rtlCol="0" anchor="ctr"/>
          <a:lstStyle>
            <a:lvl1pPr algn="l" rtl="0">
              <a:defRPr sz="800">
                <a:solidFill>
                  <a:schemeClr val="bg1"/>
                </a:solidFill>
                <a:latin typeface="Arial" panose="020B0604020202020204" pitchFamily="34" charset="0"/>
                <a:cs typeface="Arial" panose="020B0604020202020204" pitchFamily="34" charset="0"/>
              </a:defRPr>
            </a:lvl1pPr>
          </a:lstStyle>
          <a:p>
            <a:r>
              <a:rPr lang="en-US" dirty="0"/>
              <a:t>Agilent Private - DRAFT - NOT FOR DISTRIBUTION</a:t>
            </a:r>
          </a:p>
        </p:txBody>
      </p:sp>
      <p:sp>
        <p:nvSpPr>
          <p:cNvPr id="4" name="Date Placeholder 3"/>
          <p:cNvSpPr>
            <a:spLocks noGrp="1"/>
          </p:cNvSpPr>
          <p:nvPr userDrawn="1">
            <p:ph type="dt" sz="half" idx="2"/>
          </p:nvPr>
        </p:nvSpPr>
        <p:spPr bwMode="white">
          <a:xfrm>
            <a:off x="1092982" y="6620256"/>
            <a:ext cx="1055857" cy="118872"/>
          </a:xfrm>
          <a:prstGeom prst="rect">
            <a:avLst/>
          </a:prstGeom>
        </p:spPr>
        <p:txBody>
          <a:bodyPr vert="horz" lIns="0" tIns="0" rIns="0" bIns="0" rtlCol="0" anchor="ctr"/>
          <a:lstStyle>
            <a:lvl1pPr marL="0" algn="l" defTabSz="685800" rtl="0" eaLnBrk="1" latinLnBrk="0" hangingPunct="1">
              <a:defRPr lang="en-US" sz="800" kern="1200" smtClean="0">
                <a:solidFill>
                  <a:schemeClr val="bg1"/>
                </a:solidFill>
                <a:latin typeface="Arial" panose="020B0604020202020204" pitchFamily="34" charset="0"/>
                <a:ea typeface="+mn-ea"/>
                <a:cs typeface="Arial" panose="020B0604020202020204" pitchFamily="34" charset="0"/>
              </a:defRPr>
            </a:lvl1pPr>
          </a:lstStyle>
          <a:p>
            <a:r>
              <a:rPr lang="en-US" dirty="0"/>
              <a:t>16 August 2022</a:t>
            </a:r>
          </a:p>
        </p:txBody>
      </p:sp>
      <p:sp>
        <p:nvSpPr>
          <p:cNvPr id="6" name="Slide Number Placeholder 5"/>
          <p:cNvSpPr>
            <a:spLocks noGrp="1"/>
          </p:cNvSpPr>
          <p:nvPr userDrawn="1">
            <p:ph type="sldNum" sz="quarter" idx="4"/>
          </p:nvPr>
        </p:nvSpPr>
        <p:spPr bwMode="white">
          <a:xfrm>
            <a:off x="502920" y="6620256"/>
            <a:ext cx="434347" cy="118872"/>
          </a:xfrm>
          <a:prstGeom prst="rect">
            <a:avLst/>
          </a:prstGeom>
        </p:spPr>
        <p:txBody>
          <a:bodyPr vert="horz" lIns="0" tIns="0" rIns="0" bIns="0" rtlCol="0" anchor="ctr"/>
          <a:lstStyle>
            <a:lvl1pPr marL="0" algn="l" defTabSz="685800" rtl="0" eaLnBrk="1" latinLnBrk="0" hangingPunct="1">
              <a:defRPr lang="en-US" sz="800" b="0" i="0" kern="1200" smtClean="0">
                <a:solidFill>
                  <a:schemeClr val="bg1"/>
                </a:solidFill>
                <a:latin typeface="Arial" panose="020B0604020202020204" pitchFamily="34" charset="0"/>
                <a:ea typeface="Roboto" pitchFamily="2" charset="0"/>
                <a:cs typeface="Arial" panose="020B0604020202020204" pitchFamily="34" charset="0"/>
              </a:defRPr>
            </a:lvl1pPr>
          </a:lstStyle>
          <a:p>
            <a:fld id="{CBD803B2-A378-42BD-B5EC-F7748F169FE0}" type="slidenum">
              <a:rPr lang="da-DK" smtClean="0"/>
              <a:pPr/>
              <a:t>‹#›</a:t>
            </a:fld>
            <a:endParaRPr lang="da-DK" dirty="0"/>
          </a:p>
        </p:txBody>
      </p:sp>
    </p:spTree>
    <p:extLst>
      <p:ext uri="{BB962C8B-B14F-4D97-AF65-F5344CB8AC3E}">
        <p14:creationId xmlns:p14="http://schemas.microsoft.com/office/powerpoint/2010/main" val="203242232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Lst>
  <p:hf hdr="0"/>
  <p:txStyles>
    <p:titleStyle>
      <a:lvl1pPr algn="l" defTabSz="685800" rtl="0" eaLnBrk="1" latinLnBrk="0" hangingPunct="1">
        <a:lnSpc>
          <a:spcPct val="90000"/>
        </a:lnSpc>
        <a:spcBef>
          <a:spcPct val="0"/>
        </a:spcBef>
        <a:buNone/>
        <a:defRPr sz="2800" b="0" i="0" kern="1200">
          <a:solidFill>
            <a:schemeClr val="accent1"/>
          </a:solidFill>
          <a:latin typeface="Arial" panose="020B0604020202020204" pitchFamily="34" charset="0"/>
          <a:ea typeface="Roboto Medium" panose="02000000000000000000" pitchFamily="2" charset="0"/>
          <a:cs typeface="Arial" panose="020B0604020202020204" pitchFamily="34" charset="0"/>
        </a:defRPr>
      </a:lvl1pPr>
    </p:titleStyle>
    <p:bodyStyle>
      <a:lvl1pPr marL="0" indent="0" algn="l" defTabSz="685800" rtl="0" eaLnBrk="1" latinLnBrk="0" hangingPunct="1">
        <a:lnSpc>
          <a:spcPct val="90000"/>
        </a:lnSpc>
        <a:spcBef>
          <a:spcPts val="1200"/>
        </a:spcBef>
        <a:buFontTx/>
        <a:buNone/>
        <a:defRPr sz="2100" kern="1200">
          <a:solidFill>
            <a:schemeClr val="tx1"/>
          </a:solidFill>
          <a:latin typeface="Arial" panose="020B0604020202020204" pitchFamily="34" charset="0"/>
          <a:ea typeface="Roboto" panose="02000000000000000000" pitchFamily="2" charset="0"/>
          <a:cs typeface="Arial" panose="020B0604020202020204" pitchFamily="34" charset="0"/>
        </a:defRPr>
      </a:lvl1pPr>
      <a:lvl2pPr marL="173038" indent="-173038" algn="l" defTabSz="685800" rtl="0" eaLnBrk="1" latinLnBrk="0" hangingPunct="1">
        <a:lnSpc>
          <a:spcPct val="90000"/>
        </a:lnSpc>
        <a:spcBef>
          <a:spcPts val="600"/>
        </a:spcBef>
        <a:buClr>
          <a:schemeClr val="tx1"/>
        </a:buClr>
        <a:buFont typeface="Arial" panose="020B0604020202020204" pitchFamily="34" charset="0"/>
        <a:buChar char="•"/>
        <a:defRPr sz="1900" kern="1200">
          <a:solidFill>
            <a:schemeClr val="tx1"/>
          </a:solidFill>
          <a:latin typeface="Arial" panose="020B0604020202020204" pitchFamily="34" charset="0"/>
          <a:ea typeface="Roboto" panose="02000000000000000000" pitchFamily="2" charset="0"/>
          <a:cs typeface="Arial" panose="020B0604020202020204" pitchFamily="34" charset="0"/>
        </a:defRPr>
      </a:lvl2pPr>
      <a:lvl3pPr marL="457200" indent="-228600" algn="l" defTabSz="685800" rtl="0" eaLnBrk="1" latinLnBrk="0" hangingPunct="1">
        <a:lnSpc>
          <a:spcPct val="90000"/>
        </a:lnSpc>
        <a:spcBef>
          <a:spcPts val="600"/>
        </a:spcBef>
        <a:buClr>
          <a:schemeClr val="tx1"/>
        </a:buClr>
        <a:buFont typeface="Arial" panose="020B0604020202020204" pitchFamily="34" charset="0"/>
        <a:buChar char="–"/>
        <a:defRPr sz="1700" kern="1200">
          <a:solidFill>
            <a:schemeClr val="tx1"/>
          </a:solidFill>
          <a:latin typeface="Arial" panose="020B0604020202020204" pitchFamily="34" charset="0"/>
          <a:ea typeface="Roboto" panose="02000000000000000000" pitchFamily="2" charset="0"/>
          <a:cs typeface="Arial" panose="020B0604020202020204" pitchFamily="34" charset="0"/>
        </a:defRPr>
      </a:lvl3pPr>
      <a:lvl4pPr marL="627063" indent="-168275" algn="l" defTabSz="685800" rtl="0" eaLnBrk="1" latinLnBrk="0" hangingPunct="1">
        <a:lnSpc>
          <a:spcPct val="90000"/>
        </a:lnSpc>
        <a:spcBef>
          <a:spcPts val="600"/>
        </a:spcBef>
        <a:buClr>
          <a:schemeClr val="tx1"/>
        </a:buClr>
        <a:buFont typeface="Arial" panose="020B0604020202020204" pitchFamily="34" charset="0"/>
        <a:buChar char="•"/>
        <a:defRPr sz="1700" kern="1200">
          <a:solidFill>
            <a:schemeClr val="tx1"/>
          </a:solidFill>
          <a:latin typeface="Arial" panose="020B0604020202020204" pitchFamily="34" charset="0"/>
          <a:ea typeface="Roboto" panose="02000000000000000000" pitchFamily="2" charset="0"/>
          <a:cs typeface="Arial" panose="020B0604020202020204" pitchFamily="34" charset="0"/>
        </a:defRPr>
      </a:lvl4pPr>
      <a:lvl5pPr marL="857250" indent="-182563" algn="l" defTabSz="685800" rtl="0" eaLnBrk="1" latinLnBrk="0" hangingPunct="1">
        <a:lnSpc>
          <a:spcPct val="90000"/>
        </a:lnSpc>
        <a:spcBef>
          <a:spcPts val="600"/>
        </a:spcBef>
        <a:buClr>
          <a:schemeClr val="tx1"/>
        </a:buClr>
        <a:buFont typeface="Arial" panose="020B0604020202020204" pitchFamily="34" charset="0"/>
        <a:buChar char="–"/>
        <a:defRPr sz="1500" kern="1200">
          <a:solidFill>
            <a:schemeClr val="tx1"/>
          </a:solidFill>
          <a:latin typeface="Arial" panose="020B0604020202020204" pitchFamily="34" charset="0"/>
          <a:ea typeface="Roboto" panose="02000000000000000000" pitchFamily="2"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3" orient="horz" pos="2160">
          <p15:clr>
            <a:srgbClr val="F26B43"/>
          </p15:clr>
        </p15:guide>
        <p15:guide id="14" pos="6720">
          <p15:clr>
            <a:srgbClr val="F26B43"/>
          </p15:clr>
        </p15:guide>
        <p15:guide id="15" orient="horz" pos="912">
          <p15:clr>
            <a:srgbClr val="F26B43"/>
          </p15:clr>
        </p15:guide>
        <p15:guide id="16" orient="horz" pos="192">
          <p15:clr>
            <a:srgbClr val="F26B43"/>
          </p15:clr>
        </p15:guide>
        <p15:guide id="17" orient="horz" pos="3888">
          <p15:clr>
            <a:srgbClr val="F26B43"/>
          </p15:clr>
        </p15:guide>
        <p15:guide id="18" pos="312">
          <p15:clr>
            <a:srgbClr val="F26B43"/>
          </p15:clr>
        </p15:guide>
        <p15:guide id="19" pos="7488">
          <p15:clr>
            <a:srgbClr val="F26B43"/>
          </p15:clr>
        </p15:guide>
        <p15:guide id="20" orient="horz" pos="1008">
          <p15:clr>
            <a:srgbClr val="F26B43"/>
          </p15:clr>
        </p15:guide>
        <p15:guide id="21" orient="horz" pos="4032">
          <p15:clr>
            <a:srgbClr val="F26B43"/>
          </p15:clr>
        </p15:guide>
        <p15:guide id="22" pos="3840">
          <p15:clr>
            <a:srgbClr val="F26B43"/>
          </p15:clr>
        </p15:guide>
        <p15:guide id="23" orient="horz" pos="4272">
          <p15:clr>
            <a:srgbClr val="F26B43"/>
          </p15:clr>
        </p15:guide>
        <p15:guide id="24" pos="681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6693" y="249511"/>
            <a:ext cx="10932160" cy="990709"/>
          </a:xfrm>
          <a:prstGeom prst="rect">
            <a:avLst/>
          </a:prstGeom>
        </p:spPr>
        <p:txBody>
          <a:bodyPr vert="horz" lIns="91440" tIns="45720" rIns="91440" bIns="45720" rtlCol="0" anchor="ctr">
            <a:normAutofit/>
          </a:bodyPr>
          <a:lstStyle/>
          <a:p>
            <a:r>
              <a:rPr kumimoji="0" lang="en-US" sz="3733" b="1" i="0" u="none" strike="noStrike" kern="1200" cap="none" spc="0" normalizeH="0" baseline="0" noProof="0" dirty="0">
                <a:ln>
                  <a:noFill/>
                </a:ln>
                <a:solidFill>
                  <a:srgbClr val="000000"/>
                </a:solidFill>
                <a:effectLst/>
                <a:uLnTx/>
                <a:uFillTx/>
                <a:latin typeface="+mj-lt"/>
                <a:ea typeface="+mj-ea"/>
                <a:cs typeface="+mj-cs"/>
              </a:rPr>
              <a:t>Click to edit Master title style</a:t>
            </a:r>
            <a:endParaRPr lang="en-US" dirty="0"/>
          </a:p>
        </p:txBody>
      </p:sp>
      <p:sp>
        <p:nvSpPr>
          <p:cNvPr id="3" name="Text Placeholder 2"/>
          <p:cNvSpPr>
            <a:spLocks noGrp="1"/>
          </p:cNvSpPr>
          <p:nvPr>
            <p:ph type="body" idx="1"/>
          </p:nvPr>
        </p:nvSpPr>
        <p:spPr>
          <a:xfrm>
            <a:off x="636693" y="1353311"/>
            <a:ext cx="10932160" cy="4754880"/>
          </a:xfrm>
          <a:prstGeom prst="rect">
            <a:avLst/>
          </a:prstGeom>
        </p:spPr>
        <p:txBody>
          <a:bodyPr vert="horz" lIns="91440" tIns="45720" rIns="91440" bIns="45720" rtlCol="0">
            <a:normAutofit/>
          </a:bodyPr>
          <a:lstStyle/>
          <a:p>
            <a:pPr marL="228594" marR="0" lvl="0" indent="-228594" algn="l" defTabSz="914377" rtl="0" eaLnBrk="1" fontAlgn="auto" latinLnBrk="0" hangingPunct="1">
              <a:lnSpc>
                <a:spcPct val="90000"/>
              </a:lnSpc>
              <a:spcBef>
                <a:spcPts val="1000"/>
              </a:spcBef>
              <a:spcAft>
                <a:spcPts val="0"/>
              </a:spcAft>
              <a:buClr>
                <a:srgbClr val="EA1010"/>
              </a:buClr>
              <a:buSzPct val="75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mn-lt"/>
                <a:ea typeface="+mn-ea"/>
                <a:cs typeface="+mn-cs"/>
              </a:rPr>
              <a:t>Click to edit Master text styles</a:t>
            </a:r>
          </a:p>
          <a:p>
            <a:pPr marL="685783" marR="0" lvl="1" indent="-228594" algn="l" defTabSz="914377" rtl="0" eaLnBrk="1" fontAlgn="auto" latinLnBrk="0" hangingPunct="1">
              <a:lnSpc>
                <a:spcPct val="90000"/>
              </a:lnSpc>
              <a:spcBef>
                <a:spcPts val="500"/>
              </a:spcBef>
              <a:spcAft>
                <a:spcPts val="0"/>
              </a:spcAft>
              <a:buClr>
                <a:srgbClr val="EA1010"/>
              </a:buClr>
              <a:buSzPct val="75000"/>
              <a:buFont typeface="Lucida Grande"/>
              <a:buChar char="-"/>
              <a:tabLst/>
              <a:defRPr/>
            </a:pPr>
            <a:r>
              <a:rPr kumimoji="0" lang="en-US" sz="2133" b="0" i="0" u="none" strike="noStrike" kern="1200" cap="none" spc="0" normalizeH="0" baseline="0" noProof="0" dirty="0">
                <a:ln>
                  <a:noFill/>
                </a:ln>
                <a:solidFill>
                  <a:srgbClr val="000000"/>
                </a:solidFill>
                <a:effectLst/>
                <a:uLnTx/>
                <a:uFillTx/>
                <a:latin typeface="+mn-lt"/>
                <a:ea typeface="+mn-ea"/>
                <a:cs typeface="+mn-cs"/>
              </a:rPr>
              <a:t>Second level</a:t>
            </a:r>
          </a:p>
        </p:txBody>
      </p:sp>
      <p:sp>
        <p:nvSpPr>
          <p:cNvPr id="8" name="Slide Number Placeholder 5"/>
          <p:cNvSpPr txBox="1">
            <a:spLocks/>
          </p:cNvSpPr>
          <p:nvPr userDrawn="1"/>
        </p:nvSpPr>
        <p:spPr>
          <a:xfrm>
            <a:off x="5621020" y="6395731"/>
            <a:ext cx="690880" cy="365125"/>
          </a:xfrm>
          <a:prstGeom prst="rect">
            <a:avLst/>
          </a:prstGeom>
        </p:spPr>
        <p:txBody>
          <a:bodyPr vert="horz" lIns="121920" tIns="60960" rIns="121920" bIns="60960" rtlCol="0" anchor="ctr"/>
          <a:lstStyle>
            <a:defPPr>
              <a:defRPr lang="en-US"/>
            </a:defPPr>
            <a:lvl1pPr algn="r" rtl="0" fontAlgn="base">
              <a:spcBef>
                <a:spcPct val="0"/>
              </a:spcBef>
              <a:spcAft>
                <a:spcPct val="0"/>
              </a:spcAft>
              <a:defRPr sz="800" kern="1200">
                <a:solidFill>
                  <a:schemeClr val="tx1">
                    <a:lumMod val="50000"/>
                    <a:lumOff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defTabSz="914354" fontAlgn="auto">
              <a:spcBef>
                <a:spcPts val="0"/>
              </a:spcBef>
              <a:spcAft>
                <a:spcPts val="0"/>
              </a:spcAft>
            </a:pPr>
            <a:fld id="{4BC8C7BF-536A-5D4E-8B21-0CE6F1D2E9E6}" type="slidenum">
              <a:rPr lang="en-US" sz="1067" smtClean="0">
                <a:solidFill>
                  <a:srgbClr val="000000">
                    <a:lumMod val="50000"/>
                    <a:lumOff val="50000"/>
                  </a:srgbClr>
                </a:solidFill>
                <a:latin typeface="Arial"/>
              </a:rPr>
              <a:pPr defTabSz="914354" fontAlgn="auto">
                <a:spcBef>
                  <a:spcPts val="0"/>
                </a:spcBef>
                <a:spcAft>
                  <a:spcPts val="0"/>
                </a:spcAft>
              </a:pPr>
              <a:t>‹#›</a:t>
            </a:fld>
            <a:endParaRPr lang="en-US" sz="1067" dirty="0">
              <a:solidFill>
                <a:srgbClr val="000000">
                  <a:lumMod val="50000"/>
                  <a:lumOff val="50000"/>
                </a:srgbClr>
              </a:solidFill>
              <a:latin typeface="Arial"/>
            </a:endParaRPr>
          </a:p>
        </p:txBody>
      </p:sp>
    </p:spTree>
    <p:extLst>
      <p:ext uri="{BB962C8B-B14F-4D97-AF65-F5344CB8AC3E}">
        <p14:creationId xmlns:p14="http://schemas.microsoft.com/office/powerpoint/2010/main" val="278506114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Lst>
  <p:hf hdr="0" ftr="0" dt="0"/>
  <p:txStyles>
    <p:titleStyle>
      <a:lvl1pPr algn="l" defTabSz="914377" rtl="0" eaLnBrk="1" latinLnBrk="0" hangingPunct="1">
        <a:lnSpc>
          <a:spcPct val="90000"/>
        </a:lnSpc>
        <a:spcBef>
          <a:spcPct val="0"/>
        </a:spcBef>
        <a:buNone/>
        <a:defRPr sz="3733" b="1" kern="1200">
          <a:solidFill>
            <a:schemeClr val="tx1"/>
          </a:solidFill>
          <a:latin typeface="+mj-lt"/>
          <a:ea typeface="+mj-ea"/>
          <a:cs typeface="+mj-cs"/>
        </a:defRPr>
      </a:lvl1pPr>
    </p:titleStyle>
    <p:bodyStyle>
      <a:lvl1pPr marL="228594" marR="0" indent="-228594" algn="l" defTabSz="914377" rtl="0" eaLnBrk="1" fontAlgn="auto" latinLnBrk="0" hangingPunct="1">
        <a:lnSpc>
          <a:spcPct val="100000"/>
        </a:lnSpc>
        <a:spcBef>
          <a:spcPts val="1000"/>
        </a:spcBef>
        <a:spcAft>
          <a:spcPts val="0"/>
        </a:spcAft>
        <a:buClrTx/>
        <a:buSzTx/>
        <a:buFont typeface="Arial" panose="020B0604020202020204" pitchFamily="34" charset="0"/>
        <a:buChar char="•"/>
        <a:tabLst/>
        <a:defRPr lang="en-US" sz="2400" kern="1200" noProof="0" dirty="0" smtClean="0">
          <a:solidFill>
            <a:schemeClr val="tx1"/>
          </a:solidFill>
          <a:latin typeface="+mn-lt"/>
          <a:ea typeface="+mn-ea"/>
          <a:cs typeface="+mn-cs"/>
        </a:defRPr>
      </a:lvl1pPr>
      <a:lvl2pPr marL="685783" marR="0" indent="-228594" algn="l" defTabSz="914377" rtl="0" eaLnBrk="1" fontAlgn="auto" latinLnBrk="0" hangingPunct="1">
        <a:lnSpc>
          <a:spcPct val="90000"/>
        </a:lnSpc>
        <a:spcBef>
          <a:spcPts val="500"/>
        </a:spcBef>
        <a:spcAft>
          <a:spcPts val="0"/>
        </a:spcAft>
        <a:buClr>
          <a:srgbClr val="EA1010"/>
        </a:buClr>
        <a:buSzPct val="75000"/>
        <a:buFont typeface="Lucida Grande"/>
        <a:buChar char="-"/>
        <a:tabLst/>
        <a:defRPr sz="2133" kern="1200">
          <a:solidFill>
            <a:schemeClr val="tx1"/>
          </a:solidFill>
          <a:latin typeface="+mn-lt"/>
          <a:ea typeface="+mn-ea"/>
          <a:cs typeface="+mn-cs"/>
        </a:defRPr>
      </a:lvl2pPr>
      <a:lvl3pPr marL="1142971" indent="-228594" algn="l" defTabSz="914377" rtl="0" eaLnBrk="1" latinLnBrk="0" hangingPunct="1">
        <a:lnSpc>
          <a:spcPct val="100000"/>
        </a:lnSpc>
        <a:spcBef>
          <a:spcPts val="500"/>
        </a:spcBef>
        <a:buFont typeface="Arial" panose="020B0604020202020204" pitchFamily="34" charset="0"/>
        <a:buChar char="•"/>
        <a:defRPr sz="1867" kern="1200">
          <a:solidFill>
            <a:schemeClr val="tx1"/>
          </a:solidFill>
          <a:latin typeface="+mn-lt"/>
          <a:ea typeface="+mn-ea"/>
          <a:cs typeface="+mn-cs"/>
        </a:defRPr>
      </a:lvl3pPr>
      <a:lvl4pPr marL="1600160" indent="-228594" algn="l" defTabSz="914377"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100000"/>
        </a:lnSpc>
        <a:spcBef>
          <a:spcPts val="500"/>
        </a:spcBef>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 name="Title 13">
            <a:extLst>
              <a:ext uri="{FF2B5EF4-FFF2-40B4-BE49-F238E27FC236}">
                <a16:creationId xmlns:a16="http://schemas.microsoft.com/office/drawing/2014/main" id="{55C5B7E0-5759-87DE-4168-B7031A75F755}"/>
              </a:ext>
            </a:extLst>
          </p:cNvPr>
          <p:cNvSpPr>
            <a:spLocks noGrp="1"/>
          </p:cNvSpPr>
          <p:nvPr>
            <p:ph type="title" idx="4294967295"/>
          </p:nvPr>
        </p:nvSpPr>
        <p:spPr>
          <a:xfrm>
            <a:off x="890338" y="640080"/>
            <a:ext cx="3734014" cy="3566160"/>
          </a:xfrm>
        </p:spPr>
        <p:txBody>
          <a:bodyPr vert="horz" lIns="91440" tIns="45720" rIns="91440" bIns="45720" rtlCol="0" anchor="b">
            <a:normAutofit/>
          </a:bodyPr>
          <a:lstStyle/>
          <a:p>
            <a:pPr defTabSz="914400"/>
            <a:r>
              <a:rPr lang="en-US" sz="4600" dirty="0">
                <a:latin typeface="+mj-lt"/>
                <a:ea typeface="+mj-ea"/>
                <a:cs typeface="+mj-cs"/>
              </a:rPr>
              <a:t>FFIEC AIO Summary and Guide</a:t>
            </a:r>
          </a:p>
        </p:txBody>
      </p:sp>
      <p:sp>
        <p:nvSpPr>
          <p:cNvPr id="4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pic>
        <p:nvPicPr>
          <p:cNvPr id="12" name="Picture 11" descr="Logo&#10;&#10;Description automatically generated">
            <a:extLst>
              <a:ext uri="{FF2B5EF4-FFF2-40B4-BE49-F238E27FC236}">
                <a16:creationId xmlns:a16="http://schemas.microsoft.com/office/drawing/2014/main" id="{A880877E-33BB-E2BE-969F-61A25C98D76B}"/>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6" name="TextBox 15">
            <a:extLst>
              <a:ext uri="{FF2B5EF4-FFF2-40B4-BE49-F238E27FC236}">
                <a16:creationId xmlns:a16="http://schemas.microsoft.com/office/drawing/2014/main" id="{AEDC45BB-E363-21AD-DC7E-D1BEBC889CC4}"/>
              </a:ext>
            </a:extLst>
          </p:cNvPr>
          <p:cNvSpPr txBox="1"/>
          <p:nvPr/>
        </p:nvSpPr>
        <p:spPr>
          <a:xfrm>
            <a:off x="420174" y="5347454"/>
            <a:ext cx="609492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1524"/>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August 30, 2022</a:t>
            </a:r>
          </a:p>
        </p:txBody>
      </p:sp>
    </p:spTree>
    <p:extLst>
      <p:ext uri="{BB962C8B-B14F-4D97-AF65-F5344CB8AC3E}">
        <p14:creationId xmlns:p14="http://schemas.microsoft.com/office/powerpoint/2010/main" val="9937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714D39-38E6-EECE-49D9-BDB5302C7F4D}"/>
              </a:ext>
            </a:extLst>
          </p:cNvPr>
          <p:cNvGraphicFramePr>
            <a:graphicFrameLocks noGrp="1"/>
          </p:cNvGraphicFramePr>
          <p:nvPr>
            <p:extLst>
              <p:ext uri="{D42A27DB-BD31-4B8C-83A1-F6EECF244321}">
                <p14:modId xmlns:p14="http://schemas.microsoft.com/office/powerpoint/2010/main" val="2352433682"/>
              </p:ext>
            </p:extLst>
          </p:nvPr>
        </p:nvGraphicFramePr>
        <p:xfrm>
          <a:off x="95623" y="2165350"/>
          <a:ext cx="11337366" cy="3291532"/>
        </p:xfrm>
        <a:graphic>
          <a:graphicData uri="http://schemas.openxmlformats.org/drawingml/2006/table">
            <a:tbl>
              <a:tblPr/>
              <a:tblGrid>
                <a:gridCol w="3981904">
                  <a:extLst>
                    <a:ext uri="{9D8B030D-6E8A-4147-A177-3AD203B41FA5}">
                      <a16:colId xmlns:a16="http://schemas.microsoft.com/office/drawing/2014/main" val="1606905546"/>
                    </a:ext>
                  </a:extLst>
                </a:gridCol>
                <a:gridCol w="4203123">
                  <a:extLst>
                    <a:ext uri="{9D8B030D-6E8A-4147-A177-3AD203B41FA5}">
                      <a16:colId xmlns:a16="http://schemas.microsoft.com/office/drawing/2014/main" val="4266539784"/>
                    </a:ext>
                  </a:extLst>
                </a:gridCol>
                <a:gridCol w="3152339">
                  <a:extLst>
                    <a:ext uri="{9D8B030D-6E8A-4147-A177-3AD203B41FA5}">
                      <a16:colId xmlns:a16="http://schemas.microsoft.com/office/drawing/2014/main" val="811464107"/>
                    </a:ext>
                  </a:extLst>
                </a:gridCol>
              </a:tblGrid>
              <a:tr h="506483">
                <a:tc gridSpan="3">
                  <a:txBody>
                    <a:bodyPr/>
                    <a:lstStyle/>
                    <a:p>
                      <a:pPr algn="ctr" fontAlgn="base"/>
                      <a:r>
                        <a:rPr lang="en-US" sz="1600" b="1" dirty="0">
                          <a:solidFill>
                            <a:srgbClr val="676767"/>
                          </a:solidFill>
                          <a:effectLst/>
                          <a:latin typeface="Open Sans" panose="020B0606030504020204" pitchFamily="34" charset="0"/>
                        </a:rPr>
                        <a:t>Banks should assess for the following:</a:t>
                      </a:r>
                      <a:endParaRPr lang="en-US" sz="1600" b="0" dirty="0">
                        <a:solidFill>
                          <a:srgbClr val="676767"/>
                        </a:solidFill>
                        <a:effectLst/>
                        <a:latin typeface="inherit"/>
                      </a:endParaRPr>
                    </a:p>
                  </a:txBody>
                  <a:tcPr marL="37462" marR="37462" marT="37462" marB="3746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a:noFill/>
                    </a:lnT>
                    <a:lnB w="4763" cap="flat" cmpd="sng" algn="ctr">
                      <a:solidFill>
                        <a:srgbClr val="ECECEC"/>
                      </a:solidFill>
                      <a:prstDash val="solid"/>
                      <a:round/>
                      <a:headEnd type="none" w="med" len="med"/>
                      <a:tailEnd type="none" w="med" len="med"/>
                    </a:lnB>
                    <a:solidFill>
                      <a:srgbClr val="FCFCF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76958100"/>
                  </a:ext>
                </a:extLst>
              </a:tr>
              <a:tr h="1631226">
                <a:tc>
                  <a:txBody>
                    <a:bodyPr/>
                    <a:lstStyle/>
                    <a:p>
                      <a:pPr algn="ctr" fontAlgn="base"/>
                      <a:r>
                        <a:rPr lang="en-US" sz="1400" b="0" dirty="0">
                          <a:solidFill>
                            <a:srgbClr val="676767"/>
                          </a:solidFill>
                          <a:effectLst/>
                          <a:latin typeface="inherit"/>
                        </a:rPr>
                        <a:t>Effective planning processes for service management that consider services offered, SLAs and contractual provisions, known limitations, and metrics and measurements</a:t>
                      </a:r>
                    </a:p>
                  </a:txBody>
                  <a:tcPr marL="37462" marR="37462" marT="37462" marB="3746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a:solidFill>
                            <a:srgbClr val="676767"/>
                          </a:solidFill>
                          <a:effectLst/>
                          <a:latin typeface="inherit"/>
                        </a:rPr>
                        <a:t>Communication processes with business line management</a:t>
                      </a:r>
                    </a:p>
                  </a:txBody>
                  <a:tcPr marL="37462" marR="37462" marT="37462" marB="3746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Operational support processes, controls, and mechanisms to report transmission and processing errors</a:t>
                      </a:r>
                    </a:p>
                  </a:txBody>
                  <a:tcPr marL="37462" marR="37462" marT="37462" marB="3746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650939740"/>
                  </a:ext>
                </a:extLst>
              </a:tr>
              <a:tr h="1153823">
                <a:tc>
                  <a:txBody>
                    <a:bodyPr/>
                    <a:lstStyle/>
                    <a:p>
                      <a:pPr algn="ctr" fontAlgn="base"/>
                      <a:r>
                        <a:rPr lang="en-US" sz="1400" b="0">
                          <a:solidFill>
                            <a:srgbClr val="676767"/>
                          </a:solidFill>
                          <a:effectLst/>
                          <a:latin typeface="inherit"/>
                        </a:rPr>
                        <a:t>Processes to document and track issues through resolution</a:t>
                      </a:r>
                    </a:p>
                  </a:txBody>
                  <a:tcPr marL="37462" marR="37462" marT="37462" marB="3746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a:solidFill>
                            <a:srgbClr val="676767"/>
                          </a:solidFill>
                          <a:effectLst/>
                          <a:latin typeface="inherit"/>
                        </a:rPr>
                        <a:t>Documented event, incident, and problem management processes</a:t>
                      </a:r>
                    </a:p>
                  </a:txBody>
                  <a:tcPr marL="37462" marR="37462" marT="37462" marB="3746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endParaRPr lang="en-US" sz="1400" b="0" dirty="0">
                        <a:solidFill>
                          <a:srgbClr val="676767"/>
                        </a:solidFill>
                        <a:effectLst/>
                        <a:latin typeface="inherit"/>
                      </a:endParaRPr>
                    </a:p>
                  </a:txBody>
                  <a:tcPr marL="37462" marR="37462" marT="37462" marB="3746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val="2164033181"/>
                  </a:ext>
                </a:extLst>
              </a:tr>
            </a:tbl>
          </a:graphicData>
        </a:graphic>
      </p:graphicFrame>
      <p:sp>
        <p:nvSpPr>
          <p:cNvPr id="3" name="Rectangle 1">
            <a:extLst>
              <a:ext uri="{FF2B5EF4-FFF2-40B4-BE49-F238E27FC236}">
                <a16:creationId xmlns:a16="http://schemas.microsoft.com/office/drawing/2014/main" id="{1384FC29-3C96-F7B2-0CBC-F44EEFB1AD22}"/>
              </a:ext>
            </a:extLst>
          </p:cNvPr>
          <p:cNvSpPr>
            <a:spLocks noChangeArrowheads="1"/>
          </p:cNvSpPr>
          <p:nvPr/>
        </p:nvSpPr>
        <p:spPr bwMode="auto">
          <a:xfrm>
            <a:off x="179293" y="449734"/>
            <a:ext cx="11743765"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76767"/>
                </a:solidFill>
                <a:effectLst/>
                <a:latin typeface="+mn-lt"/>
                <a:cs typeface="Open Sans" panose="020B0606030504020204" pitchFamily="34" charset="0"/>
              </a:rPr>
              <a:t>Service and Support Processes Action Summary (p 84)</a:t>
            </a:r>
            <a:endParaRPr kumimoji="0" lang="en-US" altLang="en-US" sz="16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76767"/>
                </a:solidFill>
                <a:effectLst/>
                <a:latin typeface="+mn-lt"/>
                <a:cs typeface="Open Sans" panose="020B0606030504020204" pitchFamily="34" charset="0"/>
              </a:rPr>
              <a:t>Management should develop and implement service and support processes. These processes should be designed to support an entity’s strategic goals and objectives by preventing issues, ensuring continuous reliability and resilience, and supporting users (e.g., business lines, personnel, and customers).</a:t>
            </a:r>
            <a:endParaRPr kumimoji="0" lang="en-US" altLang="en-US" sz="14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n-lt"/>
              </a:rPr>
            </a:br>
            <a:endParaRPr kumimoji="0" lang="en-US" altLang="en-US" sz="1400" b="0" i="0" u="none" strike="noStrike" cap="none" normalizeH="0" baseline="0" dirty="0">
              <a:ln>
                <a:noFill/>
              </a:ln>
              <a:solidFill>
                <a:schemeClr val="tx1"/>
              </a:solidFill>
              <a:effectLst/>
              <a:latin typeface="+mn-lt"/>
            </a:endParaRPr>
          </a:p>
        </p:txBody>
      </p:sp>
      <p:sp>
        <p:nvSpPr>
          <p:cNvPr id="4" name="Google Shape;15;p1">
            <a:extLst>
              <a:ext uri="{FF2B5EF4-FFF2-40B4-BE49-F238E27FC236}">
                <a16:creationId xmlns:a16="http://schemas.microsoft.com/office/drawing/2014/main" id="{FF753798-1AF9-5C21-5771-04386991B210}"/>
              </a:ext>
            </a:extLst>
          </p:cNvPr>
          <p:cNvSpPr/>
          <p:nvPr/>
        </p:nvSpPr>
        <p:spPr>
          <a:xfrm>
            <a:off x="2951367" y="547358"/>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336723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F4CE9AB-885E-51F7-9AF7-B848A0EE74C3}"/>
              </a:ext>
            </a:extLst>
          </p:cNvPr>
          <p:cNvGraphicFramePr>
            <a:graphicFrameLocks noGrp="1"/>
          </p:cNvGraphicFramePr>
          <p:nvPr>
            <p:extLst>
              <p:ext uri="{D42A27DB-BD31-4B8C-83A1-F6EECF244321}">
                <p14:modId xmlns:p14="http://schemas.microsoft.com/office/powerpoint/2010/main" val="3004881440"/>
              </p:ext>
            </p:extLst>
          </p:nvPr>
        </p:nvGraphicFramePr>
        <p:xfrm>
          <a:off x="633505" y="1349501"/>
          <a:ext cx="11271623" cy="4756150"/>
        </p:xfrm>
        <a:graphic>
          <a:graphicData uri="http://schemas.openxmlformats.org/drawingml/2006/table">
            <a:tbl>
              <a:tblPr/>
              <a:tblGrid>
                <a:gridCol w="2584225">
                  <a:extLst>
                    <a:ext uri="{9D8B030D-6E8A-4147-A177-3AD203B41FA5}">
                      <a16:colId xmlns:a16="http://schemas.microsoft.com/office/drawing/2014/main" val="2096849724"/>
                    </a:ext>
                  </a:extLst>
                </a:gridCol>
                <a:gridCol w="2639209">
                  <a:extLst>
                    <a:ext uri="{9D8B030D-6E8A-4147-A177-3AD203B41FA5}">
                      <a16:colId xmlns:a16="http://schemas.microsoft.com/office/drawing/2014/main" val="2206252207"/>
                    </a:ext>
                  </a:extLst>
                </a:gridCol>
                <a:gridCol w="3463964">
                  <a:extLst>
                    <a:ext uri="{9D8B030D-6E8A-4147-A177-3AD203B41FA5}">
                      <a16:colId xmlns:a16="http://schemas.microsoft.com/office/drawing/2014/main" val="111452130"/>
                    </a:ext>
                  </a:extLst>
                </a:gridCol>
                <a:gridCol w="2584225">
                  <a:extLst>
                    <a:ext uri="{9D8B030D-6E8A-4147-A177-3AD203B41FA5}">
                      <a16:colId xmlns:a16="http://schemas.microsoft.com/office/drawing/2014/main" val="1042189130"/>
                    </a:ext>
                  </a:extLst>
                </a:gridCol>
              </a:tblGrid>
              <a:tr h="428688">
                <a:tc gridSpan="4">
                  <a:txBody>
                    <a:bodyPr/>
                    <a:lstStyle/>
                    <a:p>
                      <a:pPr algn="ctr" fontAlgn="base"/>
                      <a:r>
                        <a:rPr lang="en-US" sz="1600" b="1" dirty="0">
                          <a:solidFill>
                            <a:srgbClr val="676767"/>
                          </a:solidFill>
                          <a:effectLst/>
                          <a:latin typeface="Open Sans" panose="020B0606030504020204" pitchFamily="34" charset="0"/>
                        </a:rPr>
                        <a:t>Banks should Assess for the following</a:t>
                      </a:r>
                      <a:endParaRPr lang="en-US" sz="1600" b="0" dirty="0">
                        <a:solidFill>
                          <a:srgbClr val="676767"/>
                        </a:solidFill>
                        <a:effectLst/>
                        <a:latin typeface="inherit"/>
                      </a:endParaRPr>
                    </a:p>
                  </a:txBody>
                  <a:tcPr marL="31708" marR="31708" marT="31708" marB="31708"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a:noFill/>
                    </a:lnT>
                    <a:lnB w="4763" cap="flat" cmpd="sng" algn="ctr">
                      <a:solidFill>
                        <a:srgbClr val="ECECEC"/>
                      </a:solidFill>
                      <a:prstDash val="solid"/>
                      <a:round/>
                      <a:headEnd type="none" w="med" len="med"/>
                      <a:tailEnd type="none" w="med" len="med"/>
                    </a:lnB>
                    <a:solidFill>
                      <a:srgbClr val="FCFCF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8740124"/>
                  </a:ext>
                </a:extLst>
              </a:tr>
              <a:tr h="1889777">
                <a:tc>
                  <a:txBody>
                    <a:bodyPr/>
                    <a:lstStyle/>
                    <a:p>
                      <a:pPr algn="ctr" fontAlgn="base"/>
                      <a:r>
                        <a:rPr lang="en-US" sz="1400" b="0" dirty="0">
                          <a:solidFill>
                            <a:srgbClr val="676767"/>
                          </a:solidFill>
                          <a:effectLst/>
                          <a:latin typeface="inherit"/>
                        </a:rPr>
                        <a:t> Implementation of processes to monitor and report on control effectiveness</a:t>
                      </a:r>
                    </a:p>
                  </a:txBody>
                  <a:tcPr marL="31708" marR="31708" marT="31708" marB="31708"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Stakeholder input into the types of reports and metrics produced</a:t>
                      </a:r>
                    </a:p>
                  </a:txBody>
                  <a:tcPr marL="31708" marR="31708" marT="31708" marB="31708"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Defined objectives for IT, operations, and key performance indicators (KPI</a:t>
                      </a:r>
                    </a:p>
                  </a:txBody>
                  <a:tcPr marL="31708" marR="31708" marT="31708" marB="31708"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a:solidFill>
                            <a:srgbClr val="676767"/>
                          </a:solidFill>
                          <a:effectLst/>
                          <a:latin typeface="inherit"/>
                        </a:rPr>
                        <a:t>KPIs that align with the entity’s ERM processes</a:t>
                      </a:r>
                    </a:p>
                  </a:txBody>
                  <a:tcPr marL="31708" marR="31708" marT="31708" marB="31708"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3874364029"/>
                  </a:ext>
                </a:extLst>
              </a:tr>
              <a:tr h="2437685">
                <a:tc>
                  <a:txBody>
                    <a:bodyPr/>
                    <a:lstStyle/>
                    <a:p>
                      <a:pPr algn="ctr" fontAlgn="base"/>
                      <a:r>
                        <a:rPr lang="en-US" sz="1400" b="0">
                          <a:solidFill>
                            <a:srgbClr val="676767"/>
                          </a:solidFill>
                          <a:effectLst/>
                          <a:latin typeface="inherit"/>
                        </a:rPr>
                        <a:t>Processes for reporting KPIs to the board</a:t>
                      </a:r>
                    </a:p>
                  </a:txBody>
                  <a:tcPr marL="31708" marR="31708" marT="31708" marB="31708"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a:solidFill>
                            <a:srgbClr val="676767"/>
                          </a:solidFill>
                          <a:effectLst/>
                          <a:latin typeface="inherit"/>
                        </a:rPr>
                        <a:t>Implementation of corrective action plans when KPIs do not meet established targets</a:t>
                      </a:r>
                    </a:p>
                  </a:txBody>
                  <a:tcPr marL="31708" marR="31708" marT="31708" marB="31708"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a:solidFill>
                            <a:srgbClr val="676767"/>
                          </a:solidFill>
                          <a:effectLst/>
                          <a:latin typeface="inherit"/>
                        </a:rPr>
                        <a:t>Processes to recommend changes in operations processes and controls</a:t>
                      </a:r>
                    </a:p>
                  </a:txBody>
                  <a:tcPr marL="31708" marR="31708" marT="31708" marB="31708"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dirty="0">
                          <a:solidFill>
                            <a:srgbClr val="676767"/>
                          </a:solidFill>
                          <a:effectLst/>
                          <a:latin typeface="inherit"/>
                        </a:rPr>
                        <a:t>Strategies for service and process improvement and methods to measure the results of those improvement efforts</a:t>
                      </a:r>
                    </a:p>
                  </a:txBody>
                  <a:tcPr marL="31708" marR="31708" marT="31708" marB="31708"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val="2758049812"/>
                  </a:ext>
                </a:extLst>
              </a:tr>
            </a:tbl>
          </a:graphicData>
        </a:graphic>
      </p:graphicFrame>
      <p:sp>
        <p:nvSpPr>
          <p:cNvPr id="3" name="Rectangle 1">
            <a:extLst>
              <a:ext uri="{FF2B5EF4-FFF2-40B4-BE49-F238E27FC236}">
                <a16:creationId xmlns:a16="http://schemas.microsoft.com/office/drawing/2014/main" id="{EBE7D73A-29DB-3244-8EB4-BA672757A772}"/>
              </a:ext>
            </a:extLst>
          </p:cNvPr>
          <p:cNvSpPr>
            <a:spLocks noChangeArrowheads="1"/>
          </p:cNvSpPr>
          <p:nvPr/>
        </p:nvSpPr>
        <p:spPr bwMode="auto">
          <a:xfrm>
            <a:off x="418352" y="282191"/>
            <a:ext cx="11486777"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76767"/>
                </a:solidFill>
                <a:effectLst/>
                <a:latin typeface="Open Sans" panose="020B0606030504020204" pitchFamily="34" charset="0"/>
                <a:cs typeface="Open Sans" panose="020B0606030504020204" pitchFamily="34" charset="0"/>
              </a:rPr>
              <a:t>Ongoing Monitoring and Evaluation Processes Action Summary</a:t>
            </a:r>
            <a:r>
              <a:rPr kumimoji="0" lang="en-US" altLang="en-US" sz="1600" b="0" i="0" u="none" strike="noStrike" cap="none" normalizeH="0" baseline="0" dirty="0">
                <a:ln>
                  <a:noFill/>
                </a:ln>
                <a:solidFill>
                  <a:srgbClr val="676767"/>
                </a:solidFill>
                <a:effectLst/>
                <a:latin typeface="Open Sans" panose="020B0606030504020204" pitchFamily="34" charset="0"/>
                <a:cs typeface="Open Sans" panose="020B0606030504020204" pitchFamily="34" charset="0"/>
              </a:rPr>
              <a:t> </a:t>
            </a:r>
            <a:r>
              <a:rPr kumimoji="0" lang="en-US" altLang="en-US" sz="1600" b="1" i="0" u="none" strike="noStrike" cap="none" normalizeH="0" baseline="0" dirty="0">
                <a:ln>
                  <a:noFill/>
                </a:ln>
                <a:solidFill>
                  <a:srgbClr val="676767"/>
                </a:solidFill>
                <a:effectLst/>
                <a:latin typeface="Open Sans" panose="020B0606030504020204" pitchFamily="34" charset="0"/>
                <a:cs typeface="Open Sans" panose="020B0606030504020204" pitchFamily="34" charset="0"/>
              </a:rPr>
              <a:t>(p 88)</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76767"/>
                </a:solidFill>
                <a:effectLst/>
                <a:latin typeface="Open Sans" panose="020B0606030504020204" pitchFamily="34" charset="0"/>
                <a:cs typeface="Open Sans" panose="020B0606030504020204" pitchFamily="34" charset="0"/>
              </a:rPr>
              <a:t>Management should develop processes to oversee operations functions, evaluate the effectiveness of controls, and identify opportunities for improvement.</a:t>
            </a:r>
            <a:endParaRPr kumimoji="0" lang="en-US" altLang="en-US" sz="1400" b="0" i="0" u="none" strike="noStrike" cap="none" normalizeH="0" baseline="0" dirty="0">
              <a:ln>
                <a:noFill/>
              </a:ln>
              <a:solidFill>
                <a:schemeClr val="tx1"/>
              </a:solidFill>
              <a:effectLst/>
            </a:endParaRPr>
          </a:p>
        </p:txBody>
      </p:sp>
      <p:sp>
        <p:nvSpPr>
          <p:cNvPr id="4" name="Google Shape;15;p1">
            <a:extLst>
              <a:ext uri="{FF2B5EF4-FFF2-40B4-BE49-F238E27FC236}">
                <a16:creationId xmlns:a16="http://schemas.microsoft.com/office/drawing/2014/main" id="{451CDD59-CABB-D6E5-F217-741D4B4D6658}"/>
              </a:ext>
            </a:extLst>
          </p:cNvPr>
          <p:cNvSpPr/>
          <p:nvPr/>
        </p:nvSpPr>
        <p:spPr>
          <a:xfrm>
            <a:off x="2222238" y="374041"/>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377786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p:cNvSpPr/>
          <p:nvPr/>
        </p:nvSpPr>
        <p:spPr>
          <a:xfrm>
            <a:off x="0" y="0"/>
            <a:ext cx="12192000" cy="6858000"/>
          </a:xfrm>
          <a:prstGeom prst="rect">
            <a:avLst/>
          </a:prstGeom>
          <a:solidFill>
            <a:schemeClr val="tx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3" name="TextBox 2">
            <a:extLst>
              <a:ext uri="{FF2B5EF4-FFF2-40B4-BE49-F238E27FC236}">
                <a16:creationId xmlns:a16="http://schemas.microsoft.com/office/drawing/2014/main" id="{AA12A51A-DC0B-D7CA-C661-B9635C83B61F}"/>
              </a:ext>
            </a:extLst>
          </p:cNvPr>
          <p:cNvSpPr txBox="1"/>
          <p:nvPr/>
        </p:nvSpPr>
        <p:spPr>
          <a:xfrm>
            <a:off x="2692238" y="2020728"/>
            <a:ext cx="6095028"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rial"/>
                <a:ea typeface="Verdana" panose="020B0604030504040204" pitchFamily="34" charset="0"/>
                <a:cs typeface="+mn-cs"/>
              </a:rPr>
              <a:t>In a data-dominated era,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Arial"/>
                <a:ea typeface="Verdana" panose="020B0604030504040204" pitchFamily="34" charset="0"/>
                <a:cs typeface="+mn-cs"/>
              </a:rPr>
              <a:t>DATALOGIQ 360 </a:t>
            </a:r>
            <a:r>
              <a:rPr kumimoji="0" lang="en-US" sz="2400" b="1" i="0" u="none" strike="noStrike" kern="1200" cap="none" spc="0" normalizeH="0" baseline="0" noProof="0" dirty="0">
                <a:ln>
                  <a:noFill/>
                </a:ln>
                <a:solidFill>
                  <a:srgbClr val="FFFFFF"/>
                </a:solidFill>
                <a:effectLst/>
                <a:uLnTx/>
                <a:uFillTx/>
                <a:latin typeface="Arial"/>
                <a:ea typeface="Verdana" panose="020B0604030504040204" pitchFamily="34" charset="0"/>
                <a:cs typeface="+mn-cs"/>
              </a:rPr>
              <a:t>is transforming the companies of today into data-driven companies of the future</a:t>
            </a:r>
          </a:p>
        </p:txBody>
      </p:sp>
      <p:pic>
        <p:nvPicPr>
          <p:cNvPr id="5" name="Picture 4">
            <a:extLst>
              <a:ext uri="{FF2B5EF4-FFF2-40B4-BE49-F238E27FC236}">
                <a16:creationId xmlns:a16="http://schemas.microsoft.com/office/drawing/2014/main" id="{0111CC74-A6D2-7FA9-E935-FD6517E38DF1}"/>
              </a:ext>
            </a:extLst>
          </p:cNvPr>
          <p:cNvPicPr>
            <a:picLocks noChangeAspect="1"/>
          </p:cNvPicPr>
          <p:nvPr/>
        </p:nvPicPr>
        <p:blipFill>
          <a:blip r:embed="rId3"/>
          <a:stretch>
            <a:fillRect/>
          </a:stretch>
        </p:blipFill>
        <p:spPr>
          <a:xfrm>
            <a:off x="2692238" y="2488019"/>
            <a:ext cx="2843899" cy="357519"/>
          </a:xfrm>
          <a:prstGeom prst="rect">
            <a:avLst/>
          </a:prstGeom>
        </p:spPr>
      </p:pic>
    </p:spTree>
    <p:extLst>
      <p:ext uri="{BB962C8B-B14F-4D97-AF65-F5344CB8AC3E}">
        <p14:creationId xmlns:p14="http://schemas.microsoft.com/office/powerpoint/2010/main" val="55805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FA724F-6295-05DA-0069-54B30ED3A2AC}"/>
              </a:ext>
            </a:extLst>
          </p:cNvPr>
          <p:cNvSpPr txBox="1"/>
          <p:nvPr/>
        </p:nvSpPr>
        <p:spPr>
          <a:xfrm>
            <a:off x="125506" y="1093119"/>
            <a:ext cx="11851341" cy="4031873"/>
          </a:xfrm>
          <a:prstGeom prst="rect">
            <a:avLst/>
          </a:prstGeom>
          <a:noFill/>
        </p:spPr>
        <p:txBody>
          <a:bodyPr wrap="square">
            <a:spAutoFit/>
          </a:bodyPr>
          <a:lstStyle/>
          <a:p>
            <a:r>
              <a:rPr lang="en-US" sz="1600" dirty="0"/>
              <a:t>The AIO booklet does not impose requirements on entities. Instead, this booklet describes principles and practices that examiners review to assess an entity’s AIO functions.</a:t>
            </a:r>
          </a:p>
          <a:p>
            <a:endParaRPr lang="en-US" sz="1600" dirty="0"/>
          </a:p>
          <a:p>
            <a:r>
              <a:rPr lang="en-US" sz="1600" dirty="0"/>
              <a:t>With the publication of this booklet, the FFIEC member agencies replace the “Operations” booklet issued in July 2004. The title change reflects the overall importance of an entity’s architecture, infrastructure, and operations (AIO). For IT Handbook purposes, the term “entities” includes depository financial institutions nonbank financial institutions, bank holding companies, and third-party service providers.</a:t>
            </a:r>
          </a:p>
          <a:p>
            <a:endParaRPr lang="en-US" sz="1600" dirty="0"/>
          </a:p>
          <a:p>
            <a:pPr marL="285750" indent="-285750">
              <a:buFont typeface="Arial" panose="020B0604020202020204" pitchFamily="34" charset="0"/>
              <a:buChar char="•"/>
            </a:pPr>
            <a:r>
              <a:rPr lang="en-US" sz="1600" dirty="0"/>
              <a:t>Explains how architecture, infrastructure, and operations are separate, but related, functions that, together, assist management in overseeing an entity’s activities related to designing, building, and managing the entity’s technology.</a:t>
            </a:r>
          </a:p>
          <a:p>
            <a:pPr marL="285750" indent="-285750">
              <a:buFont typeface="Arial" panose="020B0604020202020204" pitchFamily="34" charset="0"/>
              <a:buChar char="•"/>
            </a:pPr>
            <a:r>
              <a:rPr lang="en-US" sz="1600" dirty="0"/>
              <a:t>Discusses how appropriate governance of the architecture, infrastructure, and operations functions and related activities can</a:t>
            </a:r>
          </a:p>
          <a:p>
            <a:pPr marL="742821" lvl="1" indent="-285750">
              <a:buFont typeface="Arial" panose="020B0604020202020204" pitchFamily="34" charset="0"/>
              <a:buChar char="•"/>
            </a:pPr>
            <a:r>
              <a:rPr lang="en-US" sz="1600" dirty="0"/>
              <a:t>promote risk identification across banks, as well as nonbank financial institutions, bank holding companies, and third-party service providers.</a:t>
            </a:r>
          </a:p>
          <a:p>
            <a:pPr marL="742821" lvl="1" indent="-285750">
              <a:buFont typeface="Arial" panose="020B0604020202020204" pitchFamily="34" charset="0"/>
              <a:buChar char="•"/>
            </a:pPr>
            <a:r>
              <a:rPr lang="en-US" sz="1600" dirty="0"/>
              <a:t>support implementation of effective risk management.</a:t>
            </a:r>
          </a:p>
          <a:p>
            <a:pPr marL="742821" lvl="1" indent="-285750">
              <a:buFont typeface="Arial" panose="020B0604020202020204" pitchFamily="34" charset="0"/>
              <a:buChar char="•"/>
            </a:pPr>
            <a:r>
              <a:rPr lang="en-US" sz="1600" dirty="0"/>
              <a:t>assist management through the regular assessment of the entity’s strategies and plans.</a:t>
            </a:r>
          </a:p>
          <a:p>
            <a:pPr marL="742821" lvl="1" indent="-285750">
              <a:buFont typeface="Arial" panose="020B0604020202020204" pitchFamily="34" charset="0"/>
              <a:buChar char="•"/>
            </a:pPr>
            <a:r>
              <a:rPr lang="en-US" sz="1600" dirty="0"/>
              <a:t>promote alignment and integration between the functions.</a:t>
            </a:r>
          </a:p>
        </p:txBody>
      </p:sp>
      <p:sp>
        <p:nvSpPr>
          <p:cNvPr id="17" name="TextBox 16">
            <a:extLst>
              <a:ext uri="{FF2B5EF4-FFF2-40B4-BE49-F238E27FC236}">
                <a16:creationId xmlns:a16="http://schemas.microsoft.com/office/drawing/2014/main" id="{C2D72520-A256-6F56-AEDB-4744FDFBDE9C}"/>
              </a:ext>
            </a:extLst>
          </p:cNvPr>
          <p:cNvSpPr txBox="1"/>
          <p:nvPr/>
        </p:nvSpPr>
        <p:spPr>
          <a:xfrm>
            <a:off x="155388" y="322851"/>
            <a:ext cx="10584330" cy="400110"/>
          </a:xfrm>
          <a:prstGeom prst="rect">
            <a:avLst/>
          </a:prstGeom>
          <a:noFill/>
        </p:spPr>
        <p:txBody>
          <a:bodyPr wrap="square">
            <a:spAutoFit/>
          </a:bodyPr>
          <a:lstStyle/>
          <a:p>
            <a:r>
              <a:rPr lang="en-US" sz="2000" b="1" i="0" dirty="0">
                <a:solidFill>
                  <a:srgbClr val="676767"/>
                </a:solidFill>
                <a:effectLst/>
                <a:latin typeface="Open Sans" panose="020B0606030504020204" pitchFamily="34" charset="0"/>
              </a:rPr>
              <a:t>Executive Summary: Architecture, Infrastructure, and Operations booklet (AIO)</a:t>
            </a:r>
            <a:endParaRPr lang="en-US" sz="2000" dirty="0"/>
          </a:p>
        </p:txBody>
      </p:sp>
      <p:sp>
        <p:nvSpPr>
          <p:cNvPr id="19" name="TextBox 18">
            <a:extLst>
              <a:ext uri="{FF2B5EF4-FFF2-40B4-BE49-F238E27FC236}">
                <a16:creationId xmlns:a16="http://schemas.microsoft.com/office/drawing/2014/main" id="{09D4F40F-8F67-B8EB-DD8B-84BA8BE6EA3A}"/>
              </a:ext>
            </a:extLst>
          </p:cNvPr>
          <p:cNvSpPr txBox="1"/>
          <p:nvPr/>
        </p:nvSpPr>
        <p:spPr>
          <a:xfrm>
            <a:off x="415364" y="5495150"/>
            <a:ext cx="11271623" cy="584775"/>
          </a:xfrm>
          <a:prstGeom prst="rect">
            <a:avLst/>
          </a:prstGeom>
          <a:noFill/>
        </p:spPr>
        <p:txBody>
          <a:bodyPr wrap="square">
            <a:spAutoFit/>
          </a:bodyPr>
          <a:lstStyle/>
          <a:p>
            <a:pPr algn="ctr"/>
            <a:r>
              <a:rPr lang="en-US" sz="1600" b="1" i="0" dirty="0">
                <a:solidFill>
                  <a:srgbClr val="676767"/>
                </a:solidFill>
                <a:effectLst/>
                <a:latin typeface="Open Sans" panose="020B0606030504020204" pitchFamily="34" charset="0"/>
              </a:rPr>
              <a:t>Management </a:t>
            </a:r>
            <a:r>
              <a:rPr lang="en-US" sz="1600" b="1" dirty="0">
                <a:solidFill>
                  <a:srgbClr val="676767"/>
                </a:solidFill>
                <a:latin typeface="Open Sans" panose="020B0606030504020204" pitchFamily="34" charset="0"/>
              </a:rPr>
              <a:t>needs to</a:t>
            </a:r>
            <a:r>
              <a:rPr lang="en-US" sz="1600" b="1" i="0" dirty="0">
                <a:solidFill>
                  <a:srgbClr val="676767"/>
                </a:solidFill>
                <a:effectLst/>
                <a:latin typeface="Open Sans" panose="020B0606030504020204" pitchFamily="34" charset="0"/>
              </a:rPr>
              <a:t> implement a process, such as a life cycle approach, to continuously manage information &amp; technology to support operational needs and mitigate AIO-related risks</a:t>
            </a:r>
            <a:endParaRPr lang="en-US" sz="1600" dirty="0"/>
          </a:p>
        </p:txBody>
      </p:sp>
      <p:sp>
        <p:nvSpPr>
          <p:cNvPr id="21" name="Google Shape;15;p1">
            <a:extLst>
              <a:ext uri="{FF2B5EF4-FFF2-40B4-BE49-F238E27FC236}">
                <a16:creationId xmlns:a16="http://schemas.microsoft.com/office/drawing/2014/main" id="{A3BC4F37-BFE2-7813-428F-ACB38923B582}"/>
              </a:ext>
            </a:extLst>
          </p:cNvPr>
          <p:cNvSpPr/>
          <p:nvPr/>
        </p:nvSpPr>
        <p:spPr>
          <a:xfrm>
            <a:off x="255979" y="722961"/>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132833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E1DB56-CF5F-B614-2CAA-D2677E753B81}"/>
              </a:ext>
            </a:extLst>
          </p:cNvPr>
          <p:cNvSpPr txBox="1"/>
          <p:nvPr/>
        </p:nvSpPr>
        <p:spPr>
          <a:xfrm>
            <a:off x="155388" y="322851"/>
            <a:ext cx="10584330" cy="400110"/>
          </a:xfrm>
          <a:prstGeom prst="rect">
            <a:avLst/>
          </a:prstGeom>
          <a:noFill/>
        </p:spPr>
        <p:txBody>
          <a:bodyPr wrap="square">
            <a:spAutoFit/>
          </a:bodyPr>
          <a:lstStyle/>
          <a:p>
            <a:r>
              <a:rPr lang="en-US" sz="2000" b="1" i="0" dirty="0">
                <a:solidFill>
                  <a:srgbClr val="676767"/>
                </a:solidFill>
                <a:effectLst/>
                <a:latin typeface="Open Sans" panose="020B0606030504020204" pitchFamily="34" charset="0"/>
              </a:rPr>
              <a:t>AIO Roles and Responsibilities:</a:t>
            </a:r>
            <a:endParaRPr lang="en-US" sz="2000" dirty="0"/>
          </a:p>
        </p:txBody>
      </p:sp>
      <p:sp>
        <p:nvSpPr>
          <p:cNvPr id="4" name="TextBox 3">
            <a:extLst>
              <a:ext uri="{FF2B5EF4-FFF2-40B4-BE49-F238E27FC236}">
                <a16:creationId xmlns:a16="http://schemas.microsoft.com/office/drawing/2014/main" id="{F51449FB-3C36-06E9-8AF9-A143BEF61ED0}"/>
              </a:ext>
            </a:extLst>
          </p:cNvPr>
          <p:cNvSpPr txBox="1"/>
          <p:nvPr/>
        </p:nvSpPr>
        <p:spPr>
          <a:xfrm>
            <a:off x="155388" y="936154"/>
            <a:ext cx="12060518" cy="4770537"/>
          </a:xfrm>
          <a:prstGeom prst="rect">
            <a:avLst/>
          </a:prstGeom>
          <a:noFill/>
        </p:spPr>
        <p:txBody>
          <a:bodyPr wrap="square">
            <a:spAutoFit/>
          </a:bodyPr>
          <a:lstStyle/>
          <a:p>
            <a:pPr algn="l"/>
            <a:r>
              <a:rPr lang="en-US" sz="1600" b="0" i="0" dirty="0">
                <a:solidFill>
                  <a:srgbClr val="495057"/>
                </a:solidFill>
                <a:effectLst/>
              </a:rPr>
              <a:t>The booklet carves out responsibilities for different roles within an organization, from board and senior manager responsibilities, to chief architect and operations management responsibilities. Some of these roles include:</a:t>
            </a:r>
          </a:p>
          <a:p>
            <a:pPr algn="l"/>
            <a:endParaRPr lang="en-US" sz="1600" b="0" i="0" dirty="0">
              <a:solidFill>
                <a:srgbClr val="495057"/>
              </a:solidFill>
              <a:effectLst/>
            </a:endParaRPr>
          </a:p>
          <a:p>
            <a:pPr algn="l">
              <a:buFont typeface="+mj-lt"/>
              <a:buAutoNum type="arabicPeriod"/>
            </a:pPr>
            <a:r>
              <a:rPr lang="en-US" sz="1600" b="0" i="0" dirty="0">
                <a:solidFill>
                  <a:srgbClr val="495057"/>
                </a:solidFill>
                <a:effectLst/>
              </a:rPr>
              <a:t>Board and Senior Management – responsibilities include strategic planning, and enterprise risk management. Using an enterprise risk management framework, and providing the framework for architecture, asset management, ongoing monitoring, roles, responsibilities, and procedures for all AIO activities.</a:t>
            </a:r>
          </a:p>
          <a:p>
            <a:pPr algn="l"/>
            <a:endParaRPr lang="en-US" sz="1600" b="0" i="0" dirty="0">
              <a:solidFill>
                <a:srgbClr val="495057"/>
              </a:solidFill>
              <a:effectLst/>
            </a:endParaRPr>
          </a:p>
          <a:p>
            <a:pPr algn="l"/>
            <a:r>
              <a:rPr lang="en-US" sz="1600" dirty="0">
                <a:solidFill>
                  <a:srgbClr val="495057"/>
                </a:solidFill>
              </a:rPr>
              <a:t>2. Executives responsible for day-to-day oversight and execution</a:t>
            </a:r>
          </a:p>
          <a:p>
            <a:pPr marL="742950" lvl="1" indent="-285750">
              <a:buFont typeface="+mj-lt"/>
              <a:buAutoNum type="arabicPeriod"/>
            </a:pPr>
            <a:r>
              <a:rPr lang="en-US" sz="1600" dirty="0">
                <a:solidFill>
                  <a:srgbClr val="495057"/>
                </a:solidFill>
              </a:rPr>
              <a:t>Chief Information Officer - Responsibilities include overseeing and maintaining the functions of architecture,   infrastructure, and operations in the IT environment, as well as delegation (and separation) of duties for these functions</a:t>
            </a:r>
          </a:p>
          <a:p>
            <a:pPr marL="742950" lvl="1" indent="-285750" algn="l">
              <a:buFont typeface="+mj-lt"/>
              <a:buAutoNum type="arabicPeriod"/>
            </a:pPr>
            <a:r>
              <a:rPr lang="en-US" sz="1600" b="0" i="0" dirty="0">
                <a:solidFill>
                  <a:srgbClr val="495057"/>
                </a:solidFill>
                <a:effectLst/>
              </a:rPr>
              <a:t>Chief Architect – role includes developing the enterprise model and establishing common blueprints and architectures. Ensuring consistency across lines of business and matching business results to the enterprise architecture.</a:t>
            </a:r>
          </a:p>
          <a:p>
            <a:pPr marL="742950" lvl="1" indent="-285750" algn="l">
              <a:buFont typeface="+mj-lt"/>
              <a:buAutoNum type="arabicPeriod"/>
            </a:pPr>
            <a:r>
              <a:rPr lang="en-US" sz="1600" b="0" i="0" dirty="0">
                <a:solidFill>
                  <a:srgbClr val="495057"/>
                </a:solidFill>
                <a:effectLst/>
              </a:rPr>
              <a:t>Chief Data Officer – role includes defining data strategies that are able to meet the organizations needs consistently while being able to meet compliance and security objectives</a:t>
            </a:r>
          </a:p>
          <a:p>
            <a:pPr marL="742950" lvl="1" indent="-285750" algn="l">
              <a:buFont typeface="+mj-lt"/>
              <a:buAutoNum type="arabicPeriod"/>
            </a:pPr>
            <a:r>
              <a:rPr lang="en-US" sz="1600" b="0" i="0" dirty="0">
                <a:solidFill>
                  <a:srgbClr val="495057"/>
                </a:solidFill>
                <a:effectLst/>
              </a:rPr>
              <a:t>IT Operations Management – ensures safety and soundness of the mission critical infrastructure required to enable business functions</a:t>
            </a:r>
          </a:p>
          <a:p>
            <a:pPr marL="457200" lvl="1" algn="l"/>
            <a:endParaRPr lang="en-US" sz="1600" b="0" i="0" dirty="0">
              <a:solidFill>
                <a:srgbClr val="495057"/>
              </a:solidFill>
              <a:effectLst/>
            </a:endParaRPr>
          </a:p>
          <a:p>
            <a:pPr algn="l"/>
            <a:r>
              <a:rPr lang="en-US" sz="1600" dirty="0">
                <a:solidFill>
                  <a:srgbClr val="495057"/>
                </a:solidFill>
              </a:rPr>
              <a:t>3. </a:t>
            </a:r>
            <a:r>
              <a:rPr lang="en-US" sz="1600" b="0" i="0" dirty="0">
                <a:solidFill>
                  <a:srgbClr val="495057"/>
                </a:solidFill>
                <a:effectLst/>
              </a:rPr>
              <a:t>IT &amp; Data Operations personnel – cover the breadth of day to day actions supporting the digital and information requirements of a business</a:t>
            </a:r>
          </a:p>
        </p:txBody>
      </p:sp>
      <p:sp>
        <p:nvSpPr>
          <p:cNvPr id="5" name="Google Shape;15;p1">
            <a:extLst>
              <a:ext uri="{FF2B5EF4-FFF2-40B4-BE49-F238E27FC236}">
                <a16:creationId xmlns:a16="http://schemas.microsoft.com/office/drawing/2014/main" id="{9CEE7C98-5246-21C5-CA55-07D786E83981}"/>
              </a:ext>
            </a:extLst>
          </p:cNvPr>
          <p:cNvSpPr/>
          <p:nvPr/>
        </p:nvSpPr>
        <p:spPr>
          <a:xfrm>
            <a:off x="255979" y="690794"/>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248170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980537-021C-B7D5-34EF-CD7CA3E8BA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8086" y="1780988"/>
            <a:ext cx="7192988" cy="3920938"/>
          </a:xfrm>
          <a:prstGeom prst="rect">
            <a:avLst/>
          </a:prstGeom>
          <a:noFill/>
          <a:ln>
            <a:noFill/>
          </a:ln>
        </p:spPr>
      </p:pic>
      <p:sp>
        <p:nvSpPr>
          <p:cNvPr id="3" name="TextBox 2">
            <a:extLst>
              <a:ext uri="{FF2B5EF4-FFF2-40B4-BE49-F238E27FC236}">
                <a16:creationId xmlns:a16="http://schemas.microsoft.com/office/drawing/2014/main" id="{1BAC4847-7D41-E253-D2F3-C328DCD60ABA}"/>
              </a:ext>
            </a:extLst>
          </p:cNvPr>
          <p:cNvSpPr txBox="1"/>
          <p:nvPr/>
        </p:nvSpPr>
        <p:spPr>
          <a:xfrm>
            <a:off x="155388" y="305043"/>
            <a:ext cx="10584330" cy="954107"/>
          </a:xfrm>
          <a:prstGeom prst="rect">
            <a:avLst/>
          </a:prstGeom>
          <a:noFill/>
        </p:spPr>
        <p:txBody>
          <a:bodyPr wrap="square">
            <a:spAutoFit/>
          </a:bodyPr>
          <a:lstStyle/>
          <a:p>
            <a:r>
              <a:rPr lang="en-US" sz="2000" b="1" i="0" dirty="0">
                <a:solidFill>
                  <a:srgbClr val="676767"/>
                </a:solidFill>
                <a:effectLst/>
                <a:latin typeface="+mj-lt"/>
              </a:rPr>
              <a:t>What’s Changed from the previous booklet? </a:t>
            </a:r>
          </a:p>
          <a:p>
            <a:endParaRPr lang="en-US" sz="2000" b="1" dirty="0">
              <a:solidFill>
                <a:srgbClr val="676767"/>
              </a:solidFill>
              <a:latin typeface="+mj-lt"/>
            </a:endParaRPr>
          </a:p>
          <a:p>
            <a:r>
              <a:rPr lang="en-US" sz="1600" b="1" i="0" dirty="0">
                <a:solidFill>
                  <a:srgbClr val="676767"/>
                </a:solidFill>
                <a:effectLst/>
                <a:latin typeface="+mj-lt"/>
              </a:rPr>
              <a:t>Notice the number of mentions on data related topics</a:t>
            </a:r>
            <a:endParaRPr lang="en-US" sz="2000" dirty="0">
              <a:latin typeface="+mj-lt"/>
            </a:endParaRPr>
          </a:p>
        </p:txBody>
      </p:sp>
      <p:sp>
        <p:nvSpPr>
          <p:cNvPr id="4" name="Google Shape;15;p1">
            <a:extLst>
              <a:ext uri="{FF2B5EF4-FFF2-40B4-BE49-F238E27FC236}">
                <a16:creationId xmlns:a16="http://schemas.microsoft.com/office/drawing/2014/main" id="{887A5C9F-DD55-9C9A-52F0-C166CC3E4628}"/>
              </a:ext>
            </a:extLst>
          </p:cNvPr>
          <p:cNvSpPr/>
          <p:nvPr/>
        </p:nvSpPr>
        <p:spPr>
          <a:xfrm>
            <a:off x="255979" y="690794"/>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150253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34A07CE-9F10-4C2B-C623-552AA0AC1618}"/>
              </a:ext>
            </a:extLst>
          </p:cNvPr>
          <p:cNvGraphicFramePr>
            <a:graphicFrameLocks noGrp="1"/>
          </p:cNvGraphicFramePr>
          <p:nvPr>
            <p:extLst>
              <p:ext uri="{D42A27DB-BD31-4B8C-83A1-F6EECF244321}">
                <p14:modId xmlns:p14="http://schemas.microsoft.com/office/powerpoint/2010/main" val="225317159"/>
              </p:ext>
            </p:extLst>
          </p:nvPr>
        </p:nvGraphicFramePr>
        <p:xfrm>
          <a:off x="344953" y="2505254"/>
          <a:ext cx="11476541" cy="2723801"/>
        </p:xfrm>
        <a:graphic>
          <a:graphicData uri="http://schemas.openxmlformats.org/drawingml/2006/table">
            <a:tbl>
              <a:tblPr/>
              <a:tblGrid>
                <a:gridCol w="3898806">
                  <a:extLst>
                    <a:ext uri="{9D8B030D-6E8A-4147-A177-3AD203B41FA5}">
                      <a16:colId xmlns:a16="http://schemas.microsoft.com/office/drawing/2014/main" val="3463003798"/>
                    </a:ext>
                  </a:extLst>
                </a:gridCol>
                <a:gridCol w="3508925">
                  <a:extLst>
                    <a:ext uri="{9D8B030D-6E8A-4147-A177-3AD203B41FA5}">
                      <a16:colId xmlns:a16="http://schemas.microsoft.com/office/drawing/2014/main" val="2197953596"/>
                    </a:ext>
                  </a:extLst>
                </a:gridCol>
                <a:gridCol w="4068810">
                  <a:extLst>
                    <a:ext uri="{9D8B030D-6E8A-4147-A177-3AD203B41FA5}">
                      <a16:colId xmlns:a16="http://schemas.microsoft.com/office/drawing/2014/main" val="36434524"/>
                    </a:ext>
                  </a:extLst>
                </a:gridCol>
              </a:tblGrid>
              <a:tr h="712153">
                <a:tc gridSpan="3">
                  <a:txBody>
                    <a:bodyPr/>
                    <a:lstStyle/>
                    <a:p>
                      <a:pPr marL="0" algn="ctr" defTabSz="914377" rtl="0" eaLnBrk="1" fontAlgn="base" latinLnBrk="0" hangingPunct="1"/>
                      <a:r>
                        <a:rPr lang="en-US" sz="1600" b="1" kern="1200" dirty="0">
                          <a:solidFill>
                            <a:srgbClr val="676767"/>
                          </a:solidFill>
                          <a:effectLst/>
                          <a:latin typeface="Open Sans" panose="020B0606030504020204" pitchFamily="34" charset="0"/>
                          <a:ea typeface="+mn-ea"/>
                          <a:cs typeface="+mn-cs"/>
                        </a:rPr>
                        <a:t>Banks should assess for the following:</a:t>
                      </a:r>
                    </a:p>
                  </a:txBody>
                  <a:tcPr marL="47625" marR="47625" marT="47625" marB="4762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a:noFill/>
                    </a:lnT>
                    <a:lnB w="4763" cap="flat" cmpd="sng" algn="ctr">
                      <a:solidFill>
                        <a:srgbClr val="ECECEC"/>
                      </a:solidFill>
                      <a:prstDash val="solid"/>
                      <a:round/>
                      <a:headEnd type="none" w="med" len="med"/>
                      <a:tailEnd type="none" w="med" len="med"/>
                    </a:lnB>
                    <a:solidFill>
                      <a:srgbClr val="FCFCF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0626112"/>
                  </a:ext>
                </a:extLst>
              </a:tr>
              <a:tr h="1005824">
                <a:tc>
                  <a:txBody>
                    <a:bodyPr/>
                    <a:lstStyle/>
                    <a:p>
                      <a:pPr algn="ctr" fontAlgn="base"/>
                      <a:r>
                        <a:rPr lang="en-US" sz="1400" b="0" dirty="0">
                          <a:solidFill>
                            <a:srgbClr val="676767"/>
                          </a:solidFill>
                          <a:effectLst/>
                          <a:latin typeface="inherit"/>
                        </a:rPr>
                        <a:t>Independence of AIO-related audits or other reviews.</a:t>
                      </a:r>
                    </a:p>
                  </a:txBody>
                  <a:tcPr marL="47625" marR="47625" marT="47625" marB="4762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a:solidFill>
                            <a:srgbClr val="676767"/>
                          </a:solidFill>
                          <a:effectLst/>
                          <a:latin typeface="inherit"/>
                        </a:rPr>
                        <a:t>Appropriate scope and detail of AIO-related audits or other reviews</a:t>
                      </a:r>
                    </a:p>
                  </a:txBody>
                  <a:tcPr marL="47625" marR="47625" marT="47625" marB="4762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a:solidFill>
                            <a:srgbClr val="676767"/>
                          </a:solidFill>
                          <a:effectLst/>
                          <a:latin typeface="inherit"/>
                        </a:rPr>
                        <a:t>Applicable reporting of the AIO-related audit results to the board</a:t>
                      </a:r>
                    </a:p>
                  </a:txBody>
                  <a:tcPr marL="47625" marR="47625" marT="47625" marB="4762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4013547772"/>
                  </a:ext>
                </a:extLst>
              </a:tr>
              <a:tr h="1005824">
                <a:tc>
                  <a:txBody>
                    <a:bodyPr/>
                    <a:lstStyle/>
                    <a:p>
                      <a:pPr algn="ctr" fontAlgn="base"/>
                      <a:r>
                        <a:rPr lang="en-US" sz="1400" b="0">
                          <a:solidFill>
                            <a:srgbClr val="676767"/>
                          </a:solidFill>
                          <a:effectLst/>
                          <a:latin typeface="inherit"/>
                        </a:rPr>
                        <a:t>Evaluation of third-party service providers’ AIO-related audit or review reports</a:t>
                      </a:r>
                    </a:p>
                  </a:txBody>
                  <a:tcPr marL="47625" marR="47625" marT="47625" marB="4762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dirty="0">
                          <a:solidFill>
                            <a:srgbClr val="676767"/>
                          </a:solidFill>
                          <a:effectLst/>
                          <a:latin typeface="inherit"/>
                        </a:rPr>
                        <a:t>Qualifications of auditors reviewing AIO functions and activities</a:t>
                      </a:r>
                    </a:p>
                  </a:txBody>
                  <a:tcPr marL="47625" marR="47625" marT="47625" marB="4762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endParaRPr lang="en-US" sz="1400" b="0" dirty="0">
                        <a:solidFill>
                          <a:srgbClr val="676767"/>
                        </a:solidFill>
                        <a:effectLst/>
                        <a:latin typeface="inherit"/>
                      </a:endParaRPr>
                    </a:p>
                  </a:txBody>
                  <a:tcPr marL="47625" marR="47625" marT="47625" marB="4762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val="535604111"/>
                  </a:ext>
                </a:extLst>
              </a:tr>
            </a:tbl>
          </a:graphicData>
        </a:graphic>
      </p:graphicFrame>
      <p:sp>
        <p:nvSpPr>
          <p:cNvPr id="7" name="Rectangle 2">
            <a:extLst>
              <a:ext uri="{FF2B5EF4-FFF2-40B4-BE49-F238E27FC236}">
                <a16:creationId xmlns:a16="http://schemas.microsoft.com/office/drawing/2014/main" id="{4303BE62-676A-161C-A0A0-BDF0B2F32F8D}"/>
              </a:ext>
            </a:extLst>
          </p:cNvPr>
          <p:cNvSpPr>
            <a:spLocks noChangeArrowheads="1"/>
          </p:cNvSpPr>
          <p:nvPr/>
        </p:nvSpPr>
        <p:spPr bwMode="auto">
          <a:xfrm>
            <a:off x="672010" y="566261"/>
            <a:ext cx="11149484"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76767"/>
                </a:solidFill>
                <a:effectLst/>
                <a:latin typeface="+mn-lt"/>
                <a:cs typeface="Open Sans" panose="020B0606030504020204" pitchFamily="34" charset="0"/>
              </a:rPr>
              <a:t>Internal Audit, Independent Reviews, and Certification Processes Action Summary (p 12)</a:t>
            </a:r>
            <a:endParaRPr kumimoji="0" lang="en-US" altLang="en-US" sz="16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76767"/>
                </a:solidFill>
                <a:effectLst/>
                <a:latin typeface="+mn-lt"/>
                <a:cs typeface="Open Sans" panose="020B0606030504020204" pitchFamily="34" charset="0"/>
              </a:rPr>
              <a:t>The board and senior management should engage internal audit or other independent personnel or third parties to review AIO functions and activities and validate effectiveness of controls. Effective AIO auditing assists the board and senior management with oversight, helps verify compliance with applicable laws and regulations, and helps ensure adherence to contractual agreements and entity policies, standards, and procedures to mitigate risks.</a:t>
            </a:r>
            <a:endParaRPr kumimoji="0" lang="en-US" altLang="en-US" sz="14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mn-lt"/>
              </a:rPr>
            </a:br>
            <a:endParaRPr kumimoji="0" lang="en-US" altLang="en-US" sz="1400" b="0" i="0" u="none" strike="noStrike" cap="none" normalizeH="0" baseline="0" dirty="0">
              <a:ln>
                <a:noFill/>
              </a:ln>
              <a:solidFill>
                <a:schemeClr val="tx1"/>
              </a:solidFill>
              <a:effectLst/>
              <a:latin typeface="+mn-lt"/>
            </a:endParaRPr>
          </a:p>
        </p:txBody>
      </p:sp>
      <p:sp>
        <p:nvSpPr>
          <p:cNvPr id="8" name="Google Shape;15;p1">
            <a:extLst>
              <a:ext uri="{FF2B5EF4-FFF2-40B4-BE49-F238E27FC236}">
                <a16:creationId xmlns:a16="http://schemas.microsoft.com/office/drawing/2014/main" id="{6ED2A95F-C44F-D36D-B26B-ED33690F06A2}"/>
              </a:ext>
            </a:extLst>
          </p:cNvPr>
          <p:cNvSpPr/>
          <p:nvPr/>
        </p:nvSpPr>
        <p:spPr>
          <a:xfrm>
            <a:off x="1493109" y="658627"/>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25514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4EB8A2F-057E-7070-A981-E223DA10C3F4}"/>
              </a:ext>
            </a:extLst>
          </p:cNvPr>
          <p:cNvGraphicFramePr>
            <a:graphicFrameLocks noGrp="1"/>
          </p:cNvGraphicFramePr>
          <p:nvPr>
            <p:extLst>
              <p:ext uri="{D42A27DB-BD31-4B8C-83A1-F6EECF244321}">
                <p14:modId xmlns:p14="http://schemas.microsoft.com/office/powerpoint/2010/main" val="4268541911"/>
              </p:ext>
            </p:extLst>
          </p:nvPr>
        </p:nvGraphicFramePr>
        <p:xfrm>
          <a:off x="422983" y="1552476"/>
          <a:ext cx="11524447" cy="4756150"/>
        </p:xfrm>
        <a:graphic>
          <a:graphicData uri="http://schemas.openxmlformats.org/drawingml/2006/table">
            <a:tbl>
              <a:tblPr/>
              <a:tblGrid>
                <a:gridCol w="3993619">
                  <a:extLst>
                    <a:ext uri="{9D8B030D-6E8A-4147-A177-3AD203B41FA5}">
                      <a16:colId xmlns:a16="http://schemas.microsoft.com/office/drawing/2014/main" val="2671761110"/>
                    </a:ext>
                  </a:extLst>
                </a:gridCol>
                <a:gridCol w="3594258">
                  <a:extLst>
                    <a:ext uri="{9D8B030D-6E8A-4147-A177-3AD203B41FA5}">
                      <a16:colId xmlns:a16="http://schemas.microsoft.com/office/drawing/2014/main" val="3831527347"/>
                    </a:ext>
                  </a:extLst>
                </a:gridCol>
                <a:gridCol w="3936570">
                  <a:extLst>
                    <a:ext uri="{9D8B030D-6E8A-4147-A177-3AD203B41FA5}">
                      <a16:colId xmlns:a16="http://schemas.microsoft.com/office/drawing/2014/main" val="3840058693"/>
                    </a:ext>
                  </a:extLst>
                </a:gridCol>
              </a:tblGrid>
              <a:tr h="484502">
                <a:tc gridSpan="3">
                  <a:txBody>
                    <a:bodyPr/>
                    <a:lstStyle/>
                    <a:p>
                      <a:pPr algn="ctr" fontAlgn="base"/>
                      <a:r>
                        <a:rPr lang="en-US" sz="1600" b="1" dirty="0">
                          <a:solidFill>
                            <a:srgbClr val="676767"/>
                          </a:solidFill>
                          <a:effectLst/>
                          <a:latin typeface="Open Sans" panose="020B0606030504020204" pitchFamily="34" charset="0"/>
                        </a:rPr>
                        <a:t>Banks should assess for the following:</a:t>
                      </a:r>
                      <a:endParaRPr lang="en-US" sz="1600" b="0" dirty="0">
                        <a:solidFill>
                          <a:srgbClr val="676767"/>
                        </a:solidFill>
                        <a:effectLst/>
                        <a:latin typeface="inherit"/>
                      </a:endParaRPr>
                    </a:p>
                  </a:txBody>
                  <a:tcPr marL="35836" marR="35836" marT="35836" marB="35836"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a:noFill/>
                    </a:lnT>
                    <a:lnB w="4763" cap="flat" cmpd="sng" algn="ctr">
                      <a:solidFill>
                        <a:srgbClr val="ECECEC"/>
                      </a:solidFill>
                      <a:prstDash val="solid"/>
                      <a:round/>
                      <a:headEnd type="none" w="med" len="med"/>
                      <a:tailEnd type="none" w="med" len="med"/>
                    </a:lnB>
                    <a:solidFill>
                      <a:srgbClr val="FCFCF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9826077"/>
                  </a:ext>
                </a:extLst>
              </a:tr>
              <a:tr h="2342239">
                <a:tc>
                  <a:txBody>
                    <a:bodyPr/>
                    <a:lstStyle/>
                    <a:p>
                      <a:pPr algn="ctr" fontAlgn="base"/>
                      <a:r>
                        <a:rPr lang="en-US" sz="1400" b="0" dirty="0">
                          <a:solidFill>
                            <a:srgbClr val="676767"/>
                          </a:solidFill>
                          <a:effectLst/>
                          <a:latin typeface="inherit"/>
                        </a:rPr>
                        <a:t>Data identification and classification processes</a:t>
                      </a:r>
                    </a:p>
                  </a:txBody>
                  <a:tcPr marL="35836" marR="35836" marT="35836" marB="35836"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Data management controls for safeguarding data in physical and digital form</a:t>
                      </a:r>
                    </a:p>
                  </a:txBody>
                  <a:tcPr marL="35836" marR="35836" marT="35836" marB="35836"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Effectiveness of processes for monitoring new and existing databases, noncompliant or misconfigured databases, and changes to the databases</a:t>
                      </a:r>
                    </a:p>
                  </a:txBody>
                  <a:tcPr marL="35836" marR="35836" marT="35836" marB="35836"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3270205936"/>
                  </a:ext>
                </a:extLst>
              </a:tr>
              <a:tr h="1929409">
                <a:tc>
                  <a:txBody>
                    <a:bodyPr/>
                    <a:lstStyle/>
                    <a:p>
                      <a:pPr algn="ctr" fontAlgn="base"/>
                      <a:r>
                        <a:rPr lang="en-US" sz="1400" b="0">
                          <a:solidFill>
                            <a:srgbClr val="676767"/>
                          </a:solidFill>
                          <a:effectLst/>
                          <a:latin typeface="inherit"/>
                        </a:rPr>
                        <a:t>Effectiveness of processes for securing databases, analytics tools, and reports</a:t>
                      </a:r>
                    </a:p>
                  </a:txBody>
                  <a:tcPr marL="35836" marR="35836" marT="35836" marB="35836"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a:solidFill>
                            <a:srgbClr val="676767"/>
                          </a:solidFill>
                          <a:effectLst/>
                          <a:latin typeface="inherit"/>
                        </a:rPr>
                        <a:t>Processes for controlling non-masked data in non-production environments</a:t>
                      </a:r>
                    </a:p>
                  </a:txBody>
                  <a:tcPr marL="35836" marR="35836" marT="35836" marB="35836"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dirty="0">
                          <a:solidFill>
                            <a:srgbClr val="676767"/>
                          </a:solidFill>
                          <a:effectLst/>
                          <a:latin typeface="inherit"/>
                        </a:rPr>
                        <a:t>Processes for patching databases and monitoring whether the patch level of the production database is up to date</a:t>
                      </a:r>
                    </a:p>
                  </a:txBody>
                  <a:tcPr marL="35836" marR="35836" marT="35836" marB="35836"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val="883806111"/>
                  </a:ext>
                </a:extLst>
              </a:tr>
            </a:tbl>
          </a:graphicData>
        </a:graphic>
      </p:graphicFrame>
      <p:sp>
        <p:nvSpPr>
          <p:cNvPr id="3" name="Rectangle 1">
            <a:extLst>
              <a:ext uri="{FF2B5EF4-FFF2-40B4-BE49-F238E27FC236}">
                <a16:creationId xmlns:a16="http://schemas.microsoft.com/office/drawing/2014/main" id="{FEEC9CD9-3BF3-4BEA-2F37-79D612B4C805}"/>
              </a:ext>
            </a:extLst>
          </p:cNvPr>
          <p:cNvSpPr>
            <a:spLocks noChangeArrowheads="1"/>
          </p:cNvSpPr>
          <p:nvPr/>
        </p:nvSpPr>
        <p:spPr bwMode="auto">
          <a:xfrm>
            <a:off x="317576" y="422254"/>
            <a:ext cx="10731880"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76767"/>
                </a:solidFill>
                <a:effectLst/>
                <a:latin typeface="+mn-lt"/>
                <a:cs typeface="Open Sans" panose="020B0606030504020204" pitchFamily="34" charset="0"/>
              </a:rPr>
              <a:t>Data Governance and Data Management Action Summary (p 15)</a:t>
            </a:r>
            <a:endParaRPr kumimoji="0" lang="en-US" altLang="en-US" sz="16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76767"/>
                </a:solidFill>
                <a:effectLst/>
                <a:latin typeface="+mn-lt"/>
                <a:cs typeface="Open Sans" panose="020B0606030504020204" pitchFamily="34" charset="0"/>
              </a:rPr>
              <a:t>Management should promote a culture that takes a data-centric approach for AIO functions and define responsibility and controls as part of data governance and data management processes.</a:t>
            </a:r>
            <a:endParaRPr kumimoji="0" lang="en-US" altLang="en-US" sz="1400" b="0" i="0" u="none" strike="noStrike" cap="none" normalizeH="0" baseline="0" dirty="0">
              <a:ln>
                <a:noFill/>
              </a:ln>
              <a:solidFill>
                <a:schemeClr val="tx1"/>
              </a:solidFill>
              <a:effectLst/>
              <a:latin typeface="+mn-lt"/>
            </a:endParaRPr>
          </a:p>
        </p:txBody>
      </p:sp>
      <p:sp>
        <p:nvSpPr>
          <p:cNvPr id="4" name="Google Shape;15;p1">
            <a:extLst>
              <a:ext uri="{FF2B5EF4-FFF2-40B4-BE49-F238E27FC236}">
                <a16:creationId xmlns:a16="http://schemas.microsoft.com/office/drawing/2014/main" id="{B2B880A1-F6B8-BC3F-4EA2-18516A34369E}"/>
              </a:ext>
            </a:extLst>
          </p:cNvPr>
          <p:cNvSpPr/>
          <p:nvPr/>
        </p:nvSpPr>
        <p:spPr>
          <a:xfrm>
            <a:off x="2156497" y="517207"/>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125993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850F722-220D-4D98-4C11-360C8394C49C}"/>
              </a:ext>
            </a:extLst>
          </p:cNvPr>
          <p:cNvGraphicFramePr>
            <a:graphicFrameLocks noGrp="1"/>
          </p:cNvGraphicFramePr>
          <p:nvPr>
            <p:extLst>
              <p:ext uri="{D42A27DB-BD31-4B8C-83A1-F6EECF244321}">
                <p14:modId xmlns:p14="http://schemas.microsoft.com/office/powerpoint/2010/main" val="151043890"/>
              </p:ext>
            </p:extLst>
          </p:nvPr>
        </p:nvGraphicFramePr>
        <p:xfrm>
          <a:off x="129955" y="1502257"/>
          <a:ext cx="11711985" cy="4756150"/>
        </p:xfrm>
        <a:graphic>
          <a:graphicData uri="http://schemas.openxmlformats.org/drawingml/2006/table">
            <a:tbl>
              <a:tblPr/>
              <a:tblGrid>
                <a:gridCol w="4000628">
                  <a:extLst>
                    <a:ext uri="{9D8B030D-6E8A-4147-A177-3AD203B41FA5}">
                      <a16:colId xmlns:a16="http://schemas.microsoft.com/office/drawing/2014/main" val="2092884314"/>
                    </a:ext>
                  </a:extLst>
                </a:gridCol>
                <a:gridCol w="4232549">
                  <a:extLst>
                    <a:ext uri="{9D8B030D-6E8A-4147-A177-3AD203B41FA5}">
                      <a16:colId xmlns:a16="http://schemas.microsoft.com/office/drawing/2014/main" val="1215335594"/>
                    </a:ext>
                  </a:extLst>
                </a:gridCol>
                <a:gridCol w="3478808">
                  <a:extLst>
                    <a:ext uri="{9D8B030D-6E8A-4147-A177-3AD203B41FA5}">
                      <a16:colId xmlns:a16="http://schemas.microsoft.com/office/drawing/2014/main" val="1069472735"/>
                    </a:ext>
                  </a:extLst>
                </a:gridCol>
              </a:tblGrid>
              <a:tr h="530554">
                <a:tc gridSpan="3">
                  <a:txBody>
                    <a:bodyPr/>
                    <a:lstStyle/>
                    <a:p>
                      <a:pPr algn="ctr" fontAlgn="base"/>
                      <a:r>
                        <a:rPr lang="en-US" sz="1600" b="1" dirty="0">
                          <a:solidFill>
                            <a:srgbClr val="676767"/>
                          </a:solidFill>
                          <a:effectLst/>
                          <a:latin typeface="Open Sans" panose="020B0606030504020204" pitchFamily="34" charset="0"/>
                        </a:rPr>
                        <a:t>Banks should assess for the following:</a:t>
                      </a:r>
                      <a:endParaRPr lang="en-US" sz="1600" b="0" dirty="0">
                        <a:solidFill>
                          <a:srgbClr val="676767"/>
                        </a:solidFill>
                        <a:effectLst/>
                        <a:latin typeface="inherit"/>
                      </a:endParaRPr>
                    </a:p>
                  </a:txBody>
                  <a:tcPr marL="39242" marR="39242" marT="39242" marB="3924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a:noFill/>
                    </a:lnT>
                    <a:lnB w="4763" cap="flat" cmpd="sng" algn="ctr">
                      <a:solidFill>
                        <a:srgbClr val="ECECEC"/>
                      </a:solidFill>
                      <a:prstDash val="solid"/>
                      <a:round/>
                      <a:headEnd type="none" w="med" len="med"/>
                      <a:tailEnd type="none" w="med" len="med"/>
                    </a:lnB>
                    <a:solidFill>
                      <a:srgbClr val="FCFCF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9887240"/>
                  </a:ext>
                </a:extLst>
              </a:tr>
              <a:tr h="2112798">
                <a:tc>
                  <a:txBody>
                    <a:bodyPr/>
                    <a:lstStyle/>
                    <a:p>
                      <a:pPr algn="ctr" fontAlgn="base"/>
                      <a:r>
                        <a:rPr lang="en-US" sz="1400" b="0" dirty="0">
                          <a:solidFill>
                            <a:srgbClr val="676767"/>
                          </a:solidFill>
                          <a:effectLst/>
                          <a:latin typeface="inherit"/>
                        </a:rPr>
                        <a:t>Identification of the entity’s information and technology assets</a:t>
                      </a:r>
                    </a:p>
                  </a:txBody>
                  <a:tcPr marL="39242" marR="39242" marT="39242" marB="3924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Assessment of future enterprise IT needs</a:t>
                      </a:r>
                    </a:p>
                  </a:txBody>
                  <a:tcPr marL="39242" marR="39242" marT="39242" marB="3924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Documentation of the architecture plan, including policies, standards, and procedures</a:t>
                      </a:r>
                    </a:p>
                  </a:txBody>
                  <a:tcPr marL="39242" marR="39242" marT="39242" marB="3924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3128508508"/>
                  </a:ext>
                </a:extLst>
              </a:tr>
              <a:tr h="2112798">
                <a:tc>
                  <a:txBody>
                    <a:bodyPr/>
                    <a:lstStyle/>
                    <a:p>
                      <a:pPr algn="ctr" fontAlgn="base"/>
                      <a:r>
                        <a:rPr lang="en-US" sz="1400" b="0" dirty="0">
                          <a:solidFill>
                            <a:srgbClr val="676767"/>
                          </a:solidFill>
                          <a:effectLst/>
                          <a:latin typeface="inherit"/>
                        </a:rPr>
                        <a:t>Development of appropriate design objectives, including changes, EOL, and identification of shadow IT</a:t>
                      </a:r>
                    </a:p>
                  </a:txBody>
                  <a:tcPr marL="39242" marR="39242" marT="39242" marB="3924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dirty="0">
                          <a:solidFill>
                            <a:srgbClr val="676767"/>
                          </a:solidFill>
                          <a:effectLst/>
                          <a:latin typeface="inherit"/>
                        </a:rPr>
                        <a:t>Design of IT architecture (e.g., in-house, virtualization and cloud, or hybrid)</a:t>
                      </a:r>
                    </a:p>
                  </a:txBody>
                  <a:tcPr marL="39242" marR="39242" marT="39242" marB="3924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dirty="0">
                          <a:solidFill>
                            <a:srgbClr val="676767"/>
                          </a:solidFill>
                          <a:effectLst/>
                          <a:latin typeface="inherit"/>
                        </a:rPr>
                        <a:t>Documentation of EA elements</a:t>
                      </a:r>
                    </a:p>
                  </a:txBody>
                  <a:tcPr marL="39242" marR="39242" marT="39242" marB="39242"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val="1697061794"/>
                  </a:ext>
                </a:extLst>
              </a:tr>
            </a:tbl>
          </a:graphicData>
        </a:graphic>
      </p:graphicFrame>
      <p:sp>
        <p:nvSpPr>
          <p:cNvPr id="3" name="Rectangle 1">
            <a:extLst>
              <a:ext uri="{FF2B5EF4-FFF2-40B4-BE49-F238E27FC236}">
                <a16:creationId xmlns:a16="http://schemas.microsoft.com/office/drawing/2014/main" id="{49C28E04-43B7-5929-79E4-57F29CFFB769}"/>
              </a:ext>
            </a:extLst>
          </p:cNvPr>
          <p:cNvSpPr>
            <a:spLocks noChangeArrowheads="1"/>
          </p:cNvSpPr>
          <p:nvPr/>
        </p:nvSpPr>
        <p:spPr bwMode="auto">
          <a:xfrm>
            <a:off x="350060" y="202616"/>
            <a:ext cx="1011585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76767"/>
                </a:solidFill>
                <a:effectLst/>
                <a:latin typeface="Open Sans" panose="020B0606030504020204" pitchFamily="34" charset="0"/>
                <a:cs typeface="Open Sans" panose="020B0606030504020204" pitchFamily="34" charset="0"/>
              </a:rPr>
              <a:t>ARCHITECTURE Action Summary (p 43)</a:t>
            </a:r>
            <a:endParaRPr kumimoji="0" lang="en-US" altLang="en-US"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76767"/>
                </a:solidFill>
                <a:effectLst/>
                <a:latin typeface="Open Sans" panose="020B0606030504020204" pitchFamily="34" charset="0"/>
                <a:cs typeface="Open Sans" panose="020B0606030504020204" pitchFamily="34" charset="0"/>
              </a:rPr>
              <a:t>Management </a:t>
            </a:r>
            <a:r>
              <a:rPr kumimoji="0" lang="en-US" altLang="en-US" sz="1400" b="0" i="0" u="none" strike="noStrike" cap="none" normalizeH="0" baseline="0" dirty="0">
                <a:ln>
                  <a:noFill/>
                </a:ln>
                <a:solidFill>
                  <a:srgbClr val="676767"/>
                </a:solidFill>
                <a:effectLst/>
                <a:latin typeface="+mn-lt"/>
                <a:cs typeface="Open Sans" panose="020B0606030504020204" pitchFamily="34" charset="0"/>
              </a:rPr>
              <a:t>should</a:t>
            </a:r>
            <a:r>
              <a:rPr kumimoji="0" lang="en-US" altLang="en-US" sz="1400" b="0" i="0" u="none" strike="noStrike" cap="none" normalizeH="0" baseline="0" dirty="0">
                <a:ln>
                  <a:noFill/>
                </a:ln>
                <a:solidFill>
                  <a:srgbClr val="676767"/>
                </a:solidFill>
                <a:effectLst/>
                <a:latin typeface="Open Sans" panose="020B0606030504020204" pitchFamily="34" charset="0"/>
                <a:cs typeface="Open Sans" panose="020B0606030504020204" pitchFamily="34" charset="0"/>
              </a:rPr>
              <a:t> design, apply, and align its IT architecture to meet the strategic and business objectives of the enterprise. The architecture plan should meet the entity’s needs for confidentiality, integrity, and availability to minimize operational and reputational risks resulting from poorly designed systems.</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endParaRPr>
          </a:p>
        </p:txBody>
      </p:sp>
      <p:sp>
        <p:nvSpPr>
          <p:cNvPr id="4" name="Google Shape;15;p1">
            <a:extLst>
              <a:ext uri="{FF2B5EF4-FFF2-40B4-BE49-F238E27FC236}">
                <a16:creationId xmlns:a16="http://schemas.microsoft.com/office/drawing/2014/main" id="{B0589B1F-751D-4E8F-3088-DB7F2B6ADF3C}"/>
              </a:ext>
            </a:extLst>
          </p:cNvPr>
          <p:cNvSpPr/>
          <p:nvPr/>
        </p:nvSpPr>
        <p:spPr>
          <a:xfrm>
            <a:off x="3029061" y="302324"/>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395347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9DBADF3-4804-83D8-DC3E-C72DC56A55B7}"/>
              </a:ext>
            </a:extLst>
          </p:cNvPr>
          <p:cNvGraphicFramePr>
            <a:graphicFrameLocks noGrp="1"/>
          </p:cNvGraphicFramePr>
          <p:nvPr>
            <p:extLst>
              <p:ext uri="{D42A27DB-BD31-4B8C-83A1-F6EECF244321}">
                <p14:modId xmlns:p14="http://schemas.microsoft.com/office/powerpoint/2010/main" val="1311949391"/>
              </p:ext>
            </p:extLst>
          </p:nvPr>
        </p:nvGraphicFramePr>
        <p:xfrm>
          <a:off x="197223" y="1462988"/>
          <a:ext cx="11857317" cy="4756150"/>
        </p:xfrm>
        <a:graphic>
          <a:graphicData uri="http://schemas.openxmlformats.org/drawingml/2006/table">
            <a:tbl>
              <a:tblPr/>
              <a:tblGrid>
                <a:gridCol w="4070420">
                  <a:extLst>
                    <a:ext uri="{9D8B030D-6E8A-4147-A177-3AD203B41FA5}">
                      <a16:colId xmlns:a16="http://schemas.microsoft.com/office/drawing/2014/main" val="3872435766"/>
                    </a:ext>
                  </a:extLst>
                </a:gridCol>
                <a:gridCol w="4601347">
                  <a:extLst>
                    <a:ext uri="{9D8B030D-6E8A-4147-A177-3AD203B41FA5}">
                      <a16:colId xmlns:a16="http://schemas.microsoft.com/office/drawing/2014/main" val="2870724159"/>
                    </a:ext>
                  </a:extLst>
                </a:gridCol>
                <a:gridCol w="3185550">
                  <a:extLst>
                    <a:ext uri="{9D8B030D-6E8A-4147-A177-3AD203B41FA5}">
                      <a16:colId xmlns:a16="http://schemas.microsoft.com/office/drawing/2014/main" val="3260300866"/>
                    </a:ext>
                  </a:extLst>
                </a:gridCol>
              </a:tblGrid>
              <a:tr h="412835">
                <a:tc gridSpan="3">
                  <a:txBody>
                    <a:bodyPr/>
                    <a:lstStyle/>
                    <a:p>
                      <a:pPr algn="ctr" fontAlgn="base"/>
                      <a:r>
                        <a:rPr lang="en-US" sz="1600" b="1" dirty="0">
                          <a:solidFill>
                            <a:srgbClr val="676767"/>
                          </a:solidFill>
                          <a:effectLst/>
                          <a:latin typeface="Open Sans" panose="020B0606030504020204" pitchFamily="34" charset="0"/>
                        </a:rPr>
                        <a:t>Banks should assess for the following:</a:t>
                      </a:r>
                      <a:endParaRPr lang="en-US" sz="1600" b="0" dirty="0">
                        <a:solidFill>
                          <a:srgbClr val="676767"/>
                        </a:solidFill>
                        <a:effectLst/>
                        <a:latin typeface="inherit"/>
                      </a:endParaRPr>
                    </a:p>
                  </a:txBody>
                  <a:tcPr marL="30535" marR="30535" marT="30535" marB="3053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a:noFill/>
                    </a:lnT>
                    <a:lnB w="4763" cap="flat" cmpd="sng" algn="ctr">
                      <a:solidFill>
                        <a:srgbClr val="ECECEC"/>
                      </a:solidFill>
                      <a:prstDash val="solid"/>
                      <a:round/>
                      <a:headEnd type="none" w="med" len="med"/>
                      <a:tailEnd type="none" w="med" len="med"/>
                    </a:lnB>
                    <a:solidFill>
                      <a:srgbClr val="FCFCF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2725156"/>
                  </a:ext>
                </a:extLst>
              </a:tr>
              <a:tr h="1644011">
                <a:tc>
                  <a:txBody>
                    <a:bodyPr/>
                    <a:lstStyle/>
                    <a:p>
                      <a:pPr algn="ctr" fontAlgn="base"/>
                      <a:r>
                        <a:rPr lang="en-US" sz="1400" b="0" dirty="0">
                          <a:solidFill>
                            <a:srgbClr val="676767"/>
                          </a:solidFill>
                          <a:effectLst/>
                          <a:latin typeface="inherit"/>
                        </a:rPr>
                        <a:t>Effective controls over the entity’s operating centers, including physical and logical controls</a:t>
                      </a:r>
                    </a:p>
                  </a:txBody>
                  <a:tcPr marL="30535" marR="30535" marT="30535" marB="3053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Defined and appropriately administered authorization boundaries containing the entity’s systems, software, and information</a:t>
                      </a:r>
                    </a:p>
                  </a:txBody>
                  <a:tcPr marL="30535" marR="30535" marT="30535" marB="3053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IAM methods used to appropriately identify and authenticate authorized users</a:t>
                      </a:r>
                    </a:p>
                  </a:txBody>
                  <a:tcPr marL="30535" marR="30535" marT="30535" marB="3053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2935084625"/>
                  </a:ext>
                </a:extLst>
              </a:tr>
              <a:tr h="2699304">
                <a:tc>
                  <a:txBody>
                    <a:bodyPr/>
                    <a:lstStyle/>
                    <a:p>
                      <a:pPr algn="ctr" fontAlgn="base"/>
                      <a:r>
                        <a:rPr lang="en-US" sz="1400" b="0" i="0" dirty="0">
                          <a:solidFill>
                            <a:srgbClr val="676767"/>
                          </a:solidFill>
                          <a:effectLst/>
                          <a:latin typeface="Open Sans" panose="020B0606030504020204" pitchFamily="34" charset="0"/>
                        </a:rPr>
                        <a:t>Personnel controls (e.g., hiring and retention practices, maintaining appropriate skillsets and knowledge, and activity monitoring processes) to maintain an effective workforce</a:t>
                      </a:r>
                    </a:p>
                  </a:txBody>
                  <a:tcPr marL="30535" marR="30535" marT="30535" marB="3053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i="0" dirty="0">
                          <a:solidFill>
                            <a:srgbClr val="676767"/>
                          </a:solidFill>
                          <a:effectLst/>
                          <a:latin typeface="Open Sans" panose="020B0606030504020204" pitchFamily="34" charset="0"/>
                        </a:rPr>
                        <a:t>Controls allowing for the use of personally owned devices</a:t>
                      </a:r>
                    </a:p>
                  </a:txBody>
                  <a:tcPr marL="30535" marR="30535" marT="30535" marB="30535"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endParaRPr lang="en-US" sz="1400" dirty="0"/>
                    </a:p>
                  </a:txBody>
                  <a:tcPr marL="58627" marR="58627" marT="29314" marB="29314">
                    <a:lnL w="4763" cap="flat" cmpd="sng" algn="ctr">
                      <a:solidFill>
                        <a:srgbClr val="ECECEC"/>
                      </a:solidFill>
                      <a:prstDash val="solid"/>
                      <a:round/>
                      <a:headEnd type="none" w="med" len="med"/>
                      <a:tailEnd type="none" w="med" len="med"/>
                    </a:lnL>
                    <a:lnT w="4763" cap="flat" cmpd="sng" algn="ctr">
                      <a:solidFill>
                        <a:srgbClr val="ECECEC"/>
                      </a:solidFill>
                      <a:prstDash val="solid"/>
                      <a:round/>
                      <a:headEnd type="none" w="med" len="med"/>
                      <a:tailEnd type="none" w="med" len="med"/>
                    </a:lnT>
                  </a:tcPr>
                </a:tc>
                <a:extLst>
                  <a:ext uri="{0D108BD9-81ED-4DB2-BD59-A6C34878D82A}">
                    <a16:rowId xmlns:a16="http://schemas.microsoft.com/office/drawing/2014/main" val="3867100511"/>
                  </a:ext>
                </a:extLst>
              </a:tr>
            </a:tbl>
          </a:graphicData>
        </a:graphic>
      </p:graphicFrame>
      <p:sp>
        <p:nvSpPr>
          <p:cNvPr id="3" name="Rectangle 1">
            <a:extLst>
              <a:ext uri="{FF2B5EF4-FFF2-40B4-BE49-F238E27FC236}">
                <a16:creationId xmlns:a16="http://schemas.microsoft.com/office/drawing/2014/main" id="{49CF9F0F-99DF-221F-A59A-D93EE28E1098}"/>
              </a:ext>
            </a:extLst>
          </p:cNvPr>
          <p:cNvSpPr>
            <a:spLocks noChangeArrowheads="1"/>
          </p:cNvSpPr>
          <p:nvPr/>
        </p:nvSpPr>
        <p:spPr bwMode="auto">
          <a:xfrm>
            <a:off x="197223" y="192586"/>
            <a:ext cx="1059682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914400" eaLnBrk="0" fontAlgn="base" hangingPunct="0">
              <a:spcBef>
                <a:spcPct val="0"/>
              </a:spcBef>
              <a:spcAft>
                <a:spcPct val="0"/>
              </a:spcAft>
            </a:pPr>
            <a:r>
              <a:rPr lang="en-US" altLang="en-US" sz="1600" b="1" dirty="0">
                <a:solidFill>
                  <a:srgbClr val="676767"/>
                </a:solidFill>
                <a:cs typeface="Open Sans" panose="020B0606030504020204" pitchFamily="34" charset="0"/>
              </a:rPr>
              <a:t>Operational Controls Action Summary (p 74)</a:t>
            </a:r>
          </a:p>
          <a:p>
            <a:pPr algn="ctr" defTabSz="914400" eaLnBrk="0" fontAlgn="base" hangingPunct="0">
              <a:spcBef>
                <a:spcPct val="0"/>
              </a:spcBef>
              <a:spcAft>
                <a:spcPct val="0"/>
              </a:spcAft>
            </a:pPr>
            <a:r>
              <a:rPr lang="en-US" altLang="en-US" sz="1400" dirty="0">
                <a:solidFill>
                  <a:srgbClr val="676767"/>
                </a:solidFill>
                <a:cs typeface="Open Sans" panose="020B0606030504020204" pitchFamily="34" charset="0"/>
              </a:rPr>
              <a:t>Management should develop and implement operational controls to safeguard the entity’s operational environment. These controls should be designed to protect the overall environment, including the physical facilities, infrastructure supporting the entity’s operations, systems and software, and personnel.</a:t>
            </a:r>
          </a:p>
        </p:txBody>
      </p:sp>
      <p:sp>
        <p:nvSpPr>
          <p:cNvPr id="4" name="Google Shape;15;p1">
            <a:extLst>
              <a:ext uri="{FF2B5EF4-FFF2-40B4-BE49-F238E27FC236}">
                <a16:creationId xmlns:a16="http://schemas.microsoft.com/office/drawing/2014/main" id="{4163DF54-DE19-0309-63E6-61D5F8B56F0B}"/>
              </a:ext>
            </a:extLst>
          </p:cNvPr>
          <p:cNvSpPr/>
          <p:nvPr/>
        </p:nvSpPr>
        <p:spPr>
          <a:xfrm>
            <a:off x="2909532" y="278418"/>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2102559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D1BC6B7-297B-A5F5-3481-E706EE3E7511}"/>
              </a:ext>
            </a:extLst>
          </p:cNvPr>
          <p:cNvGraphicFramePr>
            <a:graphicFrameLocks noGrp="1"/>
          </p:cNvGraphicFramePr>
          <p:nvPr>
            <p:extLst>
              <p:ext uri="{D42A27DB-BD31-4B8C-83A1-F6EECF244321}">
                <p14:modId xmlns:p14="http://schemas.microsoft.com/office/powerpoint/2010/main" val="2832861271"/>
              </p:ext>
            </p:extLst>
          </p:nvPr>
        </p:nvGraphicFramePr>
        <p:xfrm>
          <a:off x="803955" y="1501962"/>
          <a:ext cx="10915904" cy="4756149"/>
        </p:xfrm>
        <a:graphic>
          <a:graphicData uri="http://schemas.openxmlformats.org/drawingml/2006/table">
            <a:tbl>
              <a:tblPr/>
              <a:tblGrid>
                <a:gridCol w="3088402">
                  <a:extLst>
                    <a:ext uri="{9D8B030D-6E8A-4147-A177-3AD203B41FA5}">
                      <a16:colId xmlns:a16="http://schemas.microsoft.com/office/drawing/2014/main" val="2630314551"/>
                    </a:ext>
                  </a:extLst>
                </a:gridCol>
                <a:gridCol w="2822160">
                  <a:extLst>
                    <a:ext uri="{9D8B030D-6E8A-4147-A177-3AD203B41FA5}">
                      <a16:colId xmlns:a16="http://schemas.microsoft.com/office/drawing/2014/main" val="2669124595"/>
                    </a:ext>
                  </a:extLst>
                </a:gridCol>
                <a:gridCol w="2449424">
                  <a:extLst>
                    <a:ext uri="{9D8B030D-6E8A-4147-A177-3AD203B41FA5}">
                      <a16:colId xmlns:a16="http://schemas.microsoft.com/office/drawing/2014/main" val="358053732"/>
                    </a:ext>
                  </a:extLst>
                </a:gridCol>
                <a:gridCol w="2555918">
                  <a:extLst>
                    <a:ext uri="{9D8B030D-6E8A-4147-A177-3AD203B41FA5}">
                      <a16:colId xmlns:a16="http://schemas.microsoft.com/office/drawing/2014/main" val="926190303"/>
                    </a:ext>
                  </a:extLst>
                </a:gridCol>
              </a:tblGrid>
              <a:tr h="359637">
                <a:tc gridSpan="4">
                  <a:txBody>
                    <a:bodyPr/>
                    <a:lstStyle/>
                    <a:p>
                      <a:pPr algn="ctr" fontAlgn="base"/>
                      <a:r>
                        <a:rPr lang="en-US" sz="1600" b="1" dirty="0">
                          <a:solidFill>
                            <a:srgbClr val="676767"/>
                          </a:solidFill>
                          <a:effectLst/>
                          <a:latin typeface="Open Sans" panose="020B0606030504020204" pitchFamily="34" charset="0"/>
                        </a:rPr>
                        <a:t>Banks should assess for the following:</a:t>
                      </a:r>
                      <a:endParaRPr lang="en-US" sz="1600" b="0" dirty="0">
                        <a:solidFill>
                          <a:srgbClr val="676767"/>
                        </a:solidFill>
                        <a:effectLst/>
                        <a:latin typeface="inherit"/>
                      </a:endParaRPr>
                    </a:p>
                  </a:txBody>
                  <a:tcPr marL="26600" marR="26600" marT="26600" marB="26600"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a:noFill/>
                    </a:lnT>
                    <a:lnB w="4763" cap="flat" cmpd="sng" algn="ctr">
                      <a:solidFill>
                        <a:srgbClr val="ECECEC"/>
                      </a:solidFill>
                      <a:prstDash val="solid"/>
                      <a:round/>
                      <a:headEnd type="none" w="med" len="med"/>
                      <a:tailEnd type="none" w="med" len="med"/>
                    </a:lnB>
                    <a:solidFill>
                      <a:srgbClr val="FCFCF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1704575"/>
                  </a:ext>
                </a:extLst>
              </a:tr>
              <a:tr h="2198256">
                <a:tc>
                  <a:txBody>
                    <a:bodyPr/>
                    <a:lstStyle/>
                    <a:p>
                      <a:pPr algn="ctr" fontAlgn="base"/>
                      <a:r>
                        <a:rPr lang="en-US" sz="1400" b="0" dirty="0">
                          <a:solidFill>
                            <a:srgbClr val="676767"/>
                          </a:solidFill>
                          <a:effectLst/>
                          <a:latin typeface="inherit"/>
                        </a:rPr>
                        <a:t>Appropriate preventive maintenance or operational restoration processes for equipment within the facilities that support the entity’s business objectives</a:t>
                      </a:r>
                    </a:p>
                  </a:txBody>
                  <a:tcPr marL="26600" marR="26600" marT="26600" marB="26600"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Configuration management processes</a:t>
                      </a:r>
                    </a:p>
                  </a:txBody>
                  <a:tcPr marL="26600" marR="26600" marT="26600" marB="26600"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Effective vulnerability and patch management processes</a:t>
                      </a:r>
                    </a:p>
                  </a:txBody>
                  <a:tcPr marL="26600" marR="26600" marT="26600" marB="26600"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400" b="0" dirty="0">
                          <a:solidFill>
                            <a:srgbClr val="676767"/>
                          </a:solidFill>
                          <a:effectLst/>
                          <a:latin typeface="inherit"/>
                        </a:rPr>
                        <a:t>Backup and replication processes that facilitate recovery</a:t>
                      </a:r>
                    </a:p>
                  </a:txBody>
                  <a:tcPr marL="26600" marR="26600" marT="26600" marB="26600"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2994050769"/>
                  </a:ext>
                </a:extLst>
              </a:tr>
              <a:tr h="2198256">
                <a:tc>
                  <a:txBody>
                    <a:bodyPr/>
                    <a:lstStyle/>
                    <a:p>
                      <a:pPr algn="ctr" fontAlgn="base"/>
                      <a:r>
                        <a:rPr lang="en-US" sz="1400" b="0">
                          <a:solidFill>
                            <a:srgbClr val="676767"/>
                          </a:solidFill>
                          <a:effectLst/>
                          <a:latin typeface="inherit"/>
                        </a:rPr>
                        <a:t>• Scheduling processes to manage and effectively use IT resources (e.g., hardware and processing time).</a:t>
                      </a:r>
                    </a:p>
                  </a:txBody>
                  <a:tcPr marL="26600" marR="26600" marT="26600" marB="26600"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a:solidFill>
                            <a:srgbClr val="676767"/>
                          </a:solidFill>
                          <a:effectLst/>
                          <a:latin typeface="inherit"/>
                        </a:rPr>
                        <a:t>Capacity management processes that support the entity’s current and future strategic objectives</a:t>
                      </a:r>
                    </a:p>
                  </a:txBody>
                  <a:tcPr marL="26600" marR="26600" marT="26600" marB="26600"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a:solidFill>
                            <a:srgbClr val="676767"/>
                          </a:solidFill>
                          <a:effectLst/>
                          <a:latin typeface="inherit"/>
                        </a:rPr>
                        <a:t>Log management processes that allow management to capture system, software, and physical access activities</a:t>
                      </a:r>
                    </a:p>
                  </a:txBody>
                  <a:tcPr marL="26600" marR="26600" marT="26600" marB="26600"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400" b="0" dirty="0">
                          <a:solidFill>
                            <a:srgbClr val="676767"/>
                          </a:solidFill>
                          <a:effectLst/>
                          <a:latin typeface="inherit"/>
                        </a:rPr>
                        <a:t>Processes for the appropriate disposal of data and media</a:t>
                      </a:r>
                    </a:p>
                  </a:txBody>
                  <a:tcPr marL="26600" marR="26600" marT="26600" marB="26600" anchor="ctr">
                    <a:lnL w="4763" cap="flat" cmpd="sng" algn="ctr">
                      <a:solidFill>
                        <a:srgbClr val="ECECEC"/>
                      </a:solidFill>
                      <a:prstDash val="solid"/>
                      <a:round/>
                      <a:headEnd type="none" w="med" len="med"/>
                      <a:tailEnd type="none" w="med" len="med"/>
                    </a:lnL>
                    <a:lnR w="4763" cap="flat" cmpd="sng" algn="ctr">
                      <a:solidFill>
                        <a:srgbClr val="ECECEC"/>
                      </a:solidFill>
                      <a:prstDash val="solid"/>
                      <a:round/>
                      <a:headEnd type="none" w="med" len="med"/>
                      <a:tailEnd type="none" w="med" len="med"/>
                    </a:lnR>
                    <a:lnT w="4763" cap="flat" cmpd="sng" algn="ctr">
                      <a:solidFill>
                        <a:srgbClr val="ECECEC"/>
                      </a:solidFill>
                      <a:prstDash val="solid"/>
                      <a:round/>
                      <a:headEnd type="none" w="med" len="med"/>
                      <a:tailEnd type="none" w="med" len="med"/>
                    </a:lnT>
                    <a:lnB w="4763"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val="34816231"/>
                  </a:ext>
                </a:extLst>
              </a:tr>
            </a:tbl>
          </a:graphicData>
        </a:graphic>
      </p:graphicFrame>
      <p:sp>
        <p:nvSpPr>
          <p:cNvPr id="3" name="Rectangle 1">
            <a:extLst>
              <a:ext uri="{FF2B5EF4-FFF2-40B4-BE49-F238E27FC236}">
                <a16:creationId xmlns:a16="http://schemas.microsoft.com/office/drawing/2014/main" id="{C81E40FB-1923-150F-2718-11CEDF04385C}"/>
              </a:ext>
            </a:extLst>
          </p:cNvPr>
          <p:cNvSpPr>
            <a:spLocks noChangeArrowheads="1"/>
          </p:cNvSpPr>
          <p:nvPr/>
        </p:nvSpPr>
        <p:spPr bwMode="auto">
          <a:xfrm>
            <a:off x="268940" y="393936"/>
            <a:ext cx="11576425"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76767"/>
                </a:solidFill>
                <a:effectLst/>
                <a:latin typeface="+mn-lt"/>
                <a:cs typeface="Open Sans" panose="020B0606030504020204" pitchFamily="34" charset="0"/>
              </a:rPr>
              <a:t>IT Operational Processes Action Summary (p 76)</a:t>
            </a:r>
            <a:endParaRPr kumimoji="0" lang="en-US" altLang="en-US" sz="16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76767"/>
                </a:solidFill>
                <a:effectLst/>
                <a:latin typeface="+mn-lt"/>
                <a:cs typeface="Open Sans" panose="020B0606030504020204" pitchFamily="34" charset="0"/>
              </a:rPr>
              <a:t>Management should implement effective IT operational processes to reduce the number of potential operational failures and minimize the impact of issues that occur. Management should evaluate the effectiveness of those IT operational processes and adjust them as needed.</a:t>
            </a:r>
            <a:endParaRPr kumimoji="0" lang="en-US" altLang="en-US" sz="1400" b="0" i="0" u="none" strike="noStrike" cap="none" normalizeH="0" baseline="0" dirty="0">
              <a:ln>
                <a:noFill/>
              </a:ln>
              <a:solidFill>
                <a:schemeClr val="tx1"/>
              </a:solidFill>
              <a:effectLst/>
              <a:latin typeface="+mn-lt"/>
            </a:endParaRPr>
          </a:p>
        </p:txBody>
      </p:sp>
      <p:sp>
        <p:nvSpPr>
          <p:cNvPr id="4" name="Google Shape;15;p1">
            <a:extLst>
              <a:ext uri="{FF2B5EF4-FFF2-40B4-BE49-F238E27FC236}">
                <a16:creationId xmlns:a16="http://schemas.microsoft.com/office/drawing/2014/main" id="{68D5BB1F-7A92-E6D8-F05A-71843DC63541}"/>
              </a:ext>
            </a:extLst>
          </p:cNvPr>
          <p:cNvSpPr/>
          <p:nvPr/>
        </p:nvSpPr>
        <p:spPr>
          <a:xfrm>
            <a:off x="3226285" y="475641"/>
            <a:ext cx="390293" cy="64333"/>
          </a:xfrm>
          <a:prstGeom prst="rect">
            <a:avLst/>
          </a:prstGeom>
          <a:solidFill>
            <a:srgbClr val="FFC000"/>
          </a:solidFill>
          <a:ln>
            <a:noFill/>
          </a:ln>
        </p:spPr>
        <p:txBody>
          <a:bodyPr spcFirstLastPara="1" wrap="square" lIns="91425" tIns="45700" rIns="91425" bIns="45700" anchor="ctr" anchorCtr="0">
            <a:noAutofit/>
          </a:bodyPr>
          <a:lstStyle/>
          <a:p>
            <a:pPr algn="ctr">
              <a:buClr>
                <a:srgbClr val="000000"/>
              </a:buClr>
            </a:pPr>
            <a:endParaRPr sz="1400" kern="0">
              <a:solidFill>
                <a:sysClr val="windowText" lastClr="000000"/>
              </a:solidFill>
              <a:latin typeface="+mj-lt"/>
              <a:ea typeface="Lato"/>
              <a:cs typeface="Lato"/>
              <a:sym typeface="Arial"/>
            </a:endParaRPr>
          </a:p>
        </p:txBody>
      </p:sp>
    </p:spTree>
    <p:extLst>
      <p:ext uri="{BB962C8B-B14F-4D97-AF65-F5344CB8AC3E}">
        <p14:creationId xmlns:p14="http://schemas.microsoft.com/office/powerpoint/2010/main" val="1594469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ThySniXFyApYQmGFOHk.P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GILENT 16-9">
  <a:themeElements>
    <a:clrScheme name="AGILENT COLORS">
      <a:dk1>
        <a:srgbClr val="53565A"/>
      </a:dk1>
      <a:lt1>
        <a:srgbClr val="FFFFFF"/>
      </a:lt1>
      <a:dk2>
        <a:srgbClr val="000000"/>
      </a:dk2>
      <a:lt2>
        <a:srgbClr val="FFFFFF"/>
      </a:lt2>
      <a:accent1>
        <a:srgbClr val="0085D5"/>
      </a:accent1>
      <a:accent2>
        <a:srgbClr val="F2A900"/>
      </a:accent2>
      <a:accent3>
        <a:srgbClr val="84BD00"/>
      </a:accent3>
      <a:accent4>
        <a:srgbClr val="00A9E0"/>
      </a:accent4>
      <a:accent5>
        <a:srgbClr val="00426A"/>
      </a:accent5>
      <a:accent6>
        <a:srgbClr val="D6001C"/>
      </a:accent6>
      <a:hlink>
        <a:srgbClr val="0085D5"/>
      </a:hlink>
      <a:folHlink>
        <a:srgbClr val="80276C"/>
      </a:folHlink>
    </a:clrScheme>
    <a:fontScheme name="AGILENT PPT &amp; OUTLOO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defPPr>
      </a:lstStyle>
    </a:txDef>
  </a:objectDefaults>
  <a:extraClrSchemeLst/>
  <a:extLst>
    <a:ext uri="{05A4C25C-085E-4340-85A3-A5531E510DB2}">
      <thm15:themeFamily xmlns:thm15="http://schemas.microsoft.com/office/thememl/2012/main" name="Agilent 16-9" id="{3CB74861-FB5A-44F0-BCDF-2AC764DA9061}" vid="{67474137-489F-42F2-AD27-BD96EF6F8569}"/>
    </a:ext>
  </a:extLst>
</a:theme>
</file>

<file path=ppt/theme/theme3.xml><?xml version="1.0" encoding="utf-8"?>
<a:theme xmlns:a="http://schemas.openxmlformats.org/drawingml/2006/main" name="1_Office Theme">
  <a:themeElements>
    <a:clrScheme name="HireRight">
      <a:dk1>
        <a:srgbClr val="000000"/>
      </a:dk1>
      <a:lt1>
        <a:srgbClr val="FFFFFF"/>
      </a:lt1>
      <a:dk2>
        <a:srgbClr val="000000"/>
      </a:dk2>
      <a:lt2>
        <a:srgbClr val="FFFFFF"/>
      </a:lt2>
      <a:accent1>
        <a:srgbClr val="EA1010"/>
      </a:accent1>
      <a:accent2>
        <a:srgbClr val="757575"/>
      </a:accent2>
      <a:accent3>
        <a:srgbClr val="1F74DB"/>
      </a:accent3>
      <a:accent4>
        <a:srgbClr val="C9D716"/>
      </a:accent4>
      <a:accent5>
        <a:srgbClr val="25BAA7"/>
      </a:accent5>
      <a:accent6>
        <a:srgbClr val="FFC658"/>
      </a:accent6>
      <a:hlink>
        <a:srgbClr val="214069"/>
      </a:hlink>
      <a:folHlink>
        <a:srgbClr val="EA1010"/>
      </a:folHlink>
    </a:clrScheme>
    <a:fontScheme name="HireRigh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187450</TotalTime>
  <Words>1434</Words>
  <Application>Microsoft Office PowerPoint</Application>
  <PresentationFormat>Widescreen</PresentationFormat>
  <Paragraphs>98</Paragraphs>
  <Slides>12</Slides>
  <Notes>0</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27" baseType="lpstr">
      <vt:lpstr>Arial</vt:lpstr>
      <vt:lpstr>Calibri</vt:lpstr>
      <vt:lpstr>Calibri Light</vt:lpstr>
      <vt:lpstr>inherit</vt:lpstr>
      <vt:lpstr>Lucida Grande</vt:lpstr>
      <vt:lpstr>Open Sans</vt:lpstr>
      <vt:lpstr>Roboto</vt:lpstr>
      <vt:lpstr>Roboto Light</vt:lpstr>
      <vt:lpstr>System Font Regular</vt:lpstr>
      <vt:lpstr>Verdana</vt:lpstr>
      <vt:lpstr>Wingdings</vt:lpstr>
      <vt:lpstr>Custom Design</vt:lpstr>
      <vt:lpstr>1_AGILENT 16-9</vt:lpstr>
      <vt:lpstr>1_Office Theme</vt:lpstr>
      <vt:lpstr>think-cell Slide</vt:lpstr>
      <vt:lpstr>FFIEC AIO Summary and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Patrick Jacolenne</dc:creator>
  <cp:keywords/>
  <dc:description/>
  <cp:lastModifiedBy>Patrick Jacolenne</cp:lastModifiedBy>
  <cp:revision>1545</cp:revision>
  <cp:lastPrinted>2022-01-25T19:11:12Z</cp:lastPrinted>
  <dcterms:created xsi:type="dcterms:W3CDTF">2013-04-15T13:08:21Z</dcterms:created>
  <dcterms:modified xsi:type="dcterms:W3CDTF">2023-09-21T19:43:57Z</dcterms:modified>
  <cp:category/>
</cp:coreProperties>
</file>