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28.17.2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412776"/>
            <a:ext cx="6408712" cy="1728192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集合预报工具箱</a:t>
            </a: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900" b="1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4900" b="1" dirty="0" smtClean="0">
                <a:latin typeface="黑体" pitchFamily="49" charset="-122"/>
                <a:ea typeface="黑体" pitchFamily="49" charset="-122"/>
              </a:rPr>
              <a:t>安装指南</a:t>
            </a:r>
            <a:endParaRPr lang="zh-CN" altLang="en-US" sz="49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3356992"/>
            <a:ext cx="3600400" cy="136815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代  刊    周  军</a:t>
            </a:r>
            <a:endParaRPr lang="en-US" altLang="zh-CN" sz="24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国家气象中心天气预报室</a:t>
            </a:r>
            <a:endParaRPr lang="en-US" altLang="zh-CN" sz="20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2013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月</a:t>
            </a:r>
            <a:endParaRPr lang="zh-CN" altLang="en-US" sz="24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01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621" y="54868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打开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nmc_enst_setup.ini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文件，找到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dataSetDir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 = V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:\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这一行，用你自己电脑上的映射盘符替代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V:\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1763"/>
            <a:ext cx="8561387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323528" y="3861048"/>
            <a:ext cx="1440160" cy="325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9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619" y="1556792"/>
            <a:ext cx="7490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目前集合预报数据主要来自于欧洲中心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ECMWF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ECMWF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有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51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个集合成员，包括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个控制预报和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50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个扰动成员；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每天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08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时和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时两次起报；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时间滞后约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小时；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目前分为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种数据集，即短期（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0~72h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），中期（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0~240h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）和延伸期（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0~360h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）。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每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种数据集的时空分辨率都不相同。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48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44683"/>
            <a:ext cx="36004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软件获取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安装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数据库配置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其余配置</a:t>
            </a:r>
          </a:p>
        </p:txBody>
      </p:sp>
    </p:spTree>
    <p:extLst>
      <p:ext uri="{BB962C8B-B14F-4D97-AF65-F5344CB8AC3E}">
        <p14:creationId xmlns:p14="http://schemas.microsoft.com/office/powerpoint/2010/main" val="129405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7147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4868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打开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nmc_enst_setup.ini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文件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5292080" y="404664"/>
            <a:ext cx="3646509" cy="1512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947"/>
              <a:gd name="adj6" fmla="val -856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是否采用临时目录策略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= 1</a:t>
            </a:r>
            <a:r>
              <a:rPr lang="zh-CN" altLang="en-US" dirty="0" smtClean="0"/>
              <a:t>：集合产品下载到本地电脑上，加快产品的显示（推荐）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= 0:   </a:t>
            </a:r>
            <a:r>
              <a:rPr lang="zh-CN" altLang="en-US" dirty="0" smtClean="0"/>
              <a:t>直接从服务器上读取集合产品，速度较慢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5292080" y="2031758"/>
            <a:ext cx="3646509" cy="15121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578"/>
              <a:gd name="adj6" fmla="val -755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若采用临时目录策略，临时文件的存放位置，默认为当前目录的</a:t>
            </a:r>
            <a:r>
              <a:rPr lang="en-US" altLang="zh-CN" dirty="0" err="1" smtClean="0"/>
              <a:t>temp_data</a:t>
            </a:r>
            <a:r>
              <a:rPr lang="zh-CN" altLang="en-US" dirty="0" smtClean="0"/>
              <a:t>下。该目录每次程序启动时清空一次。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5290955" y="3699917"/>
            <a:ext cx="3646509" cy="449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3638"/>
              <a:gd name="adj6" fmla="val -971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显示窗口所占屏幕的比例。</a:t>
            </a:r>
            <a:endParaRPr lang="zh-CN" altLang="en-US" dirty="0"/>
          </a:p>
        </p:txBody>
      </p:sp>
      <p:sp>
        <p:nvSpPr>
          <p:cNvPr id="10" name="线形标注 2 9"/>
          <p:cNvSpPr/>
          <p:nvPr/>
        </p:nvSpPr>
        <p:spPr>
          <a:xfrm>
            <a:off x="4211960" y="4293097"/>
            <a:ext cx="3646509" cy="15841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049"/>
              <a:gd name="adj6" fmla="val -871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有些电脑运行本软件时，会出现软件自动退出的状况。这是由于</a:t>
            </a:r>
            <a:r>
              <a:rPr lang="zh-CN" altLang="en-US" b="1" dirty="0" smtClean="0"/>
              <a:t>显卡驱动程序版本较低或硬件配置较低</a:t>
            </a:r>
            <a:r>
              <a:rPr lang="zh-CN" altLang="en-US" dirty="0" smtClean="0"/>
              <a:t>，建议首先升级显卡驱动，如果问题无法解决，则将</a:t>
            </a:r>
            <a:r>
              <a:rPr lang="en-US" altLang="zh-CN" dirty="0" smtClean="0"/>
              <a:t>RENDERER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15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348880"/>
            <a:ext cx="48061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谢谢！</a:t>
            </a:r>
            <a:endParaRPr lang="zh-CN" altLang="en-US" sz="12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91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44683"/>
            <a:ext cx="36004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软件获取</a:t>
            </a:r>
            <a:endParaRPr lang="en-US" altLang="zh-CN" sz="4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安装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数据库配置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其余配置</a:t>
            </a:r>
          </a:p>
        </p:txBody>
      </p:sp>
    </p:spTree>
    <p:extLst>
      <p:ext uri="{BB962C8B-B14F-4D97-AF65-F5344CB8AC3E}">
        <p14:creationId xmlns:p14="http://schemas.microsoft.com/office/powerpoint/2010/main" val="246375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5661"/>
            <a:ext cx="6656034" cy="481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452" y="404664"/>
            <a:ext cx="685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软件压缩包可以通过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hlinkClick r:id="rId3"/>
              </a:rPr>
              <a:t>http://10.28.17.26/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网站下载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软件不定期更新，注意下载最新版本</a:t>
            </a:r>
          </a:p>
        </p:txBody>
      </p:sp>
      <p:sp>
        <p:nvSpPr>
          <p:cNvPr id="5" name="椭圆 4"/>
          <p:cNvSpPr/>
          <p:nvPr/>
        </p:nvSpPr>
        <p:spPr>
          <a:xfrm>
            <a:off x="751184" y="1964661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0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44683"/>
            <a:ext cx="36004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软件获取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安装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数据库配置</a:t>
            </a:r>
            <a:endParaRPr lang="en-US" altLang="zh-CN" sz="4000" b="1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其余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配置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3550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直接解压缩软件压缩包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软件目录结构如下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76499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5148064" y="1155378"/>
            <a:ext cx="1989504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785"/>
              <a:gd name="adj6" fmla="val -13502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软件文档</a:t>
            </a:r>
            <a:endParaRPr lang="zh-CN" altLang="en-US" dirty="0"/>
          </a:p>
        </p:txBody>
      </p:sp>
      <p:sp>
        <p:nvSpPr>
          <p:cNvPr id="7" name="线形标注 2 6"/>
          <p:cNvSpPr/>
          <p:nvPr/>
        </p:nvSpPr>
        <p:spPr>
          <a:xfrm>
            <a:off x="5148064" y="1675100"/>
            <a:ext cx="1989504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988"/>
              <a:gd name="adj6" fmla="val -1543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IDL</a:t>
            </a:r>
            <a:r>
              <a:rPr lang="zh-CN" altLang="en-US" dirty="0"/>
              <a:t>虚拟机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5148064" y="2196589"/>
            <a:ext cx="1989504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371"/>
              <a:gd name="adj6" fmla="val -1421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软件资源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5148064" y="2708920"/>
            <a:ext cx="367240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04"/>
              <a:gd name="adj6" fmla="val -7258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存储下载的临时集合数据，每次软件启动会清空里面的数据。保证硬盘有足够空间存储临时数据</a:t>
            </a:r>
            <a:endParaRPr lang="en-US" altLang="zh-CN" dirty="0" smtClean="0"/>
          </a:p>
        </p:txBody>
      </p:sp>
      <p:sp>
        <p:nvSpPr>
          <p:cNvPr id="11" name="线形标注 2 10"/>
          <p:cNvSpPr/>
          <p:nvPr/>
        </p:nvSpPr>
        <p:spPr>
          <a:xfrm>
            <a:off x="5148064" y="3861048"/>
            <a:ext cx="1989504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243"/>
              <a:gd name="adj6" fmla="val -96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软件配置文件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5148064" y="4356829"/>
            <a:ext cx="1989504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267"/>
              <a:gd name="adj6" fmla="val -1301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软件更新日志</a:t>
            </a:r>
            <a:endParaRPr lang="zh-CN" altLang="en-US" dirty="0"/>
          </a:p>
        </p:txBody>
      </p:sp>
      <p:sp>
        <p:nvSpPr>
          <p:cNvPr id="13" name="线形标注 2 12"/>
          <p:cNvSpPr/>
          <p:nvPr/>
        </p:nvSpPr>
        <p:spPr>
          <a:xfrm>
            <a:off x="5148064" y="5004901"/>
            <a:ext cx="1989504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960"/>
              <a:gd name="adj6" fmla="val -7835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软件运行程序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692696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首次安装“集合预报工具箱”，需要到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resource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目录下安装“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systemdll32_setup.exe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”这个支撑库。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3672408" cy="57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线形标注 2 13"/>
          <p:cNvSpPr/>
          <p:nvPr/>
        </p:nvSpPr>
        <p:spPr>
          <a:xfrm>
            <a:off x="4755926" y="3948786"/>
            <a:ext cx="2480370" cy="3683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8205"/>
              <a:gd name="adj6" fmla="val -1327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双击运行安装即可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12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744683"/>
            <a:ext cx="36004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软件获取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安装</a:t>
            </a:r>
            <a:endParaRPr lang="en-US" altLang="zh-CN" sz="4000" b="1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数据库配置</a:t>
            </a:r>
            <a:endParaRPr lang="en-US" altLang="zh-CN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其余配置</a:t>
            </a:r>
          </a:p>
        </p:txBody>
      </p:sp>
    </p:spTree>
    <p:extLst>
      <p:ext uri="{BB962C8B-B14F-4D97-AF65-F5344CB8AC3E}">
        <p14:creationId xmlns:p14="http://schemas.microsoft.com/office/powerpoint/2010/main" val="31394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7621" y="548680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集合预报数据库地址为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>
                <a:latin typeface="华文楷体" pitchFamily="2" charset="-122"/>
                <a:ea typeface="华文楷体" pitchFamily="2" charset="-122"/>
              </a:rPr>
            </a:br>
            <a:r>
              <a:rPr lang="en-US" altLang="zh-CN" sz="2400"/>
              <a:t>\\10.20.67.89\dataset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用户名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: ensemble 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密码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nmc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映射该地址到本地磁盘（如盘符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V: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62356"/>
            <a:ext cx="40100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线形标注 2 6"/>
          <p:cNvSpPr/>
          <p:nvPr/>
        </p:nvSpPr>
        <p:spPr>
          <a:xfrm>
            <a:off x="5724128" y="4293096"/>
            <a:ext cx="324036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574"/>
              <a:gd name="adj6" fmla="val -568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数据库里面有多个文件夹，每个文件夹存储一次模式起报的预报产品。文件夹名表示模式的起报时间（世界时）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6650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344"/>
            <a:ext cx="852260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线形标注 2 2"/>
          <p:cNvSpPr/>
          <p:nvPr/>
        </p:nvSpPr>
        <p:spPr>
          <a:xfrm>
            <a:off x="4572000" y="4725144"/>
            <a:ext cx="4248472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192"/>
              <a:gd name="adj6" fmla="val -515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每个文件表示一种集合预报模式产品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Grads</a:t>
            </a:r>
            <a:r>
              <a:rPr lang="zh-CN" altLang="en-US" dirty="0" smtClean="0"/>
              <a:t>目录下为</a:t>
            </a:r>
            <a:r>
              <a:rPr lang="en-US" altLang="zh-CN" dirty="0" smtClean="0"/>
              <a:t>grads</a:t>
            </a:r>
            <a:r>
              <a:rPr lang="zh-CN" altLang="en-US" dirty="0" smtClean="0"/>
              <a:t>格式的集合预报数据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58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403</Words>
  <Application>Microsoft Office PowerPoint</Application>
  <PresentationFormat>全屏显示(4:3)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集合预报工具箱 —安装指南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daikan</dc:creator>
  <cp:lastModifiedBy>daikan</cp:lastModifiedBy>
  <cp:revision>62</cp:revision>
  <dcterms:created xsi:type="dcterms:W3CDTF">2012-03-23T03:32:00Z</dcterms:created>
  <dcterms:modified xsi:type="dcterms:W3CDTF">2013-07-03T09:42:59Z</dcterms:modified>
</cp:coreProperties>
</file>