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7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5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2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3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4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5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5C9C-9963-4C5F-8EC9-0DA2BCEBF86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9977-77F5-45A6-B568-F53CD1610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mcdev/nmc_ens_toolki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20" y="1155820"/>
            <a:ext cx="866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集合预报工具箱支持对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GRAPES-GEPS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GRAPES-REPS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的数据处理和产品支持。数据处理程序和前端显示可在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github.com/nmcdev/nmc_ens_toolkits</a:t>
            </a:r>
            <a:r>
              <a:rPr lang="zh-CN" altLang="en-US" dirty="0" smtClean="0"/>
              <a:t>获得。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579"/>
            <a:ext cx="4673875" cy="3647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1540" y="1802151"/>
            <a:ext cx="472574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2019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年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8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月，发布版本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1.2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，增加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GRAPES_REPS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区域集合预报数据支持，新增逐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小时降水、雷达回波等集合预报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产品。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2019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年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月，支持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GRAPES_GEPS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集合预报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GRIB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数据的后处理及工具箱的前端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显示。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74" y="3279479"/>
            <a:ext cx="3222857" cy="357852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4411416" y="4701978"/>
            <a:ext cx="1262357" cy="365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4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00"/>
            <a:ext cx="4926520" cy="3696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25" y="1648797"/>
            <a:ext cx="4790891" cy="3594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587" y="4389622"/>
            <a:ext cx="5066413" cy="24683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821" y="1149360"/>
            <a:ext cx="4022178" cy="30180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6" y="4060637"/>
            <a:ext cx="3728082" cy="27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3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76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-apple-system</vt:lpstr>
      <vt:lpstr>等线</vt:lpstr>
      <vt:lpstr>等线 Light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代刊(拟稿)</dc:creator>
  <cp:lastModifiedBy>代刊(拟稿)</cp:lastModifiedBy>
  <cp:revision>5</cp:revision>
  <dcterms:created xsi:type="dcterms:W3CDTF">2020-04-07T00:26:24Z</dcterms:created>
  <dcterms:modified xsi:type="dcterms:W3CDTF">2020-04-07T01:53:01Z</dcterms:modified>
</cp:coreProperties>
</file>